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8" r:id="rId2"/>
    <p:sldId id="259" r:id="rId3"/>
    <p:sldId id="268" r:id="rId4"/>
    <p:sldId id="261" r:id="rId5"/>
    <p:sldId id="262" r:id="rId6"/>
    <p:sldId id="263" r:id="rId7"/>
    <p:sldId id="264" r:id="rId8"/>
    <p:sldId id="265" r:id="rId9"/>
    <p:sldId id="383" r:id="rId10"/>
    <p:sldId id="267" r:id="rId11"/>
    <p:sldId id="269" r:id="rId12"/>
    <p:sldId id="384" r:id="rId13"/>
    <p:sldId id="385" r:id="rId14"/>
    <p:sldId id="387" r:id="rId15"/>
    <p:sldId id="388" r:id="rId16"/>
    <p:sldId id="389" r:id="rId17"/>
    <p:sldId id="390" r:id="rId18"/>
    <p:sldId id="392" r:id="rId19"/>
    <p:sldId id="393" r:id="rId20"/>
    <p:sldId id="394" r:id="rId21"/>
    <p:sldId id="396" r:id="rId22"/>
    <p:sldId id="395" r:id="rId23"/>
    <p:sldId id="400" r:id="rId24"/>
    <p:sldId id="405" r:id="rId25"/>
    <p:sldId id="403" r:id="rId26"/>
    <p:sldId id="531" r:id="rId27"/>
    <p:sldId id="406" r:id="rId28"/>
    <p:sldId id="408" r:id="rId29"/>
    <p:sldId id="415" r:id="rId30"/>
    <p:sldId id="411" r:id="rId31"/>
    <p:sldId id="413" r:id="rId32"/>
    <p:sldId id="414" r:id="rId33"/>
    <p:sldId id="416" r:id="rId34"/>
    <p:sldId id="417" r:id="rId35"/>
    <p:sldId id="419" r:id="rId36"/>
    <p:sldId id="420" r:id="rId37"/>
    <p:sldId id="421" r:id="rId38"/>
    <p:sldId id="422" r:id="rId39"/>
    <p:sldId id="436" r:id="rId40"/>
    <p:sldId id="424" r:id="rId41"/>
    <p:sldId id="425" r:id="rId42"/>
    <p:sldId id="431" r:id="rId43"/>
    <p:sldId id="432" r:id="rId44"/>
    <p:sldId id="433" r:id="rId45"/>
    <p:sldId id="434" r:id="rId46"/>
    <p:sldId id="435" r:id="rId47"/>
    <p:sldId id="438" r:id="rId48"/>
    <p:sldId id="305" r:id="rId49"/>
    <p:sldId id="330" r:id="rId50"/>
    <p:sldId id="470" r:id="rId51"/>
    <p:sldId id="471" r:id="rId52"/>
    <p:sldId id="472" r:id="rId53"/>
    <p:sldId id="439" r:id="rId54"/>
    <p:sldId id="437" r:id="rId55"/>
    <p:sldId id="440" r:id="rId56"/>
    <p:sldId id="441" r:id="rId57"/>
    <p:sldId id="443" r:id="rId58"/>
    <p:sldId id="445" r:id="rId59"/>
    <p:sldId id="473" r:id="rId60"/>
    <p:sldId id="474" r:id="rId61"/>
    <p:sldId id="475" r:id="rId62"/>
    <p:sldId id="476" r:id="rId63"/>
    <p:sldId id="477" r:id="rId64"/>
    <p:sldId id="478" r:id="rId65"/>
    <p:sldId id="479" r:id="rId66"/>
    <p:sldId id="480" r:id="rId67"/>
    <p:sldId id="482" r:id="rId68"/>
    <p:sldId id="483" r:id="rId69"/>
    <p:sldId id="485" r:id="rId70"/>
    <p:sldId id="526" r:id="rId71"/>
    <p:sldId id="527" r:id="rId72"/>
    <p:sldId id="535" r:id="rId73"/>
    <p:sldId id="536" r:id="rId74"/>
    <p:sldId id="486" r:id="rId75"/>
    <p:sldId id="487" r:id="rId76"/>
    <p:sldId id="488" r:id="rId77"/>
    <p:sldId id="489" r:id="rId78"/>
    <p:sldId id="530" r:id="rId79"/>
    <p:sldId id="532" r:id="rId80"/>
    <p:sldId id="490" r:id="rId81"/>
    <p:sldId id="492" r:id="rId82"/>
    <p:sldId id="534" r:id="rId83"/>
    <p:sldId id="493" r:id="rId84"/>
    <p:sldId id="494" r:id="rId85"/>
    <p:sldId id="497" r:id="rId86"/>
    <p:sldId id="495" r:id="rId87"/>
    <p:sldId id="498" r:id="rId88"/>
    <p:sldId id="260" r:id="rId89"/>
    <p:sldId id="528" r:id="rId90"/>
    <p:sldId id="529" r:id="rId91"/>
    <p:sldId id="496" r:id="rId92"/>
    <p:sldId id="500" r:id="rId93"/>
    <p:sldId id="499" r:id="rId94"/>
    <p:sldId id="501" r:id="rId95"/>
    <p:sldId id="503" r:id="rId96"/>
    <p:sldId id="504" r:id="rId97"/>
    <p:sldId id="505" r:id="rId98"/>
    <p:sldId id="506" r:id="rId99"/>
    <p:sldId id="507" r:id="rId100"/>
    <p:sldId id="533" r:id="rId101"/>
    <p:sldId id="508" r:id="rId102"/>
    <p:sldId id="509" r:id="rId103"/>
  </p:sldIdLst>
  <p:sldSz cx="9144000" cy="6858000" type="screen4x3"/>
  <p:notesSz cx="6858000" cy="9144000"/>
  <p:defaultTextStyle>
    <a:defPPr>
      <a:defRPr lang="zh-CN"/>
    </a:defPPr>
    <a:lvl1pPr algn="l" rtl="0" eaLnBrk="0" fontAlgn="base" hangingPunct="0">
      <a:spcBef>
        <a:spcPct val="0"/>
      </a:spcBef>
      <a:spcAft>
        <a:spcPct val="0"/>
      </a:spcAft>
      <a:defRPr sz="2800" i="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800" i="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800" i="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800" i="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800" i="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i="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i="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i="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i="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CC8"/>
    <a:srgbClr val="A5F9F9"/>
    <a:srgbClr val="BBE0E3"/>
    <a:srgbClr val="A9ECF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458" autoAdjust="0"/>
  </p:normalViewPr>
  <p:slideViewPr>
    <p:cSldViewPr>
      <p:cViewPr>
        <p:scale>
          <a:sx n="100" d="100"/>
          <a:sy n="100" d="100"/>
        </p:scale>
        <p:origin x="1383" y="-13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63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wmf"/><Relationship Id="rId2" Type="http://schemas.openxmlformats.org/officeDocument/2006/relationships/image" Target="../media/image30.emf"/><Relationship Id="rId1" Type="http://schemas.openxmlformats.org/officeDocument/2006/relationships/image" Target="../media/image29.e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wmf"/><Relationship Id="rId2" Type="http://schemas.openxmlformats.org/officeDocument/2006/relationships/image" Target="../media/image37.emf"/><Relationship Id="rId1" Type="http://schemas.openxmlformats.org/officeDocument/2006/relationships/image" Target="../media/image36.e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5.wmf"/><Relationship Id="rId5" Type="http://schemas.openxmlformats.org/officeDocument/2006/relationships/image" Target="../media/image51.wmf"/><Relationship Id="rId4"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5" Type="http://schemas.openxmlformats.org/officeDocument/2006/relationships/image" Target="../media/image77.wmf"/><Relationship Id="rId4" Type="http://schemas.openxmlformats.org/officeDocument/2006/relationships/image" Target="../media/image7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0.wmf"/><Relationship Id="rId7" Type="http://schemas.openxmlformats.org/officeDocument/2006/relationships/image" Target="../media/image84.e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6.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3.emf"/><Relationship Id="rId7" Type="http://schemas.openxmlformats.org/officeDocument/2006/relationships/image" Target="../media/image96.emf"/><Relationship Id="rId2" Type="http://schemas.openxmlformats.org/officeDocument/2006/relationships/image" Target="../media/image92.emf"/><Relationship Id="rId1" Type="http://schemas.openxmlformats.org/officeDocument/2006/relationships/image" Target="../media/image91.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66.wmf"/><Relationship Id="rId9" Type="http://schemas.openxmlformats.org/officeDocument/2006/relationships/image" Target="../media/image98.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2.emf"/><Relationship Id="rId7" Type="http://schemas.openxmlformats.org/officeDocument/2006/relationships/image" Target="../media/image106.emf"/><Relationship Id="rId2" Type="http://schemas.openxmlformats.org/officeDocument/2006/relationships/image" Target="../media/image101.emf"/><Relationship Id="rId1" Type="http://schemas.openxmlformats.org/officeDocument/2006/relationships/image" Target="../media/image100.e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image" Target="../media/image112.emf"/><Relationship Id="rId1" Type="http://schemas.openxmlformats.org/officeDocument/2006/relationships/image" Target="../media/image111.wmf"/><Relationship Id="rId6" Type="http://schemas.openxmlformats.org/officeDocument/2006/relationships/image" Target="../media/image116.emf"/><Relationship Id="rId11" Type="http://schemas.openxmlformats.org/officeDocument/2006/relationships/image" Target="../media/image121.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emf"/><Relationship Id="rId9" Type="http://schemas.openxmlformats.org/officeDocument/2006/relationships/image" Target="../media/image1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12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wmf"/><Relationship Id="rId1" Type="http://schemas.openxmlformats.org/officeDocument/2006/relationships/image" Target="../media/image128.wmf"/><Relationship Id="rId4" Type="http://schemas.openxmlformats.org/officeDocument/2006/relationships/image" Target="../media/image13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4" Type="http://schemas.openxmlformats.org/officeDocument/2006/relationships/image" Target="../media/image135.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wmf"/><Relationship Id="rId7" Type="http://schemas.openxmlformats.org/officeDocument/2006/relationships/image" Target="../media/image148.emf"/><Relationship Id="rId2" Type="http://schemas.openxmlformats.org/officeDocument/2006/relationships/image" Target="../media/image143.emf"/><Relationship Id="rId1" Type="http://schemas.openxmlformats.org/officeDocument/2006/relationships/image" Target="../media/image142.e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2.emf"/><Relationship Id="rId7" Type="http://schemas.openxmlformats.org/officeDocument/2006/relationships/image" Target="../media/image156.wmf"/><Relationship Id="rId2" Type="http://schemas.openxmlformats.org/officeDocument/2006/relationships/image" Target="../media/image151.wmf"/><Relationship Id="rId1" Type="http://schemas.openxmlformats.org/officeDocument/2006/relationships/image" Target="../media/image150.wmf"/><Relationship Id="rId6" Type="http://schemas.openxmlformats.org/officeDocument/2006/relationships/image" Target="../media/image155.emf"/><Relationship Id="rId5" Type="http://schemas.openxmlformats.org/officeDocument/2006/relationships/image" Target="../media/image154.emf"/><Relationship Id="rId4" Type="http://schemas.openxmlformats.org/officeDocument/2006/relationships/image" Target="../media/image153.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image" Target="../media/image161.wmf"/><Relationship Id="rId7" Type="http://schemas.openxmlformats.org/officeDocument/2006/relationships/image" Target="../media/image156.wmf"/><Relationship Id="rId2" Type="http://schemas.openxmlformats.org/officeDocument/2006/relationships/image" Target="../media/image160.emf"/><Relationship Id="rId1" Type="http://schemas.openxmlformats.org/officeDocument/2006/relationships/image" Target="../media/image159.emf"/><Relationship Id="rId6" Type="http://schemas.openxmlformats.org/officeDocument/2006/relationships/image" Target="../media/image164.emf"/><Relationship Id="rId5" Type="http://schemas.openxmlformats.org/officeDocument/2006/relationships/image" Target="../media/image163.emf"/><Relationship Id="rId10" Type="http://schemas.openxmlformats.org/officeDocument/2006/relationships/image" Target="../media/image165.wmf"/><Relationship Id="rId4" Type="http://schemas.openxmlformats.org/officeDocument/2006/relationships/image" Target="../media/image162.emf"/><Relationship Id="rId9" Type="http://schemas.openxmlformats.org/officeDocument/2006/relationships/image" Target="../media/image12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51.wmf"/><Relationship Id="rId1" Type="http://schemas.openxmlformats.org/officeDocument/2006/relationships/image" Target="../media/image166.wmf"/><Relationship Id="rId6" Type="http://schemas.openxmlformats.org/officeDocument/2006/relationships/image" Target="../media/image165.wmf"/><Relationship Id="rId5" Type="http://schemas.openxmlformats.org/officeDocument/2006/relationships/image" Target="../media/image124.wmf"/><Relationship Id="rId4" Type="http://schemas.openxmlformats.org/officeDocument/2006/relationships/image" Target="../media/image12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68.wmf"/><Relationship Id="rId1" Type="http://schemas.openxmlformats.org/officeDocument/2006/relationships/image" Target="../media/image128.wmf"/><Relationship Id="rId5" Type="http://schemas.openxmlformats.org/officeDocument/2006/relationships/image" Target="../media/image169.wmf"/><Relationship Id="rId4" Type="http://schemas.openxmlformats.org/officeDocument/2006/relationships/image" Target="../media/image130.png"/></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4" Type="http://schemas.openxmlformats.org/officeDocument/2006/relationships/image" Target="../media/image17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76.emf"/><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75.wmf"/><Relationship Id="rId1" Type="http://schemas.openxmlformats.org/officeDocument/2006/relationships/image" Target="../media/image174.wmf"/><Relationship Id="rId6" Type="http://schemas.openxmlformats.org/officeDocument/2006/relationships/image" Target="../media/image179.wmf"/><Relationship Id="rId11" Type="http://schemas.openxmlformats.org/officeDocument/2006/relationships/image" Target="../media/image184.emf"/><Relationship Id="rId5" Type="http://schemas.openxmlformats.org/officeDocument/2006/relationships/image" Target="../media/image178.w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wmf"/><Relationship Id="rId9" Type="http://schemas.openxmlformats.org/officeDocument/2006/relationships/image" Target="../media/image182.emf"/><Relationship Id="rId14" Type="http://schemas.openxmlformats.org/officeDocument/2006/relationships/image" Target="../media/image187.e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image" Target="../media/image195.wmf"/><Relationship Id="rId7" Type="http://schemas.openxmlformats.org/officeDocument/2006/relationships/image" Target="../media/image199.emf"/><Relationship Id="rId12" Type="http://schemas.openxmlformats.org/officeDocument/2006/relationships/image" Target="../media/image204.emf"/><Relationship Id="rId2" Type="http://schemas.openxmlformats.org/officeDocument/2006/relationships/image" Target="../media/image194.emf"/><Relationship Id="rId1" Type="http://schemas.openxmlformats.org/officeDocument/2006/relationships/image" Target="../media/image193.emf"/><Relationship Id="rId6" Type="http://schemas.openxmlformats.org/officeDocument/2006/relationships/image" Target="../media/image198.emf"/><Relationship Id="rId11" Type="http://schemas.openxmlformats.org/officeDocument/2006/relationships/image" Target="../media/image203.emf"/><Relationship Id="rId5" Type="http://schemas.openxmlformats.org/officeDocument/2006/relationships/image" Target="../media/image197.emf"/><Relationship Id="rId10" Type="http://schemas.openxmlformats.org/officeDocument/2006/relationships/image" Target="../media/image202.emf"/><Relationship Id="rId4" Type="http://schemas.openxmlformats.org/officeDocument/2006/relationships/image" Target="../media/image196.emf"/><Relationship Id="rId9" Type="http://schemas.openxmlformats.org/officeDocument/2006/relationships/image" Target="../media/image201.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12.emf"/><Relationship Id="rId13" Type="http://schemas.openxmlformats.org/officeDocument/2006/relationships/image" Target="../media/image217.emf"/><Relationship Id="rId3" Type="http://schemas.openxmlformats.org/officeDocument/2006/relationships/image" Target="../media/image207.emf"/><Relationship Id="rId7" Type="http://schemas.openxmlformats.org/officeDocument/2006/relationships/image" Target="../media/image211.emf"/><Relationship Id="rId12" Type="http://schemas.openxmlformats.org/officeDocument/2006/relationships/image" Target="../media/image216.emf"/><Relationship Id="rId2" Type="http://schemas.openxmlformats.org/officeDocument/2006/relationships/image" Target="../media/image206.emf"/><Relationship Id="rId1" Type="http://schemas.openxmlformats.org/officeDocument/2006/relationships/image" Target="../media/image205.emf"/><Relationship Id="rId6" Type="http://schemas.openxmlformats.org/officeDocument/2006/relationships/image" Target="../media/image210.emf"/><Relationship Id="rId11" Type="http://schemas.openxmlformats.org/officeDocument/2006/relationships/image" Target="../media/image215.emf"/><Relationship Id="rId5" Type="http://schemas.openxmlformats.org/officeDocument/2006/relationships/image" Target="../media/image209.emf"/><Relationship Id="rId15" Type="http://schemas.openxmlformats.org/officeDocument/2006/relationships/image" Target="../media/image219.emf"/><Relationship Id="rId10" Type="http://schemas.openxmlformats.org/officeDocument/2006/relationships/image" Target="../media/image214.emf"/><Relationship Id="rId4" Type="http://schemas.openxmlformats.org/officeDocument/2006/relationships/image" Target="../media/image208.emf"/><Relationship Id="rId9" Type="http://schemas.openxmlformats.org/officeDocument/2006/relationships/image" Target="../media/image213.emf"/><Relationship Id="rId14" Type="http://schemas.openxmlformats.org/officeDocument/2006/relationships/image" Target="../media/image218.e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27.emf"/><Relationship Id="rId13" Type="http://schemas.openxmlformats.org/officeDocument/2006/relationships/image" Target="../media/image232.emf"/><Relationship Id="rId3" Type="http://schemas.openxmlformats.org/officeDocument/2006/relationships/image" Target="../media/image222.wmf"/><Relationship Id="rId7" Type="http://schemas.openxmlformats.org/officeDocument/2006/relationships/image" Target="../media/image226.emf"/><Relationship Id="rId12" Type="http://schemas.openxmlformats.org/officeDocument/2006/relationships/image" Target="../media/image231.emf"/><Relationship Id="rId2" Type="http://schemas.openxmlformats.org/officeDocument/2006/relationships/image" Target="../media/image221.emf"/><Relationship Id="rId1" Type="http://schemas.openxmlformats.org/officeDocument/2006/relationships/image" Target="../media/image220.emf"/><Relationship Id="rId6" Type="http://schemas.openxmlformats.org/officeDocument/2006/relationships/image" Target="../media/image225.emf"/><Relationship Id="rId11" Type="http://schemas.openxmlformats.org/officeDocument/2006/relationships/image" Target="../media/image230.emf"/><Relationship Id="rId5" Type="http://schemas.openxmlformats.org/officeDocument/2006/relationships/image" Target="../media/image224.emf"/><Relationship Id="rId10" Type="http://schemas.openxmlformats.org/officeDocument/2006/relationships/image" Target="../media/image229.emf"/><Relationship Id="rId4" Type="http://schemas.openxmlformats.org/officeDocument/2006/relationships/image" Target="../media/image223.emf"/><Relationship Id="rId9" Type="http://schemas.openxmlformats.org/officeDocument/2006/relationships/image" Target="../media/image228.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40.emf"/><Relationship Id="rId3" Type="http://schemas.openxmlformats.org/officeDocument/2006/relationships/image" Target="../media/image235.emf"/><Relationship Id="rId7" Type="http://schemas.openxmlformats.org/officeDocument/2006/relationships/image" Target="../media/image239.emf"/><Relationship Id="rId2" Type="http://schemas.openxmlformats.org/officeDocument/2006/relationships/image" Target="../media/image234.emf"/><Relationship Id="rId1" Type="http://schemas.openxmlformats.org/officeDocument/2006/relationships/image" Target="../media/image233.emf"/><Relationship Id="rId6" Type="http://schemas.openxmlformats.org/officeDocument/2006/relationships/image" Target="../media/image238.emf"/><Relationship Id="rId5" Type="http://schemas.openxmlformats.org/officeDocument/2006/relationships/image" Target="../media/image237.emf"/><Relationship Id="rId4" Type="http://schemas.openxmlformats.org/officeDocument/2006/relationships/image" Target="../media/image236.emf"/><Relationship Id="rId9" Type="http://schemas.openxmlformats.org/officeDocument/2006/relationships/image" Target="../media/image241.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image" Target="../media/image244.wmf"/><Relationship Id="rId7" Type="http://schemas.openxmlformats.org/officeDocument/2006/relationships/image" Target="../media/image248.wmf"/><Relationship Id="rId2" Type="http://schemas.openxmlformats.org/officeDocument/2006/relationships/image" Target="../media/image243.wmf"/><Relationship Id="rId1" Type="http://schemas.openxmlformats.org/officeDocument/2006/relationships/image" Target="../media/image242.wmf"/><Relationship Id="rId6"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45.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50.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image" Target="../media/image252.wmf"/><Relationship Id="rId1" Type="http://schemas.openxmlformats.org/officeDocument/2006/relationships/image" Target="../media/image25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 Id="rId6" Type="http://schemas.openxmlformats.org/officeDocument/2006/relationships/image" Target="../media/image259.wmf"/><Relationship Id="rId5" Type="http://schemas.openxmlformats.org/officeDocument/2006/relationships/image" Target="../media/image258.wmf"/><Relationship Id="rId4" Type="http://schemas.openxmlformats.org/officeDocument/2006/relationships/image" Target="../media/image257.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6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62.wmf"/><Relationship Id="rId1" Type="http://schemas.openxmlformats.org/officeDocument/2006/relationships/image" Target="../media/image261.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67.wmf"/><Relationship Id="rId1" Type="http://schemas.openxmlformats.org/officeDocument/2006/relationships/image" Target="../media/image26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71.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81.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83.wmf"/><Relationship Id="rId1" Type="http://schemas.openxmlformats.org/officeDocument/2006/relationships/image" Target="../media/image28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84.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86.wmf"/><Relationship Id="rId1" Type="http://schemas.openxmlformats.org/officeDocument/2006/relationships/image" Target="../media/image285.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300.wmf"/><Relationship Id="rId1" Type="http://schemas.openxmlformats.org/officeDocument/2006/relationships/image" Target="../media/image299.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02.wmf"/><Relationship Id="rId2" Type="http://schemas.openxmlformats.org/officeDocument/2006/relationships/image" Target="../media/image131.wmf"/><Relationship Id="rId1" Type="http://schemas.openxmlformats.org/officeDocument/2006/relationships/image" Target="../media/image301.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304.wmf"/><Relationship Id="rId1" Type="http://schemas.openxmlformats.org/officeDocument/2006/relationships/image" Target="../media/image303.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07.wmf"/><Relationship Id="rId2" Type="http://schemas.openxmlformats.org/officeDocument/2006/relationships/image" Target="../media/image306.wmf"/><Relationship Id="rId1" Type="http://schemas.openxmlformats.org/officeDocument/2006/relationships/image" Target="../media/image305.wmf"/><Relationship Id="rId6" Type="http://schemas.openxmlformats.org/officeDocument/2006/relationships/image" Target="../media/image310.wmf"/><Relationship Id="rId5" Type="http://schemas.openxmlformats.org/officeDocument/2006/relationships/image" Target="../media/image309.wmf"/><Relationship Id="rId4" Type="http://schemas.openxmlformats.org/officeDocument/2006/relationships/image" Target="../media/image308.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13.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14.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315.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317.wmf"/><Relationship Id="rId1" Type="http://schemas.openxmlformats.org/officeDocument/2006/relationships/image" Target="../media/image316.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19.wmf"/><Relationship Id="rId1" Type="http://schemas.openxmlformats.org/officeDocument/2006/relationships/image" Target="../media/image318.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19.wmf"/><Relationship Id="rId2" Type="http://schemas.openxmlformats.org/officeDocument/2006/relationships/image" Target="../media/image321.wmf"/><Relationship Id="rId1" Type="http://schemas.openxmlformats.org/officeDocument/2006/relationships/image" Target="../media/image320.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323.wmf"/><Relationship Id="rId1" Type="http://schemas.openxmlformats.org/officeDocument/2006/relationships/image" Target="../media/image322.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26.wmf"/><Relationship Id="rId2" Type="http://schemas.openxmlformats.org/officeDocument/2006/relationships/image" Target="../media/image325.wmf"/><Relationship Id="rId1" Type="http://schemas.openxmlformats.org/officeDocument/2006/relationships/image" Target="../media/image324.wmf"/><Relationship Id="rId4" Type="http://schemas.openxmlformats.org/officeDocument/2006/relationships/image" Target="../media/image327.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37.wmf"/><Relationship Id="rId2" Type="http://schemas.openxmlformats.org/officeDocument/2006/relationships/image" Target="../media/image336.wmf"/><Relationship Id="rId1" Type="http://schemas.openxmlformats.org/officeDocument/2006/relationships/image" Target="../media/image335.png"/><Relationship Id="rId5" Type="http://schemas.openxmlformats.org/officeDocument/2006/relationships/image" Target="../media/image339.wmf"/><Relationship Id="rId4" Type="http://schemas.openxmlformats.org/officeDocument/2006/relationships/image" Target="../media/image338.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41.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44.wmf"/><Relationship Id="rId2" Type="http://schemas.openxmlformats.org/officeDocument/2006/relationships/image" Target="../media/image343.wmf"/><Relationship Id="rId1" Type="http://schemas.openxmlformats.org/officeDocument/2006/relationships/image" Target="../media/image342.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47.wmf"/><Relationship Id="rId2" Type="http://schemas.openxmlformats.org/officeDocument/2006/relationships/image" Target="../media/image346.wmf"/><Relationship Id="rId1" Type="http://schemas.openxmlformats.org/officeDocument/2006/relationships/image" Target="../media/image345.w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349.wmf"/><Relationship Id="rId1" Type="http://schemas.openxmlformats.org/officeDocument/2006/relationships/image" Target="../media/image34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5.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50.wmf"/><Relationship Id="rId2" Type="http://schemas.openxmlformats.org/officeDocument/2006/relationships/image" Target="../media/image321.wmf"/><Relationship Id="rId1" Type="http://schemas.openxmlformats.org/officeDocument/2006/relationships/image" Target="../media/image320.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51.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352.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357.wmf"/><Relationship Id="rId1" Type="http://schemas.openxmlformats.org/officeDocument/2006/relationships/image" Target="../media/image356.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360.wmf"/><Relationship Id="rId1" Type="http://schemas.openxmlformats.org/officeDocument/2006/relationships/image" Target="../media/image359.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363.wmf"/><Relationship Id="rId2" Type="http://schemas.openxmlformats.org/officeDocument/2006/relationships/image" Target="../media/image362.wmf"/><Relationship Id="rId1" Type="http://schemas.openxmlformats.org/officeDocument/2006/relationships/image" Target="../media/image361.wmf"/><Relationship Id="rId4" Type="http://schemas.openxmlformats.org/officeDocument/2006/relationships/image" Target="../media/image36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8.e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DE9AFCFE-BF72-4C58-B8E4-3A4897D36CA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i="0"/>
            </a:lvl1pPr>
          </a:lstStyle>
          <a:p>
            <a:pPr>
              <a:defRPr/>
            </a:pPr>
            <a:endParaRPr lang="en-US" altLang="zh-CN"/>
          </a:p>
        </p:txBody>
      </p:sp>
      <p:sp>
        <p:nvSpPr>
          <p:cNvPr id="135171" name="Rectangle 3">
            <a:extLst>
              <a:ext uri="{FF2B5EF4-FFF2-40B4-BE49-F238E27FC236}">
                <a16:creationId xmlns:a16="http://schemas.microsoft.com/office/drawing/2014/main" id="{8A58B6BB-2217-4548-9DF1-717E08558442}"/>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i="0"/>
            </a:lvl1pPr>
          </a:lstStyle>
          <a:p>
            <a:pPr>
              <a:defRPr/>
            </a:pPr>
            <a:endParaRPr lang="en-US" altLang="zh-CN"/>
          </a:p>
        </p:txBody>
      </p:sp>
      <p:sp>
        <p:nvSpPr>
          <p:cNvPr id="2052" name="Rectangle 4">
            <a:extLst>
              <a:ext uri="{FF2B5EF4-FFF2-40B4-BE49-F238E27FC236}">
                <a16:creationId xmlns:a16="http://schemas.microsoft.com/office/drawing/2014/main" id="{F8CF1087-C81A-4A00-B4F8-3E7803143DE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5173" name="Rectangle 5">
            <a:extLst>
              <a:ext uri="{FF2B5EF4-FFF2-40B4-BE49-F238E27FC236}">
                <a16:creationId xmlns:a16="http://schemas.microsoft.com/office/drawing/2014/main" id="{4CF33FA1-92B0-4D67-BDEA-17C9A5ACF0A1}"/>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5174" name="Rectangle 6">
            <a:extLst>
              <a:ext uri="{FF2B5EF4-FFF2-40B4-BE49-F238E27FC236}">
                <a16:creationId xmlns:a16="http://schemas.microsoft.com/office/drawing/2014/main" id="{F32AEF64-A17A-45B6-AC8C-32A7B8912F55}"/>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i="0"/>
            </a:lvl1pPr>
          </a:lstStyle>
          <a:p>
            <a:pPr>
              <a:defRPr/>
            </a:pPr>
            <a:endParaRPr lang="en-US" altLang="zh-CN"/>
          </a:p>
        </p:txBody>
      </p:sp>
      <p:sp>
        <p:nvSpPr>
          <p:cNvPr id="135175" name="Rectangle 7">
            <a:extLst>
              <a:ext uri="{FF2B5EF4-FFF2-40B4-BE49-F238E27FC236}">
                <a16:creationId xmlns:a16="http://schemas.microsoft.com/office/drawing/2014/main" id="{6A0CDB31-9251-47B6-8843-84AABBDE4DF1}"/>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618A6731-CAF0-4A3E-8EBA-DD861372BB8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79143001-5E7E-4022-9AF5-F34A3DA011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42859A-D355-4799-812C-4D7C3B750D8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4A62CDB-A781-4771-8A77-D6B32E130AAF}"/>
              </a:ext>
            </a:extLst>
          </p:cNvPr>
          <p:cNvSpPr>
            <a:spLocks noGrp="1" noChangeArrowheads="1"/>
          </p:cNvSpPr>
          <p:nvPr>
            <p:ph type="sldNum" sz="quarter" idx="12"/>
          </p:nvPr>
        </p:nvSpPr>
        <p:spPr>
          <a:ln/>
        </p:spPr>
        <p:txBody>
          <a:bodyPr/>
          <a:lstStyle>
            <a:lvl1pPr>
              <a:defRPr/>
            </a:lvl1pPr>
          </a:lstStyle>
          <a:p>
            <a:pPr>
              <a:defRPr/>
            </a:pPr>
            <a:fld id="{4C8269DB-ED80-45A2-BBE2-907A244B4C7A}" type="slidenum">
              <a:rPr lang="en-US" altLang="zh-CN"/>
              <a:pPr>
                <a:defRPr/>
              </a:pPr>
              <a:t>‹#›</a:t>
            </a:fld>
            <a:endParaRPr lang="en-US" altLang="zh-CN"/>
          </a:p>
        </p:txBody>
      </p:sp>
    </p:spTree>
    <p:extLst>
      <p:ext uri="{BB962C8B-B14F-4D97-AF65-F5344CB8AC3E}">
        <p14:creationId xmlns:p14="http://schemas.microsoft.com/office/powerpoint/2010/main" val="345867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DECA3F40-1164-4FBB-8C1F-3360081837B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3D35B09-C136-4E94-9DE1-1997455DEBF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91563E2-B59F-4CAF-9B6F-C07A7C9C74F7}"/>
              </a:ext>
            </a:extLst>
          </p:cNvPr>
          <p:cNvSpPr>
            <a:spLocks noGrp="1" noChangeArrowheads="1"/>
          </p:cNvSpPr>
          <p:nvPr>
            <p:ph type="sldNum" sz="quarter" idx="12"/>
          </p:nvPr>
        </p:nvSpPr>
        <p:spPr>
          <a:ln/>
        </p:spPr>
        <p:txBody>
          <a:bodyPr/>
          <a:lstStyle>
            <a:lvl1pPr>
              <a:defRPr/>
            </a:lvl1pPr>
          </a:lstStyle>
          <a:p>
            <a:pPr>
              <a:defRPr/>
            </a:pPr>
            <a:fld id="{26E615B3-02C0-4B24-AFF3-2E658FEDA4DE}" type="slidenum">
              <a:rPr lang="en-US" altLang="zh-CN"/>
              <a:pPr>
                <a:defRPr/>
              </a:pPr>
              <a:t>‹#›</a:t>
            </a:fld>
            <a:endParaRPr lang="en-US" altLang="zh-CN"/>
          </a:p>
        </p:txBody>
      </p:sp>
    </p:spTree>
    <p:extLst>
      <p:ext uri="{BB962C8B-B14F-4D97-AF65-F5344CB8AC3E}">
        <p14:creationId xmlns:p14="http://schemas.microsoft.com/office/powerpoint/2010/main" val="4126068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730E7D67-1A5A-49F6-ABCA-D82E57C401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F5C6684-BEC6-4C9C-AD4B-3C653914C5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F1DCBF5-12BB-4850-A626-02FB710D423B}"/>
              </a:ext>
            </a:extLst>
          </p:cNvPr>
          <p:cNvSpPr>
            <a:spLocks noGrp="1" noChangeArrowheads="1"/>
          </p:cNvSpPr>
          <p:nvPr>
            <p:ph type="sldNum" sz="quarter" idx="12"/>
          </p:nvPr>
        </p:nvSpPr>
        <p:spPr>
          <a:ln/>
        </p:spPr>
        <p:txBody>
          <a:bodyPr/>
          <a:lstStyle>
            <a:lvl1pPr>
              <a:defRPr/>
            </a:lvl1pPr>
          </a:lstStyle>
          <a:p>
            <a:pPr>
              <a:defRPr/>
            </a:pPr>
            <a:fld id="{2478C5CA-FA15-4AAB-BEBD-284A944125CF}" type="slidenum">
              <a:rPr lang="en-US" altLang="zh-CN"/>
              <a:pPr>
                <a:defRPr/>
              </a:pPr>
              <a:t>‹#›</a:t>
            </a:fld>
            <a:endParaRPr lang="en-US" altLang="zh-CN"/>
          </a:p>
        </p:txBody>
      </p:sp>
    </p:spTree>
    <p:extLst>
      <p:ext uri="{BB962C8B-B14F-4D97-AF65-F5344CB8AC3E}">
        <p14:creationId xmlns:p14="http://schemas.microsoft.com/office/powerpoint/2010/main" val="27619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DA149F0A-47E7-4AA2-869E-60478D0349C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49C1B49-7688-4479-8956-B517452BE3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D49BC3F-FE53-4CD9-88D9-209BE860DF6A}"/>
              </a:ext>
            </a:extLst>
          </p:cNvPr>
          <p:cNvSpPr>
            <a:spLocks noGrp="1" noChangeArrowheads="1"/>
          </p:cNvSpPr>
          <p:nvPr>
            <p:ph type="sldNum" sz="quarter" idx="12"/>
          </p:nvPr>
        </p:nvSpPr>
        <p:spPr>
          <a:ln/>
        </p:spPr>
        <p:txBody>
          <a:bodyPr/>
          <a:lstStyle>
            <a:lvl1pPr>
              <a:defRPr/>
            </a:lvl1pPr>
          </a:lstStyle>
          <a:p>
            <a:pPr>
              <a:defRPr/>
            </a:pPr>
            <a:fld id="{D0301211-380D-4429-8F2F-93C2AFC80078}" type="slidenum">
              <a:rPr lang="en-US" altLang="zh-CN"/>
              <a:pPr>
                <a:defRPr/>
              </a:pPr>
              <a:t>‹#›</a:t>
            </a:fld>
            <a:endParaRPr lang="en-US" altLang="zh-CN"/>
          </a:p>
        </p:txBody>
      </p:sp>
    </p:spTree>
    <p:extLst>
      <p:ext uri="{BB962C8B-B14F-4D97-AF65-F5344CB8AC3E}">
        <p14:creationId xmlns:p14="http://schemas.microsoft.com/office/powerpoint/2010/main" val="1210723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8014DF32-FBB7-4361-8286-A6FFB852A87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9BD988E-2E0A-453B-9F6E-38EE4A7B1B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98FBB14-E2CC-4660-A92A-5A0DC974CAB4}"/>
              </a:ext>
            </a:extLst>
          </p:cNvPr>
          <p:cNvSpPr>
            <a:spLocks noGrp="1" noChangeArrowheads="1"/>
          </p:cNvSpPr>
          <p:nvPr>
            <p:ph type="sldNum" sz="quarter" idx="12"/>
          </p:nvPr>
        </p:nvSpPr>
        <p:spPr>
          <a:ln/>
        </p:spPr>
        <p:txBody>
          <a:bodyPr/>
          <a:lstStyle>
            <a:lvl1pPr>
              <a:defRPr/>
            </a:lvl1pPr>
          </a:lstStyle>
          <a:p>
            <a:pPr>
              <a:defRPr/>
            </a:pPr>
            <a:fld id="{0965D20D-B226-4F26-98C3-BCCBE5965796}" type="slidenum">
              <a:rPr lang="en-US" altLang="zh-CN"/>
              <a:pPr>
                <a:defRPr/>
              </a:pPr>
              <a:t>‹#›</a:t>
            </a:fld>
            <a:endParaRPr lang="en-US" altLang="zh-CN"/>
          </a:p>
        </p:txBody>
      </p:sp>
    </p:spTree>
    <p:extLst>
      <p:ext uri="{BB962C8B-B14F-4D97-AF65-F5344CB8AC3E}">
        <p14:creationId xmlns:p14="http://schemas.microsoft.com/office/powerpoint/2010/main" val="129917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a:extLst>
              <a:ext uri="{FF2B5EF4-FFF2-40B4-BE49-F238E27FC236}">
                <a16:creationId xmlns:a16="http://schemas.microsoft.com/office/drawing/2014/main" id="{02FF970A-EF6C-4875-8922-1019806D86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12FB0AA-D812-43F7-BA49-125CB272AF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4825915-A4FA-4AA0-8CB2-4D07F551F7B8}"/>
              </a:ext>
            </a:extLst>
          </p:cNvPr>
          <p:cNvSpPr>
            <a:spLocks noGrp="1" noChangeArrowheads="1"/>
          </p:cNvSpPr>
          <p:nvPr>
            <p:ph type="sldNum" sz="quarter" idx="12"/>
          </p:nvPr>
        </p:nvSpPr>
        <p:spPr>
          <a:ln/>
        </p:spPr>
        <p:txBody>
          <a:bodyPr/>
          <a:lstStyle>
            <a:lvl1pPr>
              <a:defRPr/>
            </a:lvl1pPr>
          </a:lstStyle>
          <a:p>
            <a:pPr>
              <a:defRPr/>
            </a:pPr>
            <a:fld id="{3F8A65A8-86DE-469F-A05C-4BB658D32F4E}" type="slidenum">
              <a:rPr lang="en-US" altLang="zh-CN"/>
              <a:pPr>
                <a:defRPr/>
              </a:pPr>
              <a:t>‹#›</a:t>
            </a:fld>
            <a:endParaRPr lang="en-US" altLang="zh-CN"/>
          </a:p>
        </p:txBody>
      </p:sp>
    </p:spTree>
    <p:extLst>
      <p:ext uri="{BB962C8B-B14F-4D97-AF65-F5344CB8AC3E}">
        <p14:creationId xmlns:p14="http://schemas.microsoft.com/office/powerpoint/2010/main" val="118172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a:extLst>
              <a:ext uri="{FF2B5EF4-FFF2-40B4-BE49-F238E27FC236}">
                <a16:creationId xmlns:a16="http://schemas.microsoft.com/office/drawing/2014/main" id="{824EAD2D-B82F-4A00-8614-34F090CECD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F7077D-1037-4BD7-B9E7-77E831C33E6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169061C-511F-4731-A5C6-6445A3E49281}"/>
              </a:ext>
            </a:extLst>
          </p:cNvPr>
          <p:cNvSpPr>
            <a:spLocks noGrp="1" noChangeArrowheads="1"/>
          </p:cNvSpPr>
          <p:nvPr>
            <p:ph type="sldNum" sz="quarter" idx="12"/>
          </p:nvPr>
        </p:nvSpPr>
        <p:spPr>
          <a:ln/>
        </p:spPr>
        <p:txBody>
          <a:bodyPr/>
          <a:lstStyle>
            <a:lvl1pPr>
              <a:defRPr/>
            </a:lvl1pPr>
          </a:lstStyle>
          <a:p>
            <a:pPr>
              <a:defRPr/>
            </a:pPr>
            <a:fld id="{4A9CB053-30AF-4B86-AD7D-BC2F3369FAFE}" type="slidenum">
              <a:rPr lang="en-US" altLang="zh-CN"/>
              <a:pPr>
                <a:defRPr/>
              </a:pPr>
              <a:t>‹#›</a:t>
            </a:fld>
            <a:endParaRPr lang="en-US" altLang="zh-CN"/>
          </a:p>
        </p:txBody>
      </p:sp>
    </p:spTree>
    <p:extLst>
      <p:ext uri="{BB962C8B-B14F-4D97-AF65-F5344CB8AC3E}">
        <p14:creationId xmlns:p14="http://schemas.microsoft.com/office/powerpoint/2010/main" val="154802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C13BFD80-BB91-4ADF-848A-3C729B70A4E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18C9F2E8-3B30-471E-9A97-DDD9E72061A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24BB9BF-6080-4416-98FF-93C028A32EC3}"/>
              </a:ext>
            </a:extLst>
          </p:cNvPr>
          <p:cNvSpPr>
            <a:spLocks noGrp="1" noChangeArrowheads="1"/>
          </p:cNvSpPr>
          <p:nvPr>
            <p:ph type="sldNum" sz="quarter" idx="12"/>
          </p:nvPr>
        </p:nvSpPr>
        <p:spPr>
          <a:ln/>
        </p:spPr>
        <p:txBody>
          <a:bodyPr/>
          <a:lstStyle>
            <a:lvl1pPr>
              <a:defRPr/>
            </a:lvl1pPr>
          </a:lstStyle>
          <a:p>
            <a:pPr>
              <a:defRPr/>
            </a:pPr>
            <a:fld id="{FACB94FA-9BCC-4EBE-B94F-17C93C304370}" type="slidenum">
              <a:rPr lang="en-US" altLang="zh-CN"/>
              <a:pPr>
                <a:defRPr/>
              </a:pPr>
              <a:t>‹#›</a:t>
            </a:fld>
            <a:endParaRPr lang="en-US" altLang="zh-CN"/>
          </a:p>
        </p:txBody>
      </p:sp>
    </p:spTree>
    <p:extLst>
      <p:ext uri="{BB962C8B-B14F-4D97-AF65-F5344CB8AC3E}">
        <p14:creationId xmlns:p14="http://schemas.microsoft.com/office/powerpoint/2010/main" val="221346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7A9A99C-C783-470E-B975-9DC365C07D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3466DE7-DB00-4897-98E7-9B5E03C57C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7C236DD4-A155-4D55-92AA-28BB4F5675E5}"/>
              </a:ext>
            </a:extLst>
          </p:cNvPr>
          <p:cNvSpPr>
            <a:spLocks noGrp="1" noChangeArrowheads="1"/>
          </p:cNvSpPr>
          <p:nvPr>
            <p:ph type="sldNum" sz="quarter" idx="12"/>
          </p:nvPr>
        </p:nvSpPr>
        <p:spPr>
          <a:ln/>
        </p:spPr>
        <p:txBody>
          <a:bodyPr/>
          <a:lstStyle>
            <a:lvl1pPr>
              <a:defRPr/>
            </a:lvl1pPr>
          </a:lstStyle>
          <a:p>
            <a:pPr>
              <a:defRPr/>
            </a:pPr>
            <a:fld id="{47BBFD0A-2DF5-4251-9AA8-1F76B50487D5}" type="slidenum">
              <a:rPr lang="en-US" altLang="zh-CN"/>
              <a:pPr>
                <a:defRPr/>
              </a:pPr>
              <a:t>‹#›</a:t>
            </a:fld>
            <a:endParaRPr lang="en-US" altLang="zh-CN"/>
          </a:p>
        </p:txBody>
      </p:sp>
    </p:spTree>
    <p:extLst>
      <p:ext uri="{BB962C8B-B14F-4D97-AF65-F5344CB8AC3E}">
        <p14:creationId xmlns:p14="http://schemas.microsoft.com/office/powerpoint/2010/main" val="206610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495E7A0-B55F-4F99-8FFB-2A15FF6E75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1439769-4982-49E6-9B69-D29E13142CB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02DC2CE-8252-4FDD-92AD-10A60FB0A9E9}"/>
              </a:ext>
            </a:extLst>
          </p:cNvPr>
          <p:cNvSpPr>
            <a:spLocks noGrp="1" noChangeArrowheads="1"/>
          </p:cNvSpPr>
          <p:nvPr>
            <p:ph type="sldNum" sz="quarter" idx="12"/>
          </p:nvPr>
        </p:nvSpPr>
        <p:spPr>
          <a:ln/>
        </p:spPr>
        <p:txBody>
          <a:bodyPr/>
          <a:lstStyle>
            <a:lvl1pPr>
              <a:defRPr/>
            </a:lvl1pPr>
          </a:lstStyle>
          <a:p>
            <a:pPr>
              <a:defRPr/>
            </a:pPr>
            <a:fld id="{2B4C5CE8-CF44-4BD9-9C9C-0487B2E09F1C}" type="slidenum">
              <a:rPr lang="en-US" altLang="zh-CN"/>
              <a:pPr>
                <a:defRPr/>
              </a:pPr>
              <a:t>‹#›</a:t>
            </a:fld>
            <a:endParaRPr lang="en-US" altLang="zh-CN"/>
          </a:p>
        </p:txBody>
      </p:sp>
    </p:spTree>
    <p:extLst>
      <p:ext uri="{BB962C8B-B14F-4D97-AF65-F5344CB8AC3E}">
        <p14:creationId xmlns:p14="http://schemas.microsoft.com/office/powerpoint/2010/main" val="1546022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B954ACD-694F-492C-8454-311992B91F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4BB4425-80B9-4BDC-9A61-FE0A53011E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B0C017C-FC09-49A8-A1B6-1F89E284108B}"/>
              </a:ext>
            </a:extLst>
          </p:cNvPr>
          <p:cNvSpPr>
            <a:spLocks noGrp="1" noChangeArrowheads="1"/>
          </p:cNvSpPr>
          <p:nvPr>
            <p:ph type="sldNum" sz="quarter" idx="12"/>
          </p:nvPr>
        </p:nvSpPr>
        <p:spPr>
          <a:ln/>
        </p:spPr>
        <p:txBody>
          <a:bodyPr/>
          <a:lstStyle>
            <a:lvl1pPr>
              <a:defRPr/>
            </a:lvl1pPr>
          </a:lstStyle>
          <a:p>
            <a:pPr>
              <a:defRPr/>
            </a:pPr>
            <a:fld id="{154079A6-71B7-4F50-85D6-EE614A133D84}" type="slidenum">
              <a:rPr lang="en-US" altLang="zh-CN"/>
              <a:pPr>
                <a:defRPr/>
              </a:pPr>
              <a:t>‹#›</a:t>
            </a:fld>
            <a:endParaRPr lang="en-US" altLang="zh-CN"/>
          </a:p>
        </p:txBody>
      </p:sp>
    </p:spTree>
    <p:extLst>
      <p:ext uri="{BB962C8B-B14F-4D97-AF65-F5344CB8AC3E}">
        <p14:creationId xmlns:p14="http://schemas.microsoft.com/office/powerpoint/2010/main" val="405577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F7709A9-4FB2-4832-B3EF-8DB25D3F8AAB}"/>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0686BACE-E56E-4CD9-A3DE-62D7FDC0432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2887F9C3-5E52-4C02-88C9-E8748F112E45}"/>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i="0"/>
            </a:lvl1pPr>
          </a:lstStyle>
          <a:p>
            <a:pPr>
              <a:defRPr/>
            </a:pPr>
            <a:endParaRPr lang="en-US" altLang="zh-CN"/>
          </a:p>
        </p:txBody>
      </p:sp>
      <p:sp>
        <p:nvSpPr>
          <p:cNvPr id="1029" name="Rectangle 5">
            <a:extLst>
              <a:ext uri="{FF2B5EF4-FFF2-40B4-BE49-F238E27FC236}">
                <a16:creationId xmlns:a16="http://schemas.microsoft.com/office/drawing/2014/main" id="{3478C775-D82F-429D-871D-19736CC5D56F}"/>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i="0"/>
            </a:lvl1pPr>
          </a:lstStyle>
          <a:p>
            <a:pPr>
              <a:defRPr/>
            </a:pPr>
            <a:endParaRPr lang="en-US" altLang="zh-CN"/>
          </a:p>
        </p:txBody>
      </p:sp>
      <p:sp>
        <p:nvSpPr>
          <p:cNvPr id="1030" name="Rectangle 6">
            <a:extLst>
              <a:ext uri="{FF2B5EF4-FFF2-40B4-BE49-F238E27FC236}">
                <a16:creationId xmlns:a16="http://schemas.microsoft.com/office/drawing/2014/main" id="{B71C289D-9B01-4483-AC25-7E982227D3B6}"/>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i="0"/>
            </a:lvl1pPr>
          </a:lstStyle>
          <a:p>
            <a:pPr>
              <a:defRPr/>
            </a:pPr>
            <a:fld id="{6C52DF33-590C-4EE2-90C4-6734E2359D7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6.wmf"/><Relationship Id="rId5" Type="http://schemas.openxmlformats.org/officeDocument/2006/relationships/oleObject" Target="../embeddings/oleObject7.bin"/><Relationship Id="rId4" Type="http://schemas.openxmlformats.org/officeDocument/2006/relationships/image" Target="../media/image5.wmf"/><Relationship Id="rId9" Type="http://schemas.openxmlformats.org/officeDocument/2006/relationships/image" Target="../media/image7.wmf"/></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8.png"/></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46.bin"/><Relationship Id="rId2" Type="http://schemas.openxmlformats.org/officeDocument/2006/relationships/slideLayout" Target="../slideLayouts/slideLayout1.xml"/><Relationship Id="rId1" Type="http://schemas.openxmlformats.org/officeDocument/2006/relationships/vmlDrawing" Target="../drawings/vmlDrawing85.vml"/><Relationship Id="rId6" Type="http://schemas.openxmlformats.org/officeDocument/2006/relationships/image" Target="../media/image360.wmf"/><Relationship Id="rId5" Type="http://schemas.openxmlformats.org/officeDocument/2006/relationships/oleObject" Target="../embeddings/oleObject347.bin"/><Relationship Id="rId4" Type="http://schemas.openxmlformats.org/officeDocument/2006/relationships/image" Target="../media/image359.wmf"/></Relationships>
</file>

<file path=ppt/slides/_rels/slide102.xml.rels><?xml version="1.0" encoding="UTF-8" standalone="yes"?>
<Relationships xmlns="http://schemas.openxmlformats.org/package/2006/relationships"><Relationship Id="rId8" Type="http://schemas.openxmlformats.org/officeDocument/2006/relationships/image" Target="../media/image363.wmf"/><Relationship Id="rId3" Type="http://schemas.openxmlformats.org/officeDocument/2006/relationships/oleObject" Target="../embeddings/oleObject348.bin"/><Relationship Id="rId7" Type="http://schemas.openxmlformats.org/officeDocument/2006/relationships/oleObject" Target="../embeddings/oleObject350.bin"/><Relationship Id="rId2" Type="http://schemas.openxmlformats.org/officeDocument/2006/relationships/slideLayout" Target="../slideLayouts/slideLayout1.xml"/><Relationship Id="rId1" Type="http://schemas.openxmlformats.org/officeDocument/2006/relationships/vmlDrawing" Target="../drawings/vmlDrawing86.vml"/><Relationship Id="rId6" Type="http://schemas.openxmlformats.org/officeDocument/2006/relationships/image" Target="../media/image362.wmf"/><Relationship Id="rId5" Type="http://schemas.openxmlformats.org/officeDocument/2006/relationships/oleObject" Target="../embeddings/oleObject349.bin"/><Relationship Id="rId10" Type="http://schemas.openxmlformats.org/officeDocument/2006/relationships/image" Target="../media/image364.wmf"/><Relationship Id="rId4" Type="http://schemas.openxmlformats.org/officeDocument/2006/relationships/image" Target="../media/image361.wmf"/><Relationship Id="rId9" Type="http://schemas.openxmlformats.org/officeDocument/2006/relationships/oleObject" Target="../embeddings/oleObject35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15.bin"/><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12.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9.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13.bin"/><Relationship Id="rId14" Type="http://schemas.openxmlformats.org/officeDocument/2006/relationships/image" Target="../media/image13.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15.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16.png"/><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0.wmf"/><Relationship Id="rId3" Type="http://schemas.openxmlformats.org/officeDocument/2006/relationships/image" Target="../media/image16.png"/><Relationship Id="rId7" Type="http://schemas.openxmlformats.org/officeDocument/2006/relationships/image" Target="../media/image17.wmf"/><Relationship Id="rId12"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19.wmf"/><Relationship Id="rId5" Type="http://schemas.openxmlformats.org/officeDocument/2006/relationships/image" Target="../media/image15.wmf"/><Relationship Id="rId15" Type="http://schemas.openxmlformats.org/officeDocument/2006/relationships/image" Target="../media/image21.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18.wmf"/><Relationship Id="rId14" Type="http://schemas.openxmlformats.org/officeDocument/2006/relationships/oleObject" Target="../embeddings/oleObject23.bin"/></Relationships>
</file>

<file path=ppt/slides/_rels/slide15.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26.emf"/><Relationship Id="rId2" Type="http://schemas.openxmlformats.org/officeDocument/2006/relationships/slideLayout" Target="../slideLayouts/slideLayout1.xml"/><Relationship Id="rId16" Type="http://schemas.openxmlformats.org/officeDocument/2006/relationships/image" Target="../media/image28.emf"/><Relationship Id="rId1" Type="http://schemas.openxmlformats.org/officeDocument/2006/relationships/vmlDrawing" Target="../drawings/vmlDrawing9.vml"/><Relationship Id="rId6" Type="http://schemas.openxmlformats.org/officeDocument/2006/relationships/image" Target="../media/image23.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27.bin"/><Relationship Id="rId14" Type="http://schemas.openxmlformats.org/officeDocument/2006/relationships/image" Target="../media/image27.emf"/></Relationships>
</file>

<file path=ppt/slides/_rels/slide16.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oleObject" Target="../embeddings/oleObject36.bin"/><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33.wmf"/><Relationship Id="rId2" Type="http://schemas.openxmlformats.org/officeDocument/2006/relationships/slideLayout" Target="../slideLayouts/slideLayout1.xml"/><Relationship Id="rId16" Type="http://schemas.openxmlformats.org/officeDocument/2006/relationships/image" Target="../media/image35.wmf"/><Relationship Id="rId1" Type="http://schemas.openxmlformats.org/officeDocument/2006/relationships/vmlDrawing" Target="../drawings/vmlDrawing10.vml"/><Relationship Id="rId6" Type="http://schemas.openxmlformats.org/officeDocument/2006/relationships/image" Target="../media/image30.e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32.emf"/><Relationship Id="rId4" Type="http://schemas.openxmlformats.org/officeDocument/2006/relationships/image" Target="../media/image29.emf"/><Relationship Id="rId9" Type="http://schemas.openxmlformats.org/officeDocument/2006/relationships/oleObject" Target="../embeddings/oleObject34.bin"/><Relationship Id="rId14" Type="http://schemas.openxmlformats.org/officeDocument/2006/relationships/image" Target="../media/image34.wmf"/></Relationships>
</file>

<file path=ppt/slides/_rels/slide17.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oleObject" Target="../embeddings/oleObject43.bin"/><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0.wmf"/><Relationship Id="rId2" Type="http://schemas.openxmlformats.org/officeDocument/2006/relationships/slideLayout" Target="../slideLayouts/slideLayout1.xml"/><Relationship Id="rId16" Type="http://schemas.openxmlformats.org/officeDocument/2006/relationships/image" Target="../media/image42.wmf"/><Relationship Id="rId1" Type="http://schemas.openxmlformats.org/officeDocument/2006/relationships/vmlDrawing" Target="../drawings/vmlDrawing11.vml"/><Relationship Id="rId6" Type="http://schemas.openxmlformats.org/officeDocument/2006/relationships/image" Target="../media/image37.e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oleObject" Target="../embeddings/oleObject41.bin"/><Relationship Id="rId14" Type="http://schemas.openxmlformats.org/officeDocument/2006/relationships/image" Target="../media/image41.wmf"/></Relationships>
</file>

<file path=ppt/slides/_rels/slide18.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47.w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44.w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48.bin"/></Relationships>
</file>

<file path=ppt/slides/_rels/slide19.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51.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48.w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50.wmf"/><Relationship Id="rId4" Type="http://schemas.openxmlformats.org/officeDocument/2006/relationships/image" Target="../media/image45.wmf"/><Relationship Id="rId9" Type="http://schemas.openxmlformats.org/officeDocument/2006/relationships/oleObject" Target="../embeddings/oleObject5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53.wmf"/><Relationship Id="rId5" Type="http://schemas.openxmlformats.org/officeDocument/2006/relationships/oleObject" Target="../embeddings/oleObject56.bin"/><Relationship Id="rId4" Type="http://schemas.openxmlformats.org/officeDocument/2006/relationships/image" Target="../media/image52.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5.wmf"/><Relationship Id="rId5" Type="http://schemas.openxmlformats.org/officeDocument/2006/relationships/oleObject" Target="../embeddings/oleObject58.bin"/><Relationship Id="rId4" Type="http://schemas.openxmlformats.org/officeDocument/2006/relationships/image" Target="../media/image54.wmf"/></Relationships>
</file>

<file path=ppt/slides/_rels/slide2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57.wmf"/><Relationship Id="rId5" Type="http://schemas.openxmlformats.org/officeDocument/2006/relationships/oleObject" Target="../embeddings/oleObject60.bin"/><Relationship Id="rId4" Type="http://schemas.openxmlformats.org/officeDocument/2006/relationships/image" Target="../media/image56.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55.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61.wmf"/><Relationship Id="rId5" Type="http://schemas.openxmlformats.org/officeDocument/2006/relationships/oleObject" Target="../embeddings/oleObject64.bin"/><Relationship Id="rId4" Type="http://schemas.openxmlformats.org/officeDocument/2006/relationships/image" Target="../media/image60.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62.wmf"/></Relationships>
</file>

<file path=ppt/slides/_rels/slide29.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67.w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64.emf"/><Relationship Id="rId11" Type="http://schemas.openxmlformats.org/officeDocument/2006/relationships/oleObject" Target="../embeddings/oleObject70.bin"/><Relationship Id="rId5" Type="http://schemas.openxmlformats.org/officeDocument/2006/relationships/oleObject" Target="../embeddings/oleObject67.bin"/><Relationship Id="rId10" Type="http://schemas.openxmlformats.org/officeDocument/2006/relationships/image" Target="../media/image66.wmf"/><Relationship Id="rId4" Type="http://schemas.openxmlformats.org/officeDocument/2006/relationships/image" Target="../media/image63.emf"/><Relationship Id="rId9" Type="http://schemas.openxmlformats.org/officeDocument/2006/relationships/oleObject" Target="../embeddings/oleObject69.bin"/><Relationship Id="rId14" Type="http://schemas.openxmlformats.org/officeDocument/2006/relationships/image" Target="../media/image68.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70.wmf"/><Relationship Id="rId5" Type="http://schemas.openxmlformats.org/officeDocument/2006/relationships/oleObject" Target="../embeddings/oleObject73.bin"/><Relationship Id="rId10" Type="http://schemas.openxmlformats.org/officeDocument/2006/relationships/image" Target="../media/image72.emf"/><Relationship Id="rId4" Type="http://schemas.openxmlformats.org/officeDocument/2006/relationships/image" Target="../media/image69.wmf"/><Relationship Id="rId9" Type="http://schemas.openxmlformats.org/officeDocument/2006/relationships/oleObject" Target="../embeddings/oleObject75.bin"/></Relationships>
</file>

<file path=ppt/slides/_rels/slide31.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77.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74.wmf"/><Relationship Id="rId11" Type="http://schemas.openxmlformats.org/officeDocument/2006/relationships/oleObject" Target="../embeddings/oleObject80.bin"/><Relationship Id="rId5" Type="http://schemas.openxmlformats.org/officeDocument/2006/relationships/oleObject" Target="../embeddings/oleObject77.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79.bin"/></Relationships>
</file>

<file path=ppt/slides/_rels/slide32.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image" Target="../media/image82.emf"/><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oleObject" Target="../embeddings/oleObject85.bin"/><Relationship Id="rId17" Type="http://schemas.openxmlformats.org/officeDocument/2006/relationships/image" Target="../media/image84.emf"/><Relationship Id="rId2" Type="http://schemas.openxmlformats.org/officeDocument/2006/relationships/slideLayout" Target="../slideLayouts/slideLayout7.xml"/><Relationship Id="rId16" Type="http://schemas.openxmlformats.org/officeDocument/2006/relationships/oleObject" Target="../embeddings/oleObject87.bin"/><Relationship Id="rId1" Type="http://schemas.openxmlformats.org/officeDocument/2006/relationships/vmlDrawing" Target="../drawings/vmlDrawing24.vml"/><Relationship Id="rId6" Type="http://schemas.openxmlformats.org/officeDocument/2006/relationships/image" Target="../media/image79.wmf"/><Relationship Id="rId11" Type="http://schemas.openxmlformats.org/officeDocument/2006/relationships/image" Target="../media/image85.png"/><Relationship Id="rId5" Type="http://schemas.openxmlformats.org/officeDocument/2006/relationships/oleObject" Target="../embeddings/oleObject82.bin"/><Relationship Id="rId15" Type="http://schemas.openxmlformats.org/officeDocument/2006/relationships/image" Target="../media/image83.emf"/><Relationship Id="rId10" Type="http://schemas.openxmlformats.org/officeDocument/2006/relationships/image" Target="../media/image81.emf"/><Relationship Id="rId4" Type="http://schemas.openxmlformats.org/officeDocument/2006/relationships/image" Target="../media/image78.wmf"/><Relationship Id="rId9" Type="http://schemas.openxmlformats.org/officeDocument/2006/relationships/oleObject" Target="../embeddings/oleObject84.bin"/><Relationship Id="rId14" Type="http://schemas.openxmlformats.org/officeDocument/2006/relationships/oleObject" Target="../embeddings/oleObject86.bin"/></Relationships>
</file>

<file path=ppt/slides/_rels/slide33.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87.wmf"/><Relationship Id="rId5" Type="http://schemas.openxmlformats.org/officeDocument/2006/relationships/oleObject" Target="../embeddings/oleObject89.bin"/><Relationship Id="rId4" Type="http://schemas.openxmlformats.org/officeDocument/2006/relationships/image" Target="../media/image86.wmf"/></Relationships>
</file>

<file path=ppt/slides/_rels/slide3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89.wmf"/><Relationship Id="rId5" Type="http://schemas.openxmlformats.org/officeDocument/2006/relationships/oleObject" Target="../embeddings/oleObject92.bin"/><Relationship Id="rId4" Type="http://schemas.openxmlformats.org/officeDocument/2006/relationships/image" Target="../media/image86.wmf"/></Relationships>
</file>

<file path=ppt/slides/_rels/slide35.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image" Target="../media/image94.wmf"/><Relationship Id="rId18" Type="http://schemas.openxmlformats.org/officeDocument/2006/relationships/oleObject" Target="../embeddings/oleObject101.bin"/><Relationship Id="rId3" Type="http://schemas.openxmlformats.org/officeDocument/2006/relationships/oleObject" Target="../embeddings/oleObject94.bin"/><Relationship Id="rId21" Type="http://schemas.openxmlformats.org/officeDocument/2006/relationships/image" Target="../media/image98.emf"/><Relationship Id="rId7" Type="http://schemas.openxmlformats.org/officeDocument/2006/relationships/oleObject" Target="../embeddings/oleObject96.bin"/><Relationship Id="rId12" Type="http://schemas.openxmlformats.org/officeDocument/2006/relationships/oleObject" Target="../embeddings/oleObject98.bin"/><Relationship Id="rId17" Type="http://schemas.openxmlformats.org/officeDocument/2006/relationships/image" Target="../media/image96.emf"/><Relationship Id="rId2" Type="http://schemas.openxmlformats.org/officeDocument/2006/relationships/slideLayout" Target="../slideLayouts/slideLayout1.xml"/><Relationship Id="rId16" Type="http://schemas.openxmlformats.org/officeDocument/2006/relationships/oleObject" Target="../embeddings/oleObject100.bin"/><Relationship Id="rId20" Type="http://schemas.openxmlformats.org/officeDocument/2006/relationships/oleObject" Target="../embeddings/oleObject102.bin"/><Relationship Id="rId1" Type="http://schemas.openxmlformats.org/officeDocument/2006/relationships/vmlDrawing" Target="../drawings/vmlDrawing27.vml"/><Relationship Id="rId6" Type="http://schemas.openxmlformats.org/officeDocument/2006/relationships/image" Target="../media/image92.emf"/><Relationship Id="rId11" Type="http://schemas.openxmlformats.org/officeDocument/2006/relationships/image" Target="../media/image66.wmf"/><Relationship Id="rId5" Type="http://schemas.openxmlformats.org/officeDocument/2006/relationships/oleObject" Target="../embeddings/oleObject95.bin"/><Relationship Id="rId15" Type="http://schemas.openxmlformats.org/officeDocument/2006/relationships/image" Target="../media/image95.wmf"/><Relationship Id="rId10" Type="http://schemas.openxmlformats.org/officeDocument/2006/relationships/oleObject" Target="../embeddings/oleObject97.bin"/><Relationship Id="rId19" Type="http://schemas.openxmlformats.org/officeDocument/2006/relationships/image" Target="../media/image97.emf"/><Relationship Id="rId4" Type="http://schemas.openxmlformats.org/officeDocument/2006/relationships/image" Target="../media/image91.wmf"/><Relationship Id="rId9" Type="http://schemas.openxmlformats.org/officeDocument/2006/relationships/image" Target="../media/image99.png"/><Relationship Id="rId14" Type="http://schemas.openxmlformats.org/officeDocument/2006/relationships/oleObject" Target="../embeddings/oleObject99.bin"/></Relationships>
</file>

<file path=ppt/slides/_rels/slide3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oleObject" Target="../embeddings/oleObject107.bin"/><Relationship Id="rId18" Type="http://schemas.openxmlformats.org/officeDocument/2006/relationships/oleObject" Target="../embeddings/oleObject109.bin"/><Relationship Id="rId3" Type="http://schemas.openxmlformats.org/officeDocument/2006/relationships/oleObject" Target="../embeddings/oleObject103.bin"/><Relationship Id="rId21" Type="http://schemas.openxmlformats.org/officeDocument/2006/relationships/image" Target="../media/image107.emf"/><Relationship Id="rId7" Type="http://schemas.openxmlformats.org/officeDocument/2006/relationships/image" Target="../media/image101.emf"/><Relationship Id="rId12" Type="http://schemas.openxmlformats.org/officeDocument/2006/relationships/image" Target="../media/image103.wmf"/><Relationship Id="rId17" Type="http://schemas.openxmlformats.org/officeDocument/2006/relationships/image" Target="../media/image105.wmf"/><Relationship Id="rId2" Type="http://schemas.openxmlformats.org/officeDocument/2006/relationships/slideLayout" Target="../slideLayouts/slideLayout7.xml"/><Relationship Id="rId16" Type="http://schemas.openxmlformats.org/officeDocument/2006/relationships/oleObject" Target="../embeddings/oleObject108.bin"/><Relationship Id="rId20" Type="http://schemas.openxmlformats.org/officeDocument/2006/relationships/oleObject" Target="../embeddings/oleObject110.bin"/><Relationship Id="rId1" Type="http://schemas.openxmlformats.org/officeDocument/2006/relationships/vmlDrawing" Target="../drawings/vmlDrawing28.vml"/><Relationship Id="rId6" Type="http://schemas.openxmlformats.org/officeDocument/2006/relationships/oleObject" Target="../embeddings/oleObject104.bin"/><Relationship Id="rId11" Type="http://schemas.openxmlformats.org/officeDocument/2006/relationships/oleObject" Target="../embeddings/oleObject106.bin"/><Relationship Id="rId5" Type="http://schemas.openxmlformats.org/officeDocument/2006/relationships/image" Target="../media/image108.png"/><Relationship Id="rId15" Type="http://schemas.openxmlformats.org/officeDocument/2006/relationships/image" Target="../media/image110.png"/><Relationship Id="rId10" Type="http://schemas.openxmlformats.org/officeDocument/2006/relationships/image" Target="../media/image102.emf"/><Relationship Id="rId19" Type="http://schemas.openxmlformats.org/officeDocument/2006/relationships/image" Target="../media/image106.emf"/><Relationship Id="rId4" Type="http://schemas.openxmlformats.org/officeDocument/2006/relationships/image" Target="../media/image100.emf"/><Relationship Id="rId9" Type="http://schemas.openxmlformats.org/officeDocument/2006/relationships/oleObject" Target="../embeddings/oleObject105.bin"/><Relationship Id="rId14" Type="http://schemas.openxmlformats.org/officeDocument/2006/relationships/image" Target="../media/image104.wmf"/></Relationships>
</file>

<file path=ppt/slides/_rels/slide37.xml.rels><?xml version="1.0" encoding="UTF-8" standalone="yes"?>
<Relationships xmlns="http://schemas.openxmlformats.org/package/2006/relationships"><Relationship Id="rId8" Type="http://schemas.openxmlformats.org/officeDocument/2006/relationships/image" Target="../media/image113.emf"/><Relationship Id="rId13" Type="http://schemas.openxmlformats.org/officeDocument/2006/relationships/oleObject" Target="../embeddings/oleObject116.bin"/><Relationship Id="rId18" Type="http://schemas.openxmlformats.org/officeDocument/2006/relationships/image" Target="../media/image118.emf"/><Relationship Id="rId3" Type="http://schemas.openxmlformats.org/officeDocument/2006/relationships/oleObject" Target="../embeddings/oleObject111.bin"/><Relationship Id="rId21" Type="http://schemas.openxmlformats.org/officeDocument/2006/relationships/oleObject" Target="../embeddings/oleObject120.bin"/><Relationship Id="rId7" Type="http://schemas.openxmlformats.org/officeDocument/2006/relationships/oleObject" Target="../embeddings/oleObject113.bin"/><Relationship Id="rId12" Type="http://schemas.openxmlformats.org/officeDocument/2006/relationships/image" Target="../media/image115.emf"/><Relationship Id="rId17" Type="http://schemas.openxmlformats.org/officeDocument/2006/relationships/oleObject" Target="../embeddings/oleObject118.bin"/><Relationship Id="rId2" Type="http://schemas.openxmlformats.org/officeDocument/2006/relationships/slideLayout" Target="../slideLayouts/slideLayout7.xml"/><Relationship Id="rId16" Type="http://schemas.openxmlformats.org/officeDocument/2006/relationships/image" Target="../media/image117.emf"/><Relationship Id="rId20" Type="http://schemas.openxmlformats.org/officeDocument/2006/relationships/image" Target="../media/image119.emf"/><Relationship Id="rId1" Type="http://schemas.openxmlformats.org/officeDocument/2006/relationships/vmlDrawing" Target="../drawings/vmlDrawing29.vml"/><Relationship Id="rId6" Type="http://schemas.openxmlformats.org/officeDocument/2006/relationships/image" Target="../media/image112.emf"/><Relationship Id="rId11" Type="http://schemas.openxmlformats.org/officeDocument/2006/relationships/oleObject" Target="../embeddings/oleObject115.bin"/><Relationship Id="rId24" Type="http://schemas.openxmlformats.org/officeDocument/2006/relationships/image" Target="../media/image121.emf"/><Relationship Id="rId5" Type="http://schemas.openxmlformats.org/officeDocument/2006/relationships/oleObject" Target="../embeddings/oleObject112.bin"/><Relationship Id="rId15" Type="http://schemas.openxmlformats.org/officeDocument/2006/relationships/oleObject" Target="../embeddings/oleObject117.bin"/><Relationship Id="rId23" Type="http://schemas.openxmlformats.org/officeDocument/2006/relationships/oleObject" Target="../embeddings/oleObject121.bin"/><Relationship Id="rId10" Type="http://schemas.openxmlformats.org/officeDocument/2006/relationships/image" Target="../media/image114.emf"/><Relationship Id="rId19" Type="http://schemas.openxmlformats.org/officeDocument/2006/relationships/oleObject" Target="../embeddings/oleObject119.bin"/><Relationship Id="rId4" Type="http://schemas.openxmlformats.org/officeDocument/2006/relationships/image" Target="../media/image111.wmf"/><Relationship Id="rId9" Type="http://schemas.openxmlformats.org/officeDocument/2006/relationships/oleObject" Target="../embeddings/oleObject114.bin"/><Relationship Id="rId14" Type="http://schemas.openxmlformats.org/officeDocument/2006/relationships/image" Target="../media/image116.emf"/><Relationship Id="rId22" Type="http://schemas.openxmlformats.org/officeDocument/2006/relationships/image" Target="../media/image120.emf"/></Relationships>
</file>

<file path=ppt/slides/_rels/slide3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oleObject" Target="../embeddings/oleObject122.bin"/><Relationship Id="rId7" Type="http://schemas.openxmlformats.org/officeDocument/2006/relationships/image" Target="../media/image123.wmf"/><Relationship Id="rId12" Type="http://schemas.openxmlformats.org/officeDocument/2006/relationships/image" Target="../media/image125.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123.bin"/><Relationship Id="rId11" Type="http://schemas.openxmlformats.org/officeDocument/2006/relationships/oleObject" Target="../embeddings/oleObject125.bin"/><Relationship Id="rId5" Type="http://schemas.openxmlformats.org/officeDocument/2006/relationships/image" Target="../media/image126.png"/><Relationship Id="rId10" Type="http://schemas.openxmlformats.org/officeDocument/2006/relationships/image" Target="../media/image124.wmf"/><Relationship Id="rId4" Type="http://schemas.openxmlformats.org/officeDocument/2006/relationships/image" Target="../media/image122.wmf"/><Relationship Id="rId9" Type="http://schemas.openxmlformats.org/officeDocument/2006/relationships/oleObject" Target="../embeddings/oleObject124.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image" Target="../media/image129.wmf"/><Relationship Id="rId12" Type="http://schemas.openxmlformats.org/officeDocument/2006/relationships/image" Target="../media/image131.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127.bin"/><Relationship Id="rId11" Type="http://schemas.openxmlformats.org/officeDocument/2006/relationships/oleObject" Target="../embeddings/oleObject130.bin"/><Relationship Id="rId5" Type="http://schemas.openxmlformats.org/officeDocument/2006/relationships/image" Target="../media/image127.png"/><Relationship Id="rId10" Type="http://schemas.openxmlformats.org/officeDocument/2006/relationships/oleObject" Target="../embeddings/oleObject129.bin"/><Relationship Id="rId4" Type="http://schemas.openxmlformats.org/officeDocument/2006/relationships/image" Target="../media/image128.wmf"/><Relationship Id="rId9" Type="http://schemas.openxmlformats.org/officeDocument/2006/relationships/image" Target="../media/image130.png"/><Relationship Id="rId14" Type="http://schemas.openxmlformats.org/officeDocument/2006/relationships/image" Target="../media/image1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oleObject" Target="../embeddings/oleObject132.bin"/><Relationship Id="rId7" Type="http://schemas.openxmlformats.org/officeDocument/2006/relationships/image" Target="../media/image133.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133.bin"/><Relationship Id="rId11" Type="http://schemas.openxmlformats.org/officeDocument/2006/relationships/image" Target="../media/image135.wmf"/><Relationship Id="rId5" Type="http://schemas.openxmlformats.org/officeDocument/2006/relationships/image" Target="../media/image127.png"/><Relationship Id="rId10" Type="http://schemas.openxmlformats.org/officeDocument/2006/relationships/oleObject" Target="../embeddings/oleObject135.bin"/><Relationship Id="rId4" Type="http://schemas.openxmlformats.org/officeDocument/2006/relationships/image" Target="../media/image132.wmf"/><Relationship Id="rId9" Type="http://schemas.openxmlformats.org/officeDocument/2006/relationships/image" Target="../media/image134.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140.wmf"/><Relationship Id="rId3" Type="http://schemas.openxmlformats.org/officeDocument/2006/relationships/oleObject" Target="../embeddings/oleObject136.bin"/><Relationship Id="rId7" Type="http://schemas.openxmlformats.org/officeDocument/2006/relationships/image" Target="../media/image137.wmf"/><Relationship Id="rId12"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137.bin"/><Relationship Id="rId11" Type="http://schemas.openxmlformats.org/officeDocument/2006/relationships/image" Target="../media/image139.emf"/><Relationship Id="rId5" Type="http://schemas.openxmlformats.org/officeDocument/2006/relationships/image" Target="../media/image127.png"/><Relationship Id="rId15" Type="http://schemas.openxmlformats.org/officeDocument/2006/relationships/image" Target="../media/image141.wmf"/><Relationship Id="rId10" Type="http://schemas.openxmlformats.org/officeDocument/2006/relationships/oleObject" Target="../embeddings/oleObject139.bin"/><Relationship Id="rId4" Type="http://schemas.openxmlformats.org/officeDocument/2006/relationships/image" Target="../media/image136.wmf"/><Relationship Id="rId9" Type="http://schemas.openxmlformats.org/officeDocument/2006/relationships/image" Target="../media/image138.emf"/><Relationship Id="rId14" Type="http://schemas.openxmlformats.org/officeDocument/2006/relationships/oleObject" Target="../embeddings/oleObject141.bin"/></Relationships>
</file>

<file path=ppt/slides/_rels/slide42.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oleObject" Target="../embeddings/oleObject147.bin"/><Relationship Id="rId18" Type="http://schemas.openxmlformats.org/officeDocument/2006/relationships/image" Target="../media/image149.png"/><Relationship Id="rId3" Type="http://schemas.openxmlformats.org/officeDocument/2006/relationships/oleObject" Target="../embeddings/oleObject142.bin"/><Relationship Id="rId7" Type="http://schemas.openxmlformats.org/officeDocument/2006/relationships/oleObject" Target="../embeddings/oleObject144.bin"/><Relationship Id="rId12" Type="http://schemas.openxmlformats.org/officeDocument/2006/relationships/image" Target="../media/image146.wmf"/><Relationship Id="rId17" Type="http://schemas.openxmlformats.org/officeDocument/2006/relationships/oleObject" Target="../embeddings/oleObject149.bin"/><Relationship Id="rId2" Type="http://schemas.openxmlformats.org/officeDocument/2006/relationships/slideLayout" Target="../slideLayouts/slideLayout1.xml"/><Relationship Id="rId16" Type="http://schemas.openxmlformats.org/officeDocument/2006/relationships/image" Target="../media/image148.emf"/><Relationship Id="rId1" Type="http://schemas.openxmlformats.org/officeDocument/2006/relationships/vmlDrawing" Target="../drawings/vmlDrawing34.vml"/><Relationship Id="rId6" Type="http://schemas.openxmlformats.org/officeDocument/2006/relationships/image" Target="../media/image143.emf"/><Relationship Id="rId11" Type="http://schemas.openxmlformats.org/officeDocument/2006/relationships/oleObject" Target="../embeddings/oleObject146.bin"/><Relationship Id="rId5" Type="http://schemas.openxmlformats.org/officeDocument/2006/relationships/oleObject" Target="../embeddings/oleObject143.bin"/><Relationship Id="rId15" Type="http://schemas.openxmlformats.org/officeDocument/2006/relationships/oleObject" Target="../embeddings/oleObject148.bin"/><Relationship Id="rId10" Type="http://schemas.openxmlformats.org/officeDocument/2006/relationships/image" Target="../media/image145.wmf"/><Relationship Id="rId4" Type="http://schemas.openxmlformats.org/officeDocument/2006/relationships/image" Target="../media/image142.emf"/><Relationship Id="rId9" Type="http://schemas.openxmlformats.org/officeDocument/2006/relationships/oleObject" Target="../embeddings/oleObject145.bin"/><Relationship Id="rId14" Type="http://schemas.openxmlformats.org/officeDocument/2006/relationships/image" Target="../media/image147.wmf"/></Relationships>
</file>

<file path=ppt/slides/_rels/slide43.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57.png"/><Relationship Id="rId18" Type="http://schemas.openxmlformats.org/officeDocument/2006/relationships/image" Target="../media/image156.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154.emf"/><Relationship Id="rId17" Type="http://schemas.openxmlformats.org/officeDocument/2006/relationships/oleObject" Target="../embeddings/oleObject156.bin"/><Relationship Id="rId2" Type="http://schemas.openxmlformats.org/officeDocument/2006/relationships/slideLayout" Target="../slideLayouts/slideLayout7.xml"/><Relationship Id="rId16" Type="http://schemas.openxmlformats.org/officeDocument/2006/relationships/image" Target="../media/image158.png"/><Relationship Id="rId1" Type="http://schemas.openxmlformats.org/officeDocument/2006/relationships/vmlDrawing" Target="../drawings/vmlDrawing35.vml"/><Relationship Id="rId6" Type="http://schemas.openxmlformats.org/officeDocument/2006/relationships/image" Target="../media/image151.wmf"/><Relationship Id="rId11" Type="http://schemas.openxmlformats.org/officeDocument/2006/relationships/oleObject" Target="../embeddings/oleObject154.bin"/><Relationship Id="rId5" Type="http://schemas.openxmlformats.org/officeDocument/2006/relationships/oleObject" Target="../embeddings/oleObject151.bin"/><Relationship Id="rId15" Type="http://schemas.openxmlformats.org/officeDocument/2006/relationships/image" Target="../media/image155.emf"/><Relationship Id="rId10" Type="http://schemas.openxmlformats.org/officeDocument/2006/relationships/image" Target="../media/image153.emf"/><Relationship Id="rId4" Type="http://schemas.openxmlformats.org/officeDocument/2006/relationships/image" Target="../media/image150.wmf"/><Relationship Id="rId9" Type="http://schemas.openxmlformats.org/officeDocument/2006/relationships/oleObject" Target="../embeddings/oleObject153.bin"/><Relationship Id="rId14" Type="http://schemas.openxmlformats.org/officeDocument/2006/relationships/oleObject" Target="../embeddings/oleObject155.bin"/></Relationships>
</file>

<file path=ppt/slides/_rels/slide44.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162.bin"/><Relationship Id="rId18" Type="http://schemas.openxmlformats.org/officeDocument/2006/relationships/image" Target="../media/image123.wmf"/><Relationship Id="rId3" Type="http://schemas.openxmlformats.org/officeDocument/2006/relationships/oleObject" Target="../embeddings/oleObject157.bin"/><Relationship Id="rId21" Type="http://schemas.openxmlformats.org/officeDocument/2006/relationships/image" Target="../media/image124.wmf"/><Relationship Id="rId7" Type="http://schemas.openxmlformats.org/officeDocument/2006/relationships/oleObject" Target="../embeddings/oleObject159.bin"/><Relationship Id="rId12" Type="http://schemas.openxmlformats.org/officeDocument/2006/relationships/image" Target="../media/image163.emf"/><Relationship Id="rId17" Type="http://schemas.openxmlformats.org/officeDocument/2006/relationships/oleObject" Target="../embeddings/oleObject164.bin"/><Relationship Id="rId2" Type="http://schemas.openxmlformats.org/officeDocument/2006/relationships/slideLayout" Target="../slideLayouts/slideLayout7.xml"/><Relationship Id="rId16" Type="http://schemas.openxmlformats.org/officeDocument/2006/relationships/image" Target="../media/image156.wmf"/><Relationship Id="rId20" Type="http://schemas.openxmlformats.org/officeDocument/2006/relationships/oleObject" Target="../embeddings/oleObject165.bin"/><Relationship Id="rId1" Type="http://schemas.openxmlformats.org/officeDocument/2006/relationships/vmlDrawing" Target="../drawings/vmlDrawing36.vml"/><Relationship Id="rId6" Type="http://schemas.openxmlformats.org/officeDocument/2006/relationships/image" Target="../media/image160.emf"/><Relationship Id="rId11" Type="http://schemas.openxmlformats.org/officeDocument/2006/relationships/oleObject" Target="../embeddings/oleObject161.bin"/><Relationship Id="rId5" Type="http://schemas.openxmlformats.org/officeDocument/2006/relationships/oleObject" Target="../embeddings/oleObject158.bin"/><Relationship Id="rId15" Type="http://schemas.openxmlformats.org/officeDocument/2006/relationships/oleObject" Target="../embeddings/oleObject163.bin"/><Relationship Id="rId23" Type="http://schemas.openxmlformats.org/officeDocument/2006/relationships/image" Target="../media/image165.wmf"/><Relationship Id="rId10" Type="http://schemas.openxmlformats.org/officeDocument/2006/relationships/image" Target="../media/image162.emf"/><Relationship Id="rId19" Type="http://schemas.openxmlformats.org/officeDocument/2006/relationships/image" Target="../media/image127.png"/><Relationship Id="rId4" Type="http://schemas.openxmlformats.org/officeDocument/2006/relationships/image" Target="../media/image159.emf"/><Relationship Id="rId9" Type="http://schemas.openxmlformats.org/officeDocument/2006/relationships/oleObject" Target="../embeddings/oleObject160.bin"/><Relationship Id="rId14" Type="http://schemas.openxmlformats.org/officeDocument/2006/relationships/image" Target="../media/image164.emf"/><Relationship Id="rId22" Type="http://schemas.openxmlformats.org/officeDocument/2006/relationships/oleObject" Target="../embeddings/oleObject166.bin"/></Relationships>
</file>

<file path=ppt/slides/_rels/slide45.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171.bin"/><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image" Target="../media/image127.png"/><Relationship Id="rId2" Type="http://schemas.openxmlformats.org/officeDocument/2006/relationships/slideLayout" Target="../slideLayouts/slideLayout7.xml"/><Relationship Id="rId16" Type="http://schemas.openxmlformats.org/officeDocument/2006/relationships/image" Target="../media/image165.wmf"/><Relationship Id="rId1" Type="http://schemas.openxmlformats.org/officeDocument/2006/relationships/vmlDrawing" Target="../drawings/vmlDrawing37.vml"/><Relationship Id="rId6" Type="http://schemas.openxmlformats.org/officeDocument/2006/relationships/image" Target="../media/image151.wmf"/><Relationship Id="rId11" Type="http://schemas.openxmlformats.org/officeDocument/2006/relationships/image" Target="../media/image123.wmf"/><Relationship Id="rId5" Type="http://schemas.openxmlformats.org/officeDocument/2006/relationships/oleObject" Target="../embeddings/oleObject168.bin"/><Relationship Id="rId15" Type="http://schemas.openxmlformats.org/officeDocument/2006/relationships/oleObject" Target="../embeddings/oleObject172.bin"/><Relationship Id="rId10" Type="http://schemas.openxmlformats.org/officeDocument/2006/relationships/oleObject" Target="../embeddings/oleObject170.bin"/><Relationship Id="rId4" Type="http://schemas.openxmlformats.org/officeDocument/2006/relationships/image" Target="../media/image166.wmf"/><Relationship Id="rId9" Type="http://schemas.openxmlformats.org/officeDocument/2006/relationships/image" Target="../media/image126.png"/><Relationship Id="rId14" Type="http://schemas.openxmlformats.org/officeDocument/2006/relationships/image" Target="../media/image124.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75.bin"/><Relationship Id="rId13" Type="http://schemas.openxmlformats.org/officeDocument/2006/relationships/oleObject" Target="../embeddings/oleObject178.bin"/><Relationship Id="rId3" Type="http://schemas.openxmlformats.org/officeDocument/2006/relationships/oleObject" Target="../embeddings/oleObject173.bin"/><Relationship Id="rId7" Type="http://schemas.openxmlformats.org/officeDocument/2006/relationships/image" Target="../media/image168.wmf"/><Relationship Id="rId12" Type="http://schemas.openxmlformats.org/officeDocument/2006/relationships/oleObject" Target="../embeddings/oleObject177.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174.bin"/><Relationship Id="rId11" Type="http://schemas.openxmlformats.org/officeDocument/2006/relationships/image" Target="../media/image130.png"/><Relationship Id="rId5" Type="http://schemas.openxmlformats.org/officeDocument/2006/relationships/image" Target="../media/image127.png"/><Relationship Id="rId10" Type="http://schemas.openxmlformats.org/officeDocument/2006/relationships/oleObject" Target="../embeddings/oleObject176.bin"/><Relationship Id="rId4" Type="http://schemas.openxmlformats.org/officeDocument/2006/relationships/image" Target="../media/image128.wmf"/><Relationship Id="rId9" Type="http://schemas.openxmlformats.org/officeDocument/2006/relationships/image" Target="../media/image131.wmf"/><Relationship Id="rId14" Type="http://schemas.openxmlformats.org/officeDocument/2006/relationships/image" Target="../media/image169.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81.bin"/><Relationship Id="rId3" Type="http://schemas.openxmlformats.org/officeDocument/2006/relationships/oleObject" Target="../embeddings/oleObject179.bin"/><Relationship Id="rId7" Type="http://schemas.openxmlformats.org/officeDocument/2006/relationships/image" Target="../media/image171.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180.bin"/><Relationship Id="rId11" Type="http://schemas.openxmlformats.org/officeDocument/2006/relationships/image" Target="../media/image173.wmf"/><Relationship Id="rId5" Type="http://schemas.openxmlformats.org/officeDocument/2006/relationships/image" Target="../media/image127.png"/><Relationship Id="rId10" Type="http://schemas.openxmlformats.org/officeDocument/2006/relationships/oleObject" Target="../embeddings/oleObject182.bin"/><Relationship Id="rId4" Type="http://schemas.openxmlformats.org/officeDocument/2006/relationships/image" Target="../media/image170.wmf"/><Relationship Id="rId9" Type="http://schemas.openxmlformats.org/officeDocument/2006/relationships/image" Target="../media/image172.wmf"/></Relationships>
</file>

<file path=ppt/slides/_rels/slide48.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image" Target="../media/image177.wmf"/><Relationship Id="rId18" Type="http://schemas.openxmlformats.org/officeDocument/2006/relationships/oleObject" Target="../embeddings/oleObject189.bin"/><Relationship Id="rId26" Type="http://schemas.openxmlformats.org/officeDocument/2006/relationships/image" Target="../media/image183.emf"/><Relationship Id="rId3" Type="http://schemas.openxmlformats.org/officeDocument/2006/relationships/image" Target="../media/image189.jpeg"/><Relationship Id="rId21" Type="http://schemas.openxmlformats.org/officeDocument/2006/relationships/oleObject" Target="../embeddings/oleObject190.bin"/><Relationship Id="rId34" Type="http://schemas.openxmlformats.org/officeDocument/2006/relationships/image" Target="../media/image187.emf"/><Relationship Id="rId7" Type="http://schemas.openxmlformats.org/officeDocument/2006/relationships/oleObject" Target="../embeddings/oleObject184.bin"/><Relationship Id="rId12" Type="http://schemas.openxmlformats.org/officeDocument/2006/relationships/oleObject" Target="../embeddings/oleObject186.bin"/><Relationship Id="rId17" Type="http://schemas.openxmlformats.org/officeDocument/2006/relationships/image" Target="../media/image179.wmf"/><Relationship Id="rId25" Type="http://schemas.openxmlformats.org/officeDocument/2006/relationships/oleObject" Target="../embeddings/oleObject192.bin"/><Relationship Id="rId33" Type="http://schemas.openxmlformats.org/officeDocument/2006/relationships/oleObject" Target="../embeddings/oleObject196.bin"/><Relationship Id="rId2" Type="http://schemas.openxmlformats.org/officeDocument/2006/relationships/slideLayout" Target="../slideLayouts/slideLayout7.xml"/><Relationship Id="rId16" Type="http://schemas.openxmlformats.org/officeDocument/2006/relationships/oleObject" Target="../embeddings/oleObject188.bin"/><Relationship Id="rId20" Type="http://schemas.openxmlformats.org/officeDocument/2006/relationships/image" Target="../media/image192.png"/><Relationship Id="rId29" Type="http://schemas.openxmlformats.org/officeDocument/2006/relationships/oleObject" Target="../embeddings/oleObject194.bin"/><Relationship Id="rId1" Type="http://schemas.openxmlformats.org/officeDocument/2006/relationships/vmlDrawing" Target="../drawings/vmlDrawing40.vml"/><Relationship Id="rId6" Type="http://schemas.openxmlformats.org/officeDocument/2006/relationships/image" Target="../media/image190.png"/><Relationship Id="rId11" Type="http://schemas.openxmlformats.org/officeDocument/2006/relationships/image" Target="../media/image176.emf"/><Relationship Id="rId24" Type="http://schemas.openxmlformats.org/officeDocument/2006/relationships/image" Target="../media/image182.emf"/><Relationship Id="rId32" Type="http://schemas.openxmlformats.org/officeDocument/2006/relationships/image" Target="../media/image186.emf"/><Relationship Id="rId5" Type="http://schemas.openxmlformats.org/officeDocument/2006/relationships/image" Target="../media/image174.wmf"/><Relationship Id="rId15" Type="http://schemas.openxmlformats.org/officeDocument/2006/relationships/image" Target="../media/image178.wmf"/><Relationship Id="rId23" Type="http://schemas.openxmlformats.org/officeDocument/2006/relationships/oleObject" Target="../embeddings/oleObject191.bin"/><Relationship Id="rId28" Type="http://schemas.openxmlformats.org/officeDocument/2006/relationships/image" Target="../media/image184.emf"/><Relationship Id="rId36" Type="http://schemas.openxmlformats.org/officeDocument/2006/relationships/image" Target="../media/image188.emf"/><Relationship Id="rId10" Type="http://schemas.openxmlformats.org/officeDocument/2006/relationships/oleObject" Target="../embeddings/oleObject185.bin"/><Relationship Id="rId19" Type="http://schemas.openxmlformats.org/officeDocument/2006/relationships/image" Target="../media/image180.emf"/><Relationship Id="rId31" Type="http://schemas.openxmlformats.org/officeDocument/2006/relationships/oleObject" Target="../embeddings/oleObject195.bin"/><Relationship Id="rId4" Type="http://schemas.openxmlformats.org/officeDocument/2006/relationships/oleObject" Target="../embeddings/oleObject183.bin"/><Relationship Id="rId9" Type="http://schemas.openxmlformats.org/officeDocument/2006/relationships/image" Target="../media/image191.png"/><Relationship Id="rId14" Type="http://schemas.openxmlformats.org/officeDocument/2006/relationships/oleObject" Target="../embeddings/oleObject187.bin"/><Relationship Id="rId22" Type="http://schemas.openxmlformats.org/officeDocument/2006/relationships/image" Target="../media/image181.emf"/><Relationship Id="rId27" Type="http://schemas.openxmlformats.org/officeDocument/2006/relationships/oleObject" Target="../embeddings/oleObject193.bin"/><Relationship Id="rId30" Type="http://schemas.openxmlformats.org/officeDocument/2006/relationships/image" Target="../media/image185.emf"/><Relationship Id="rId35" Type="http://schemas.openxmlformats.org/officeDocument/2006/relationships/oleObject" Target="../embeddings/oleObject197.bin"/></Relationships>
</file>

<file path=ppt/slides/_rels/slide49.xml.rels><?xml version="1.0" encoding="UTF-8" standalone="yes"?>
<Relationships xmlns="http://schemas.openxmlformats.org/package/2006/relationships"><Relationship Id="rId8" Type="http://schemas.openxmlformats.org/officeDocument/2006/relationships/image" Target="../media/image195.wmf"/><Relationship Id="rId13" Type="http://schemas.openxmlformats.org/officeDocument/2006/relationships/oleObject" Target="../embeddings/oleObject203.bin"/><Relationship Id="rId18" Type="http://schemas.openxmlformats.org/officeDocument/2006/relationships/image" Target="../media/image200.emf"/><Relationship Id="rId26" Type="http://schemas.openxmlformats.org/officeDocument/2006/relationships/image" Target="../media/image204.emf"/><Relationship Id="rId3" Type="http://schemas.openxmlformats.org/officeDocument/2006/relationships/oleObject" Target="../embeddings/oleObject198.bin"/><Relationship Id="rId21" Type="http://schemas.openxmlformats.org/officeDocument/2006/relationships/oleObject" Target="../embeddings/oleObject207.bin"/><Relationship Id="rId7" Type="http://schemas.openxmlformats.org/officeDocument/2006/relationships/oleObject" Target="../embeddings/oleObject200.bin"/><Relationship Id="rId12" Type="http://schemas.openxmlformats.org/officeDocument/2006/relationships/image" Target="../media/image197.emf"/><Relationship Id="rId17" Type="http://schemas.openxmlformats.org/officeDocument/2006/relationships/oleObject" Target="../embeddings/oleObject205.bin"/><Relationship Id="rId25" Type="http://schemas.openxmlformats.org/officeDocument/2006/relationships/oleObject" Target="../embeddings/oleObject209.bin"/><Relationship Id="rId2" Type="http://schemas.openxmlformats.org/officeDocument/2006/relationships/slideLayout" Target="../slideLayouts/slideLayout1.xml"/><Relationship Id="rId16" Type="http://schemas.openxmlformats.org/officeDocument/2006/relationships/image" Target="../media/image199.emf"/><Relationship Id="rId20" Type="http://schemas.openxmlformats.org/officeDocument/2006/relationships/image" Target="../media/image201.emf"/><Relationship Id="rId1" Type="http://schemas.openxmlformats.org/officeDocument/2006/relationships/vmlDrawing" Target="../drawings/vmlDrawing41.vml"/><Relationship Id="rId6" Type="http://schemas.openxmlformats.org/officeDocument/2006/relationships/image" Target="../media/image194.emf"/><Relationship Id="rId11" Type="http://schemas.openxmlformats.org/officeDocument/2006/relationships/oleObject" Target="../embeddings/oleObject202.bin"/><Relationship Id="rId24" Type="http://schemas.openxmlformats.org/officeDocument/2006/relationships/image" Target="../media/image203.emf"/><Relationship Id="rId5" Type="http://schemas.openxmlformats.org/officeDocument/2006/relationships/oleObject" Target="../embeddings/oleObject199.bin"/><Relationship Id="rId15" Type="http://schemas.openxmlformats.org/officeDocument/2006/relationships/oleObject" Target="../embeddings/oleObject204.bin"/><Relationship Id="rId23" Type="http://schemas.openxmlformats.org/officeDocument/2006/relationships/oleObject" Target="../embeddings/oleObject208.bin"/><Relationship Id="rId10" Type="http://schemas.openxmlformats.org/officeDocument/2006/relationships/image" Target="../media/image196.emf"/><Relationship Id="rId19" Type="http://schemas.openxmlformats.org/officeDocument/2006/relationships/oleObject" Target="../embeddings/oleObject206.bin"/><Relationship Id="rId4" Type="http://schemas.openxmlformats.org/officeDocument/2006/relationships/image" Target="../media/image193.emf"/><Relationship Id="rId9" Type="http://schemas.openxmlformats.org/officeDocument/2006/relationships/oleObject" Target="../embeddings/oleObject201.bin"/><Relationship Id="rId14" Type="http://schemas.openxmlformats.org/officeDocument/2006/relationships/image" Target="../media/image198.emf"/><Relationship Id="rId22" Type="http://schemas.openxmlformats.org/officeDocument/2006/relationships/image" Target="../media/image20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8" Type="http://schemas.openxmlformats.org/officeDocument/2006/relationships/image" Target="../media/image207.emf"/><Relationship Id="rId13" Type="http://schemas.openxmlformats.org/officeDocument/2006/relationships/oleObject" Target="../embeddings/oleObject215.bin"/><Relationship Id="rId18" Type="http://schemas.openxmlformats.org/officeDocument/2006/relationships/image" Target="../media/image212.emf"/><Relationship Id="rId26" Type="http://schemas.openxmlformats.org/officeDocument/2006/relationships/image" Target="../media/image216.emf"/><Relationship Id="rId3" Type="http://schemas.openxmlformats.org/officeDocument/2006/relationships/oleObject" Target="../embeddings/oleObject210.bin"/><Relationship Id="rId21" Type="http://schemas.openxmlformats.org/officeDocument/2006/relationships/oleObject" Target="../embeddings/oleObject219.bin"/><Relationship Id="rId7" Type="http://schemas.openxmlformats.org/officeDocument/2006/relationships/oleObject" Target="../embeddings/oleObject212.bin"/><Relationship Id="rId12" Type="http://schemas.openxmlformats.org/officeDocument/2006/relationships/image" Target="../media/image209.emf"/><Relationship Id="rId17" Type="http://schemas.openxmlformats.org/officeDocument/2006/relationships/oleObject" Target="../embeddings/oleObject217.bin"/><Relationship Id="rId25" Type="http://schemas.openxmlformats.org/officeDocument/2006/relationships/oleObject" Target="../embeddings/oleObject221.bin"/><Relationship Id="rId2" Type="http://schemas.openxmlformats.org/officeDocument/2006/relationships/slideLayout" Target="../slideLayouts/slideLayout1.xml"/><Relationship Id="rId16" Type="http://schemas.openxmlformats.org/officeDocument/2006/relationships/image" Target="../media/image211.emf"/><Relationship Id="rId20" Type="http://schemas.openxmlformats.org/officeDocument/2006/relationships/image" Target="../media/image213.emf"/><Relationship Id="rId29" Type="http://schemas.openxmlformats.org/officeDocument/2006/relationships/oleObject" Target="../embeddings/oleObject223.bin"/><Relationship Id="rId1" Type="http://schemas.openxmlformats.org/officeDocument/2006/relationships/vmlDrawing" Target="../drawings/vmlDrawing42.vml"/><Relationship Id="rId6" Type="http://schemas.openxmlformats.org/officeDocument/2006/relationships/image" Target="../media/image206.emf"/><Relationship Id="rId11" Type="http://schemas.openxmlformats.org/officeDocument/2006/relationships/oleObject" Target="../embeddings/oleObject214.bin"/><Relationship Id="rId24" Type="http://schemas.openxmlformats.org/officeDocument/2006/relationships/image" Target="../media/image215.emf"/><Relationship Id="rId32" Type="http://schemas.openxmlformats.org/officeDocument/2006/relationships/image" Target="../media/image219.emf"/><Relationship Id="rId5" Type="http://schemas.openxmlformats.org/officeDocument/2006/relationships/oleObject" Target="../embeddings/oleObject211.bin"/><Relationship Id="rId15" Type="http://schemas.openxmlformats.org/officeDocument/2006/relationships/oleObject" Target="../embeddings/oleObject216.bin"/><Relationship Id="rId23" Type="http://schemas.openxmlformats.org/officeDocument/2006/relationships/oleObject" Target="../embeddings/oleObject220.bin"/><Relationship Id="rId28" Type="http://schemas.openxmlformats.org/officeDocument/2006/relationships/image" Target="../media/image217.emf"/><Relationship Id="rId10" Type="http://schemas.openxmlformats.org/officeDocument/2006/relationships/image" Target="../media/image208.emf"/><Relationship Id="rId19" Type="http://schemas.openxmlformats.org/officeDocument/2006/relationships/oleObject" Target="../embeddings/oleObject218.bin"/><Relationship Id="rId31" Type="http://schemas.openxmlformats.org/officeDocument/2006/relationships/oleObject" Target="../embeddings/oleObject224.bin"/><Relationship Id="rId4" Type="http://schemas.openxmlformats.org/officeDocument/2006/relationships/image" Target="../media/image205.emf"/><Relationship Id="rId9" Type="http://schemas.openxmlformats.org/officeDocument/2006/relationships/oleObject" Target="../embeddings/oleObject213.bin"/><Relationship Id="rId14" Type="http://schemas.openxmlformats.org/officeDocument/2006/relationships/image" Target="../media/image210.emf"/><Relationship Id="rId22" Type="http://schemas.openxmlformats.org/officeDocument/2006/relationships/image" Target="../media/image214.emf"/><Relationship Id="rId27" Type="http://schemas.openxmlformats.org/officeDocument/2006/relationships/oleObject" Target="../embeddings/oleObject222.bin"/><Relationship Id="rId30" Type="http://schemas.openxmlformats.org/officeDocument/2006/relationships/image" Target="../media/image218.emf"/></Relationships>
</file>

<file path=ppt/slides/_rels/slide51.xml.rels><?xml version="1.0" encoding="UTF-8" standalone="yes"?>
<Relationships xmlns="http://schemas.openxmlformats.org/package/2006/relationships"><Relationship Id="rId8" Type="http://schemas.openxmlformats.org/officeDocument/2006/relationships/image" Target="../media/image222.wmf"/><Relationship Id="rId13" Type="http://schemas.openxmlformats.org/officeDocument/2006/relationships/oleObject" Target="../embeddings/oleObject230.bin"/><Relationship Id="rId18" Type="http://schemas.openxmlformats.org/officeDocument/2006/relationships/image" Target="../media/image227.emf"/><Relationship Id="rId26" Type="http://schemas.openxmlformats.org/officeDocument/2006/relationships/image" Target="../media/image231.emf"/><Relationship Id="rId3" Type="http://schemas.openxmlformats.org/officeDocument/2006/relationships/oleObject" Target="../embeddings/oleObject225.bin"/><Relationship Id="rId21" Type="http://schemas.openxmlformats.org/officeDocument/2006/relationships/oleObject" Target="../embeddings/oleObject234.bin"/><Relationship Id="rId7" Type="http://schemas.openxmlformats.org/officeDocument/2006/relationships/oleObject" Target="../embeddings/oleObject227.bin"/><Relationship Id="rId12" Type="http://schemas.openxmlformats.org/officeDocument/2006/relationships/image" Target="../media/image224.emf"/><Relationship Id="rId17" Type="http://schemas.openxmlformats.org/officeDocument/2006/relationships/oleObject" Target="../embeddings/oleObject232.bin"/><Relationship Id="rId25" Type="http://schemas.openxmlformats.org/officeDocument/2006/relationships/oleObject" Target="../embeddings/oleObject236.bin"/><Relationship Id="rId2" Type="http://schemas.openxmlformats.org/officeDocument/2006/relationships/slideLayout" Target="../slideLayouts/slideLayout7.xml"/><Relationship Id="rId16" Type="http://schemas.openxmlformats.org/officeDocument/2006/relationships/image" Target="../media/image226.emf"/><Relationship Id="rId20" Type="http://schemas.openxmlformats.org/officeDocument/2006/relationships/image" Target="../media/image228.emf"/><Relationship Id="rId1" Type="http://schemas.openxmlformats.org/officeDocument/2006/relationships/vmlDrawing" Target="../drawings/vmlDrawing43.vml"/><Relationship Id="rId6" Type="http://schemas.openxmlformats.org/officeDocument/2006/relationships/image" Target="../media/image221.emf"/><Relationship Id="rId11" Type="http://schemas.openxmlformats.org/officeDocument/2006/relationships/oleObject" Target="../embeddings/oleObject229.bin"/><Relationship Id="rId24" Type="http://schemas.openxmlformats.org/officeDocument/2006/relationships/image" Target="../media/image230.emf"/><Relationship Id="rId5" Type="http://schemas.openxmlformats.org/officeDocument/2006/relationships/oleObject" Target="../embeddings/oleObject226.bin"/><Relationship Id="rId15" Type="http://schemas.openxmlformats.org/officeDocument/2006/relationships/oleObject" Target="../embeddings/oleObject231.bin"/><Relationship Id="rId23" Type="http://schemas.openxmlformats.org/officeDocument/2006/relationships/oleObject" Target="../embeddings/oleObject235.bin"/><Relationship Id="rId28" Type="http://schemas.openxmlformats.org/officeDocument/2006/relationships/image" Target="../media/image232.emf"/><Relationship Id="rId10" Type="http://schemas.openxmlformats.org/officeDocument/2006/relationships/image" Target="../media/image223.emf"/><Relationship Id="rId19" Type="http://schemas.openxmlformats.org/officeDocument/2006/relationships/oleObject" Target="../embeddings/oleObject233.bin"/><Relationship Id="rId4" Type="http://schemas.openxmlformats.org/officeDocument/2006/relationships/image" Target="../media/image220.emf"/><Relationship Id="rId9" Type="http://schemas.openxmlformats.org/officeDocument/2006/relationships/oleObject" Target="../embeddings/oleObject228.bin"/><Relationship Id="rId14" Type="http://schemas.openxmlformats.org/officeDocument/2006/relationships/image" Target="../media/image225.emf"/><Relationship Id="rId22" Type="http://schemas.openxmlformats.org/officeDocument/2006/relationships/image" Target="../media/image229.emf"/><Relationship Id="rId27" Type="http://schemas.openxmlformats.org/officeDocument/2006/relationships/oleObject" Target="../embeddings/oleObject237.bin"/></Relationships>
</file>

<file path=ppt/slides/_rels/slide52.xml.rels><?xml version="1.0" encoding="UTF-8" standalone="yes"?>
<Relationships xmlns="http://schemas.openxmlformats.org/package/2006/relationships"><Relationship Id="rId8" Type="http://schemas.openxmlformats.org/officeDocument/2006/relationships/image" Target="../media/image235.emf"/><Relationship Id="rId13" Type="http://schemas.openxmlformats.org/officeDocument/2006/relationships/oleObject" Target="../embeddings/oleObject243.bin"/><Relationship Id="rId18" Type="http://schemas.openxmlformats.org/officeDocument/2006/relationships/image" Target="../media/image240.emf"/><Relationship Id="rId3" Type="http://schemas.openxmlformats.org/officeDocument/2006/relationships/oleObject" Target="../embeddings/oleObject238.bin"/><Relationship Id="rId7" Type="http://schemas.openxmlformats.org/officeDocument/2006/relationships/oleObject" Target="../embeddings/oleObject240.bin"/><Relationship Id="rId12" Type="http://schemas.openxmlformats.org/officeDocument/2006/relationships/image" Target="../media/image237.emf"/><Relationship Id="rId17" Type="http://schemas.openxmlformats.org/officeDocument/2006/relationships/oleObject" Target="../embeddings/oleObject245.bin"/><Relationship Id="rId2" Type="http://schemas.openxmlformats.org/officeDocument/2006/relationships/slideLayout" Target="../slideLayouts/slideLayout7.xml"/><Relationship Id="rId16" Type="http://schemas.openxmlformats.org/officeDocument/2006/relationships/image" Target="../media/image239.emf"/><Relationship Id="rId20" Type="http://schemas.openxmlformats.org/officeDocument/2006/relationships/image" Target="../media/image241.emf"/><Relationship Id="rId1" Type="http://schemas.openxmlformats.org/officeDocument/2006/relationships/vmlDrawing" Target="../drawings/vmlDrawing44.vml"/><Relationship Id="rId6" Type="http://schemas.openxmlformats.org/officeDocument/2006/relationships/image" Target="../media/image234.emf"/><Relationship Id="rId11" Type="http://schemas.openxmlformats.org/officeDocument/2006/relationships/oleObject" Target="../embeddings/oleObject242.bin"/><Relationship Id="rId5" Type="http://schemas.openxmlformats.org/officeDocument/2006/relationships/oleObject" Target="../embeddings/oleObject239.bin"/><Relationship Id="rId15" Type="http://schemas.openxmlformats.org/officeDocument/2006/relationships/oleObject" Target="../embeddings/oleObject244.bin"/><Relationship Id="rId10" Type="http://schemas.openxmlformats.org/officeDocument/2006/relationships/image" Target="../media/image236.emf"/><Relationship Id="rId19" Type="http://schemas.openxmlformats.org/officeDocument/2006/relationships/oleObject" Target="../embeddings/oleObject246.bin"/><Relationship Id="rId4" Type="http://schemas.openxmlformats.org/officeDocument/2006/relationships/image" Target="../media/image233.emf"/><Relationship Id="rId9" Type="http://schemas.openxmlformats.org/officeDocument/2006/relationships/oleObject" Target="../embeddings/oleObject241.bin"/><Relationship Id="rId14" Type="http://schemas.openxmlformats.org/officeDocument/2006/relationships/image" Target="../media/image238.emf"/></Relationships>
</file>

<file path=ppt/slides/_rels/slide53.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oleObject" Target="../embeddings/oleObject252.bin"/><Relationship Id="rId18" Type="http://schemas.openxmlformats.org/officeDocument/2006/relationships/image" Target="../media/image249.wmf"/><Relationship Id="rId3" Type="http://schemas.openxmlformats.org/officeDocument/2006/relationships/oleObject" Target="../embeddings/oleObject247.bin"/><Relationship Id="rId7" Type="http://schemas.openxmlformats.org/officeDocument/2006/relationships/oleObject" Target="../embeddings/oleObject249.bin"/><Relationship Id="rId12" Type="http://schemas.openxmlformats.org/officeDocument/2006/relationships/image" Target="../media/image246.wmf"/><Relationship Id="rId17" Type="http://schemas.openxmlformats.org/officeDocument/2006/relationships/oleObject" Target="../embeddings/oleObject254.bin"/><Relationship Id="rId2" Type="http://schemas.openxmlformats.org/officeDocument/2006/relationships/slideLayout" Target="../slideLayouts/slideLayout1.xml"/><Relationship Id="rId16" Type="http://schemas.openxmlformats.org/officeDocument/2006/relationships/image" Target="../media/image248.wmf"/><Relationship Id="rId1" Type="http://schemas.openxmlformats.org/officeDocument/2006/relationships/vmlDrawing" Target="../drawings/vmlDrawing45.vml"/><Relationship Id="rId6" Type="http://schemas.openxmlformats.org/officeDocument/2006/relationships/image" Target="../media/image243.wmf"/><Relationship Id="rId11" Type="http://schemas.openxmlformats.org/officeDocument/2006/relationships/oleObject" Target="../embeddings/oleObject251.bin"/><Relationship Id="rId5" Type="http://schemas.openxmlformats.org/officeDocument/2006/relationships/oleObject" Target="../embeddings/oleObject248.bin"/><Relationship Id="rId15" Type="http://schemas.openxmlformats.org/officeDocument/2006/relationships/oleObject" Target="../embeddings/oleObject253.bin"/><Relationship Id="rId10" Type="http://schemas.openxmlformats.org/officeDocument/2006/relationships/image" Target="../media/image245.wmf"/><Relationship Id="rId4" Type="http://schemas.openxmlformats.org/officeDocument/2006/relationships/image" Target="../media/image242.wmf"/><Relationship Id="rId9" Type="http://schemas.openxmlformats.org/officeDocument/2006/relationships/oleObject" Target="../embeddings/oleObject250.bin"/><Relationship Id="rId14" Type="http://schemas.openxmlformats.org/officeDocument/2006/relationships/image" Target="../media/image247.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55.bin"/><Relationship Id="rId2" Type="http://schemas.openxmlformats.org/officeDocument/2006/relationships/slideLayout" Target="../slideLayouts/slideLayout1.xml"/><Relationship Id="rId1" Type="http://schemas.openxmlformats.org/officeDocument/2006/relationships/vmlDrawing" Target="../drawings/vmlDrawing46.vml"/><Relationship Id="rId4" Type="http://schemas.openxmlformats.org/officeDocument/2006/relationships/image" Target="../media/image250.wmf"/></Relationships>
</file>

<file path=ppt/slides/_rels/slide55.xml.rels><?xml version="1.0" encoding="UTF-8" standalone="yes"?>
<Relationships xmlns="http://schemas.openxmlformats.org/package/2006/relationships"><Relationship Id="rId8" Type="http://schemas.openxmlformats.org/officeDocument/2006/relationships/image" Target="../media/image253.wmf"/><Relationship Id="rId3" Type="http://schemas.openxmlformats.org/officeDocument/2006/relationships/oleObject" Target="../embeddings/oleObject256.bin"/><Relationship Id="rId7" Type="http://schemas.openxmlformats.org/officeDocument/2006/relationships/oleObject" Target="../embeddings/oleObject258.bin"/><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image" Target="../media/image252.wmf"/><Relationship Id="rId5" Type="http://schemas.openxmlformats.org/officeDocument/2006/relationships/oleObject" Target="../embeddings/oleObject257.bin"/><Relationship Id="rId4" Type="http://schemas.openxmlformats.org/officeDocument/2006/relationships/image" Target="../media/image251.wmf"/></Relationships>
</file>

<file path=ppt/slides/_rels/slide56.xml.rels><?xml version="1.0" encoding="UTF-8" standalone="yes"?>
<Relationships xmlns="http://schemas.openxmlformats.org/package/2006/relationships"><Relationship Id="rId8" Type="http://schemas.openxmlformats.org/officeDocument/2006/relationships/image" Target="../media/image256.wmf"/><Relationship Id="rId13" Type="http://schemas.openxmlformats.org/officeDocument/2006/relationships/oleObject" Target="../embeddings/oleObject264.bin"/><Relationship Id="rId3" Type="http://schemas.openxmlformats.org/officeDocument/2006/relationships/oleObject" Target="../embeddings/oleObject259.bin"/><Relationship Id="rId7" Type="http://schemas.openxmlformats.org/officeDocument/2006/relationships/oleObject" Target="../embeddings/oleObject261.bin"/><Relationship Id="rId12" Type="http://schemas.openxmlformats.org/officeDocument/2006/relationships/image" Target="../media/image258.wmf"/><Relationship Id="rId2" Type="http://schemas.openxmlformats.org/officeDocument/2006/relationships/slideLayout" Target="../slideLayouts/slideLayout1.xml"/><Relationship Id="rId1" Type="http://schemas.openxmlformats.org/officeDocument/2006/relationships/vmlDrawing" Target="../drawings/vmlDrawing48.vml"/><Relationship Id="rId6" Type="http://schemas.openxmlformats.org/officeDocument/2006/relationships/image" Target="../media/image255.wmf"/><Relationship Id="rId11" Type="http://schemas.openxmlformats.org/officeDocument/2006/relationships/oleObject" Target="../embeddings/oleObject263.bin"/><Relationship Id="rId5" Type="http://schemas.openxmlformats.org/officeDocument/2006/relationships/oleObject" Target="../embeddings/oleObject260.bin"/><Relationship Id="rId10" Type="http://schemas.openxmlformats.org/officeDocument/2006/relationships/image" Target="../media/image257.wmf"/><Relationship Id="rId4" Type="http://schemas.openxmlformats.org/officeDocument/2006/relationships/image" Target="../media/image254.wmf"/><Relationship Id="rId9" Type="http://schemas.openxmlformats.org/officeDocument/2006/relationships/oleObject" Target="../embeddings/oleObject262.bin"/><Relationship Id="rId14" Type="http://schemas.openxmlformats.org/officeDocument/2006/relationships/image" Target="../media/image259.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65.bin"/><Relationship Id="rId2" Type="http://schemas.openxmlformats.org/officeDocument/2006/relationships/slideLayout" Target="../slideLayouts/slideLayout1.xml"/><Relationship Id="rId1" Type="http://schemas.openxmlformats.org/officeDocument/2006/relationships/vmlDrawing" Target="../drawings/vmlDrawing49.vml"/><Relationship Id="rId4" Type="http://schemas.openxmlformats.org/officeDocument/2006/relationships/image" Target="../media/image260.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66.bin"/><Relationship Id="rId2" Type="http://schemas.openxmlformats.org/officeDocument/2006/relationships/slideLayout" Target="../slideLayouts/slideLayout1.xml"/><Relationship Id="rId1" Type="http://schemas.openxmlformats.org/officeDocument/2006/relationships/vmlDrawing" Target="../drawings/vmlDrawing50.vml"/><Relationship Id="rId6" Type="http://schemas.openxmlformats.org/officeDocument/2006/relationships/image" Target="../media/image262.wmf"/><Relationship Id="rId5" Type="http://schemas.openxmlformats.org/officeDocument/2006/relationships/oleObject" Target="../embeddings/oleObject267.bin"/><Relationship Id="rId4" Type="http://schemas.openxmlformats.org/officeDocument/2006/relationships/image" Target="../media/image261.wmf"/></Relationships>
</file>

<file path=ppt/slides/_rels/slide59.xml.rels><?xml version="1.0" encoding="UTF-8" standalone="yes"?>
<Relationships xmlns="http://schemas.openxmlformats.org/package/2006/relationships"><Relationship Id="rId8" Type="http://schemas.openxmlformats.org/officeDocument/2006/relationships/image" Target="../media/image265.wmf"/><Relationship Id="rId3" Type="http://schemas.openxmlformats.org/officeDocument/2006/relationships/oleObject" Target="../embeddings/oleObject268.bin"/><Relationship Id="rId7" Type="http://schemas.openxmlformats.org/officeDocument/2006/relationships/oleObject" Target="../embeddings/oleObject270.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264.wmf"/><Relationship Id="rId5" Type="http://schemas.openxmlformats.org/officeDocument/2006/relationships/oleObject" Target="../embeddings/oleObject269.bin"/><Relationship Id="rId4" Type="http://schemas.openxmlformats.org/officeDocument/2006/relationships/image" Target="../media/image263.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1.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267.wmf"/><Relationship Id="rId5" Type="http://schemas.openxmlformats.org/officeDocument/2006/relationships/oleObject" Target="../embeddings/oleObject272.bin"/><Relationship Id="rId4" Type="http://schemas.openxmlformats.org/officeDocument/2006/relationships/image" Target="../media/image266.wmf"/></Relationships>
</file>

<file path=ppt/slides/_rels/slide61.xml.rels><?xml version="1.0" encoding="UTF-8" standalone="yes"?>
<Relationships xmlns="http://schemas.openxmlformats.org/package/2006/relationships"><Relationship Id="rId8" Type="http://schemas.openxmlformats.org/officeDocument/2006/relationships/image" Target="../media/image270.wmf"/><Relationship Id="rId3" Type="http://schemas.openxmlformats.org/officeDocument/2006/relationships/oleObject" Target="../embeddings/oleObject273.bin"/><Relationship Id="rId7" Type="http://schemas.openxmlformats.org/officeDocument/2006/relationships/oleObject" Target="../embeddings/oleObject275.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269.wmf"/><Relationship Id="rId5" Type="http://schemas.openxmlformats.org/officeDocument/2006/relationships/oleObject" Target="../embeddings/oleObject274.bin"/><Relationship Id="rId4" Type="http://schemas.openxmlformats.org/officeDocument/2006/relationships/image" Target="../media/image268.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6.bin"/><Relationship Id="rId2" Type="http://schemas.openxmlformats.org/officeDocument/2006/relationships/slideLayout" Target="../slideLayouts/slideLayout1.xml"/><Relationship Id="rId1" Type="http://schemas.openxmlformats.org/officeDocument/2006/relationships/vmlDrawing" Target="../drawings/vmlDrawing54.vml"/><Relationship Id="rId4" Type="http://schemas.openxmlformats.org/officeDocument/2006/relationships/image" Target="../media/image271.wmf"/></Relationships>
</file>

<file path=ppt/slides/_rels/slide63.xml.rels><?xml version="1.0" encoding="UTF-8" standalone="yes"?>
<Relationships xmlns="http://schemas.openxmlformats.org/package/2006/relationships"><Relationship Id="rId8" Type="http://schemas.openxmlformats.org/officeDocument/2006/relationships/image" Target="../media/image274.wmf"/><Relationship Id="rId3" Type="http://schemas.openxmlformats.org/officeDocument/2006/relationships/oleObject" Target="../embeddings/oleObject277.bin"/><Relationship Id="rId7" Type="http://schemas.openxmlformats.org/officeDocument/2006/relationships/oleObject" Target="../embeddings/oleObject279.bin"/><Relationship Id="rId2" Type="http://schemas.openxmlformats.org/officeDocument/2006/relationships/slideLayout" Target="../slideLayouts/slideLayout1.xml"/><Relationship Id="rId1" Type="http://schemas.openxmlformats.org/officeDocument/2006/relationships/vmlDrawing" Target="../drawings/vmlDrawing55.vml"/><Relationship Id="rId6" Type="http://schemas.openxmlformats.org/officeDocument/2006/relationships/image" Target="../media/image273.wmf"/><Relationship Id="rId5" Type="http://schemas.openxmlformats.org/officeDocument/2006/relationships/oleObject" Target="../embeddings/oleObject278.bin"/><Relationship Id="rId4" Type="http://schemas.openxmlformats.org/officeDocument/2006/relationships/image" Target="../media/image272.wmf"/></Relationships>
</file>

<file path=ppt/slides/_rels/slide64.xml.rels><?xml version="1.0" encoding="UTF-8" standalone="yes"?>
<Relationships xmlns="http://schemas.openxmlformats.org/package/2006/relationships"><Relationship Id="rId8" Type="http://schemas.openxmlformats.org/officeDocument/2006/relationships/image" Target="../media/image277.wmf"/><Relationship Id="rId3" Type="http://schemas.openxmlformats.org/officeDocument/2006/relationships/oleObject" Target="../embeddings/oleObject280.bin"/><Relationship Id="rId7" Type="http://schemas.openxmlformats.org/officeDocument/2006/relationships/oleObject" Target="../embeddings/oleObject282.bin"/><Relationship Id="rId2" Type="http://schemas.openxmlformats.org/officeDocument/2006/relationships/slideLayout" Target="../slideLayouts/slideLayout1.xml"/><Relationship Id="rId1" Type="http://schemas.openxmlformats.org/officeDocument/2006/relationships/vmlDrawing" Target="../drawings/vmlDrawing56.vml"/><Relationship Id="rId6" Type="http://schemas.openxmlformats.org/officeDocument/2006/relationships/image" Target="../media/image276.wmf"/><Relationship Id="rId5" Type="http://schemas.openxmlformats.org/officeDocument/2006/relationships/oleObject" Target="../embeddings/oleObject281.bin"/><Relationship Id="rId4" Type="http://schemas.openxmlformats.org/officeDocument/2006/relationships/image" Target="../media/image275.wmf"/></Relationships>
</file>

<file path=ppt/slides/_rels/slide65.xml.rels><?xml version="1.0" encoding="UTF-8" standalone="yes"?>
<Relationships xmlns="http://schemas.openxmlformats.org/package/2006/relationships"><Relationship Id="rId8" Type="http://schemas.openxmlformats.org/officeDocument/2006/relationships/image" Target="../media/image280.wmf"/><Relationship Id="rId3" Type="http://schemas.openxmlformats.org/officeDocument/2006/relationships/oleObject" Target="../embeddings/oleObject283.bin"/><Relationship Id="rId7" Type="http://schemas.openxmlformats.org/officeDocument/2006/relationships/oleObject" Target="../embeddings/oleObject285.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79.wmf"/><Relationship Id="rId5" Type="http://schemas.openxmlformats.org/officeDocument/2006/relationships/oleObject" Target="../embeddings/oleObject284.bin"/><Relationship Id="rId4" Type="http://schemas.openxmlformats.org/officeDocument/2006/relationships/image" Target="../media/image278.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86.bin"/><Relationship Id="rId2" Type="http://schemas.openxmlformats.org/officeDocument/2006/relationships/slideLayout" Target="../slideLayouts/slideLayout7.xml"/><Relationship Id="rId1" Type="http://schemas.openxmlformats.org/officeDocument/2006/relationships/vmlDrawing" Target="../drawings/vmlDrawing58.vml"/><Relationship Id="rId4" Type="http://schemas.openxmlformats.org/officeDocument/2006/relationships/image" Target="../media/image281.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87.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83.wmf"/><Relationship Id="rId5" Type="http://schemas.openxmlformats.org/officeDocument/2006/relationships/oleObject" Target="../embeddings/oleObject288.bin"/><Relationship Id="rId4" Type="http://schemas.openxmlformats.org/officeDocument/2006/relationships/image" Target="../media/image282.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89.bin"/><Relationship Id="rId2" Type="http://schemas.openxmlformats.org/officeDocument/2006/relationships/slideLayout" Target="../slideLayouts/slideLayout7.xml"/><Relationship Id="rId1" Type="http://schemas.openxmlformats.org/officeDocument/2006/relationships/vmlDrawing" Target="../drawings/vmlDrawing60.vml"/><Relationship Id="rId4" Type="http://schemas.openxmlformats.org/officeDocument/2006/relationships/image" Target="../media/image284.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90.bin"/><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286.wmf"/><Relationship Id="rId5" Type="http://schemas.openxmlformats.org/officeDocument/2006/relationships/oleObject" Target="../embeddings/oleObject291.bin"/><Relationship Id="rId4" Type="http://schemas.openxmlformats.org/officeDocument/2006/relationships/image" Target="../media/image285.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4" Type="http://schemas.openxmlformats.org/officeDocument/2006/relationships/image" Target="../media/image289.png"/></Relationships>
</file>

<file path=ppt/slides/_rels/slide7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4" Type="http://schemas.openxmlformats.org/officeDocument/2006/relationships/image" Target="../media/image292.png"/></Relationships>
</file>

<file path=ppt/slides/_rels/slide72.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5.png"/></Relationships>
</file>

<file path=ppt/slides/_rels/slide7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4" Type="http://schemas.openxmlformats.org/officeDocument/2006/relationships/image" Target="../media/image298.png"/></Relationships>
</file>

<file path=ppt/slides/_rels/slide74.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292.bin"/><Relationship Id="rId7" Type="http://schemas.openxmlformats.org/officeDocument/2006/relationships/oleObject" Target="../embeddings/oleObject294.bin"/><Relationship Id="rId2" Type="http://schemas.openxmlformats.org/officeDocument/2006/relationships/slideLayout" Target="../slideLayouts/slideLayout1.xml"/><Relationship Id="rId1" Type="http://schemas.openxmlformats.org/officeDocument/2006/relationships/vmlDrawing" Target="../drawings/vmlDrawing62.vml"/><Relationship Id="rId6" Type="http://schemas.openxmlformats.org/officeDocument/2006/relationships/image" Target="../media/image300.wmf"/><Relationship Id="rId5" Type="http://schemas.openxmlformats.org/officeDocument/2006/relationships/oleObject" Target="../embeddings/oleObject293.bin"/><Relationship Id="rId4" Type="http://schemas.openxmlformats.org/officeDocument/2006/relationships/image" Target="../media/image299.wmf"/></Relationships>
</file>

<file path=ppt/slides/_rels/slide75.xml.rels><?xml version="1.0" encoding="UTF-8" standalone="yes"?>
<Relationships xmlns="http://schemas.openxmlformats.org/package/2006/relationships"><Relationship Id="rId8" Type="http://schemas.openxmlformats.org/officeDocument/2006/relationships/image" Target="../media/image302.wmf"/><Relationship Id="rId3" Type="http://schemas.openxmlformats.org/officeDocument/2006/relationships/oleObject" Target="../embeddings/oleObject295.bin"/><Relationship Id="rId7" Type="http://schemas.openxmlformats.org/officeDocument/2006/relationships/oleObject" Target="../embeddings/oleObject297.bin"/><Relationship Id="rId2" Type="http://schemas.openxmlformats.org/officeDocument/2006/relationships/slideLayout" Target="../slideLayouts/slideLayout1.xml"/><Relationship Id="rId1" Type="http://schemas.openxmlformats.org/officeDocument/2006/relationships/vmlDrawing" Target="../drawings/vmlDrawing63.vml"/><Relationship Id="rId6" Type="http://schemas.openxmlformats.org/officeDocument/2006/relationships/image" Target="../media/image131.wmf"/><Relationship Id="rId5" Type="http://schemas.openxmlformats.org/officeDocument/2006/relationships/oleObject" Target="../embeddings/oleObject296.bin"/><Relationship Id="rId4" Type="http://schemas.openxmlformats.org/officeDocument/2006/relationships/image" Target="../media/image301.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98.bin"/><Relationship Id="rId2" Type="http://schemas.openxmlformats.org/officeDocument/2006/relationships/slideLayout" Target="../slideLayouts/slideLayout1.xml"/><Relationship Id="rId1" Type="http://schemas.openxmlformats.org/officeDocument/2006/relationships/vmlDrawing" Target="../drawings/vmlDrawing64.vml"/><Relationship Id="rId6" Type="http://schemas.openxmlformats.org/officeDocument/2006/relationships/image" Target="../media/image304.wmf"/><Relationship Id="rId5" Type="http://schemas.openxmlformats.org/officeDocument/2006/relationships/oleObject" Target="../embeddings/oleObject299.bin"/><Relationship Id="rId4" Type="http://schemas.openxmlformats.org/officeDocument/2006/relationships/image" Target="../media/image303.wmf"/></Relationships>
</file>

<file path=ppt/slides/_rels/slide77.xml.rels><?xml version="1.0" encoding="UTF-8" standalone="yes"?>
<Relationships xmlns="http://schemas.openxmlformats.org/package/2006/relationships"><Relationship Id="rId8" Type="http://schemas.openxmlformats.org/officeDocument/2006/relationships/image" Target="../media/image307.wmf"/><Relationship Id="rId13" Type="http://schemas.openxmlformats.org/officeDocument/2006/relationships/oleObject" Target="../embeddings/oleObject305.bin"/><Relationship Id="rId3" Type="http://schemas.openxmlformats.org/officeDocument/2006/relationships/oleObject" Target="../embeddings/oleObject300.bin"/><Relationship Id="rId7" Type="http://schemas.openxmlformats.org/officeDocument/2006/relationships/oleObject" Target="../embeddings/oleObject302.bin"/><Relationship Id="rId12" Type="http://schemas.openxmlformats.org/officeDocument/2006/relationships/image" Target="../media/image309.wmf"/><Relationship Id="rId2" Type="http://schemas.openxmlformats.org/officeDocument/2006/relationships/slideLayout" Target="../slideLayouts/slideLayout1.xml"/><Relationship Id="rId1" Type="http://schemas.openxmlformats.org/officeDocument/2006/relationships/vmlDrawing" Target="../drawings/vmlDrawing65.vml"/><Relationship Id="rId6" Type="http://schemas.openxmlformats.org/officeDocument/2006/relationships/image" Target="../media/image306.wmf"/><Relationship Id="rId11" Type="http://schemas.openxmlformats.org/officeDocument/2006/relationships/oleObject" Target="../embeddings/oleObject304.bin"/><Relationship Id="rId5" Type="http://schemas.openxmlformats.org/officeDocument/2006/relationships/oleObject" Target="../embeddings/oleObject301.bin"/><Relationship Id="rId10" Type="http://schemas.openxmlformats.org/officeDocument/2006/relationships/image" Target="../media/image308.wmf"/><Relationship Id="rId4" Type="http://schemas.openxmlformats.org/officeDocument/2006/relationships/image" Target="../media/image305.wmf"/><Relationship Id="rId9" Type="http://schemas.openxmlformats.org/officeDocument/2006/relationships/oleObject" Target="../embeddings/oleObject303.bin"/><Relationship Id="rId14" Type="http://schemas.openxmlformats.org/officeDocument/2006/relationships/image" Target="../media/image310.wmf"/></Relationships>
</file>

<file path=ppt/slides/_rels/slide78.xml.rels><?xml version="1.0" encoding="UTF-8" standalone="yes"?>
<Relationships xmlns="http://schemas.openxmlformats.org/package/2006/relationships"><Relationship Id="rId2" Type="http://schemas.openxmlformats.org/officeDocument/2006/relationships/image" Target="../media/image311.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06.bin"/><Relationship Id="rId2" Type="http://schemas.openxmlformats.org/officeDocument/2006/relationships/slideLayout" Target="../slideLayouts/slideLayout1.xml"/><Relationship Id="rId1" Type="http://schemas.openxmlformats.org/officeDocument/2006/relationships/vmlDrawing" Target="../drawings/vmlDrawing66.v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13.wmf"/></Relationships>
</file>

<file path=ppt/slides/_rels/slide81.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slideLayout" Target="../slideLayouts/slideLayout1.xml"/><Relationship Id="rId1" Type="http://schemas.openxmlformats.org/officeDocument/2006/relationships/vmlDrawing" Target="../drawings/vmlDrawing67.vml"/><Relationship Id="rId6" Type="http://schemas.openxmlformats.org/officeDocument/2006/relationships/image" Target="../media/image314.wmf"/><Relationship Id="rId5" Type="http://schemas.openxmlformats.org/officeDocument/2006/relationships/oleObject" Target="../embeddings/oleObject307.bin"/><Relationship Id="rId4" Type="http://schemas.openxmlformats.org/officeDocument/2006/relationships/image" Target="../media/image3120.png"/></Relationships>
</file>

<file path=ppt/slides/_rels/slide82.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oleObject" Target="../embeddings/oleObject308.bin"/><Relationship Id="rId7" Type="http://schemas.openxmlformats.org/officeDocument/2006/relationships/image" Target="../media/image317.png"/><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image" Target="../media/image316.png"/><Relationship Id="rId11" Type="http://schemas.openxmlformats.org/officeDocument/2006/relationships/image" Target="../media/image321.png"/><Relationship Id="rId5" Type="http://schemas.openxmlformats.org/officeDocument/2006/relationships/image" Target="../media/image315.png"/><Relationship Id="rId10" Type="http://schemas.openxmlformats.org/officeDocument/2006/relationships/image" Target="../media/image320.png"/><Relationship Id="rId4" Type="http://schemas.openxmlformats.org/officeDocument/2006/relationships/image" Target="../media/image315.wmf"/><Relationship Id="rId9" Type="http://schemas.openxmlformats.org/officeDocument/2006/relationships/image" Target="../media/image319.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308.bin"/><Relationship Id="rId3" Type="http://schemas.openxmlformats.org/officeDocument/2006/relationships/image" Target="../media/image322.png"/><Relationship Id="rId7" Type="http://schemas.openxmlformats.org/officeDocument/2006/relationships/image" Target="../media/image326.png"/><Relationship Id="rId12" Type="http://schemas.openxmlformats.org/officeDocument/2006/relationships/image" Target="../media/image318.png"/><Relationship Id="rId2" Type="http://schemas.openxmlformats.org/officeDocument/2006/relationships/slideLayout" Target="../slideLayouts/slideLayout1.xml"/><Relationship Id="rId1" Type="http://schemas.openxmlformats.org/officeDocument/2006/relationships/vmlDrawing" Target="../drawings/vmlDrawing69.vml"/><Relationship Id="rId6" Type="http://schemas.openxmlformats.org/officeDocument/2006/relationships/image" Target="../media/image325.png"/><Relationship Id="rId11" Type="http://schemas.openxmlformats.org/officeDocument/2006/relationships/image" Target="../media/image317.png"/><Relationship Id="rId5" Type="http://schemas.openxmlformats.org/officeDocument/2006/relationships/image" Target="../media/image324.png"/><Relationship Id="rId10" Type="http://schemas.openxmlformats.org/officeDocument/2006/relationships/image" Target="../media/image327.png"/><Relationship Id="rId4" Type="http://schemas.openxmlformats.org/officeDocument/2006/relationships/image" Target="../media/image323.png"/><Relationship Id="rId9" Type="http://schemas.openxmlformats.org/officeDocument/2006/relationships/image" Target="../media/image315.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09.bin"/><Relationship Id="rId2" Type="http://schemas.openxmlformats.org/officeDocument/2006/relationships/slideLayout" Target="../slideLayouts/slideLayout1.xml"/><Relationship Id="rId1" Type="http://schemas.openxmlformats.org/officeDocument/2006/relationships/vmlDrawing" Target="../drawings/vmlDrawing70.vml"/><Relationship Id="rId6" Type="http://schemas.openxmlformats.org/officeDocument/2006/relationships/image" Target="../media/image317.wmf"/><Relationship Id="rId5" Type="http://schemas.openxmlformats.org/officeDocument/2006/relationships/oleObject" Target="../embeddings/oleObject310.bin"/><Relationship Id="rId4" Type="http://schemas.openxmlformats.org/officeDocument/2006/relationships/image" Target="../media/image316.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Layout" Target="../slideLayouts/slideLayout1.xml"/><Relationship Id="rId1" Type="http://schemas.openxmlformats.org/officeDocument/2006/relationships/vmlDrawing" Target="../drawings/vmlDrawing71.vml"/><Relationship Id="rId6" Type="http://schemas.openxmlformats.org/officeDocument/2006/relationships/image" Target="../media/image319.wmf"/><Relationship Id="rId5" Type="http://schemas.openxmlformats.org/officeDocument/2006/relationships/oleObject" Target="../embeddings/oleObject312.bin"/><Relationship Id="rId4" Type="http://schemas.openxmlformats.org/officeDocument/2006/relationships/image" Target="../media/image318.wmf"/></Relationships>
</file>

<file path=ppt/slides/_rels/slide86.xml.rels><?xml version="1.0" encoding="UTF-8" standalone="yes"?>
<Relationships xmlns="http://schemas.openxmlformats.org/package/2006/relationships"><Relationship Id="rId8" Type="http://schemas.openxmlformats.org/officeDocument/2006/relationships/image" Target="../media/image319.wmf"/><Relationship Id="rId3" Type="http://schemas.openxmlformats.org/officeDocument/2006/relationships/oleObject" Target="../embeddings/oleObject313.bin"/><Relationship Id="rId7" Type="http://schemas.openxmlformats.org/officeDocument/2006/relationships/oleObject" Target="../embeddings/oleObject315.bin"/><Relationship Id="rId2" Type="http://schemas.openxmlformats.org/officeDocument/2006/relationships/slideLayout" Target="../slideLayouts/slideLayout1.xml"/><Relationship Id="rId1" Type="http://schemas.openxmlformats.org/officeDocument/2006/relationships/vmlDrawing" Target="../drawings/vmlDrawing72.vml"/><Relationship Id="rId6" Type="http://schemas.openxmlformats.org/officeDocument/2006/relationships/image" Target="../media/image321.wmf"/><Relationship Id="rId5" Type="http://schemas.openxmlformats.org/officeDocument/2006/relationships/oleObject" Target="../embeddings/oleObject314.bin"/><Relationship Id="rId4" Type="http://schemas.openxmlformats.org/officeDocument/2006/relationships/image" Target="../media/image320.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16.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323.wmf"/><Relationship Id="rId5" Type="http://schemas.openxmlformats.org/officeDocument/2006/relationships/oleObject" Target="../embeddings/oleObject317.bin"/><Relationship Id="rId4" Type="http://schemas.openxmlformats.org/officeDocument/2006/relationships/image" Target="../media/image322.wmf"/></Relationships>
</file>

<file path=ppt/slides/_rels/slide88.xml.rels><?xml version="1.0" encoding="UTF-8" standalone="yes"?>
<Relationships xmlns="http://schemas.openxmlformats.org/package/2006/relationships"><Relationship Id="rId8" Type="http://schemas.openxmlformats.org/officeDocument/2006/relationships/image" Target="../media/image326.wmf"/><Relationship Id="rId13" Type="http://schemas.openxmlformats.org/officeDocument/2006/relationships/hyperlink" Target="8.2.ppt#-1,1,&#167;8.2 &#20132;&#27969;&#30005;&#36335;&#20013;&#30340;&#20803;&#20214;" TargetMode="External"/><Relationship Id="rId18" Type="http://schemas.openxmlformats.org/officeDocument/2006/relationships/hyperlink" Target="8.6.ppt#-1,1,&#167;8.6  &#35856;&#25391;&#30005;&#36335;&#21644;&#21697;&#36136;&#22240;&#25968;" TargetMode="External"/><Relationship Id="rId3" Type="http://schemas.openxmlformats.org/officeDocument/2006/relationships/oleObject" Target="../embeddings/oleObject318.bin"/><Relationship Id="rId21" Type="http://schemas.openxmlformats.org/officeDocument/2006/relationships/image" Target="../media/image332.png"/><Relationship Id="rId7" Type="http://schemas.openxmlformats.org/officeDocument/2006/relationships/oleObject" Target="../embeddings/oleObject320.bin"/><Relationship Id="rId12" Type="http://schemas.openxmlformats.org/officeDocument/2006/relationships/image" Target="../media/image328.png"/><Relationship Id="rId17" Type="http://schemas.openxmlformats.org/officeDocument/2006/relationships/image" Target="../media/image330.png"/><Relationship Id="rId25" Type="http://schemas.openxmlformats.org/officeDocument/2006/relationships/image" Target="../media/image334.emf"/><Relationship Id="rId2" Type="http://schemas.openxmlformats.org/officeDocument/2006/relationships/slideLayout" Target="../slideLayouts/slideLayout7.xml"/><Relationship Id="rId16" Type="http://schemas.openxmlformats.org/officeDocument/2006/relationships/hyperlink" Target="8.4.ppt#-1,1,&#167;8.4 &#31616;&#35856;&#20132;&#27969;&#30005;&#30340;&#22797;&#25968;&#34920;&#31034;   &#24182;&#32852;&#30005;&#36335;" TargetMode="External"/><Relationship Id="rId20" Type="http://schemas.openxmlformats.org/officeDocument/2006/relationships/hyperlink" Target="8.5.ppt#-1,1,&#167;8.5 &#20132;&#27969;&#30005;&#36335;&#30340;&#21151;&#29575;" TargetMode="External"/><Relationship Id="rId1" Type="http://schemas.openxmlformats.org/officeDocument/2006/relationships/vmlDrawing" Target="../drawings/vmlDrawing74.vml"/><Relationship Id="rId6" Type="http://schemas.openxmlformats.org/officeDocument/2006/relationships/image" Target="../media/image325.wmf"/><Relationship Id="rId11" Type="http://schemas.openxmlformats.org/officeDocument/2006/relationships/hyperlink" Target="8.1.ppt#-1,1,&#167;8.1 &#31616;&#35856;&#20132;&#27969;&#30005;&#30340;&#20135;&#29983;&#21644;&#34920;&#31034;&#26041;&#27861;" TargetMode="External"/><Relationship Id="rId24" Type="http://schemas.openxmlformats.org/officeDocument/2006/relationships/hyperlink" Target="8.8.ppt#-1,1,&#167;8.8  &#19977;&#30456;&#20132;&#27969;&#30005;" TargetMode="External"/><Relationship Id="rId5" Type="http://schemas.openxmlformats.org/officeDocument/2006/relationships/oleObject" Target="../embeddings/oleObject319.bin"/><Relationship Id="rId15" Type="http://schemas.openxmlformats.org/officeDocument/2006/relationships/image" Target="../media/image329.png"/><Relationship Id="rId23" Type="http://schemas.openxmlformats.org/officeDocument/2006/relationships/image" Target="../media/image333.png"/><Relationship Id="rId10" Type="http://schemas.openxmlformats.org/officeDocument/2006/relationships/image" Target="../media/image327.wmf"/><Relationship Id="rId19" Type="http://schemas.openxmlformats.org/officeDocument/2006/relationships/image" Target="../media/image331.png"/><Relationship Id="rId4" Type="http://schemas.openxmlformats.org/officeDocument/2006/relationships/image" Target="../media/image324.wmf"/><Relationship Id="rId9" Type="http://schemas.openxmlformats.org/officeDocument/2006/relationships/oleObject" Target="../embeddings/oleObject321.bin"/><Relationship Id="rId14" Type="http://schemas.openxmlformats.org/officeDocument/2006/relationships/hyperlink" Target="8.3.ppt#-1,1,&#167;8.3  RLC&#20018;&#32852;&#30005;&#36335;" TargetMode="External"/><Relationship Id="rId22" Type="http://schemas.openxmlformats.org/officeDocument/2006/relationships/hyperlink" Target="8.7-8.8.ppt#-1,1,&#167;8.7  &#21464;&#21387;&#22120;&#22522;&#26412;&#21407;&#29702;"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337.wmf"/><Relationship Id="rId13" Type="http://schemas.openxmlformats.org/officeDocument/2006/relationships/image" Target="../media/image329.png"/><Relationship Id="rId18" Type="http://schemas.openxmlformats.org/officeDocument/2006/relationships/hyperlink" Target="8.5.ppt#-1,1,&#167;8.5 &#20132;&#27969;&#30005;&#36335;&#30340;&#21151;&#29575;" TargetMode="External"/><Relationship Id="rId26" Type="http://schemas.openxmlformats.org/officeDocument/2006/relationships/oleObject" Target="../embeddings/oleObject326.bin"/><Relationship Id="rId3" Type="http://schemas.openxmlformats.org/officeDocument/2006/relationships/oleObject" Target="../embeddings/oleObject322.bin"/><Relationship Id="rId21" Type="http://schemas.openxmlformats.org/officeDocument/2006/relationships/image" Target="../media/image333.png"/><Relationship Id="rId7" Type="http://schemas.openxmlformats.org/officeDocument/2006/relationships/oleObject" Target="../embeddings/oleObject324.bin"/><Relationship Id="rId12" Type="http://schemas.openxmlformats.org/officeDocument/2006/relationships/hyperlink" Target="8.3.ppt#-1,1,&#167;8.3  RLC&#20018;&#32852;&#30005;&#36335;" TargetMode="External"/><Relationship Id="rId17" Type="http://schemas.openxmlformats.org/officeDocument/2006/relationships/image" Target="../media/image331.png"/><Relationship Id="rId25" Type="http://schemas.openxmlformats.org/officeDocument/2006/relationships/image" Target="../media/image338.wmf"/><Relationship Id="rId2" Type="http://schemas.openxmlformats.org/officeDocument/2006/relationships/slideLayout" Target="../slideLayouts/slideLayout7.xml"/><Relationship Id="rId16" Type="http://schemas.openxmlformats.org/officeDocument/2006/relationships/hyperlink" Target="8.6.ppt#-1,1,&#167;8.6  &#35856;&#25391;&#30005;&#36335;&#21644;&#21697;&#36136;&#22240;&#25968;" TargetMode="External"/><Relationship Id="rId20" Type="http://schemas.openxmlformats.org/officeDocument/2006/relationships/hyperlink" Target="8.7-8.8.ppt#-1,1,&#167;8.7  &#21464;&#21387;&#22120;&#22522;&#26412;&#21407;&#29702;" TargetMode="External"/><Relationship Id="rId1" Type="http://schemas.openxmlformats.org/officeDocument/2006/relationships/vmlDrawing" Target="../drawings/vmlDrawing75.vml"/><Relationship Id="rId6" Type="http://schemas.openxmlformats.org/officeDocument/2006/relationships/image" Target="../media/image336.wmf"/><Relationship Id="rId11" Type="http://schemas.openxmlformats.org/officeDocument/2006/relationships/hyperlink" Target="8.2.ppt#-1,1,&#167;8.2 &#20132;&#27969;&#30005;&#36335;&#20013;&#30340;&#20803;&#20214;" TargetMode="External"/><Relationship Id="rId24" Type="http://schemas.openxmlformats.org/officeDocument/2006/relationships/oleObject" Target="../embeddings/oleObject325.bin"/><Relationship Id="rId5" Type="http://schemas.openxmlformats.org/officeDocument/2006/relationships/oleObject" Target="../embeddings/oleObject323.bin"/><Relationship Id="rId15" Type="http://schemas.openxmlformats.org/officeDocument/2006/relationships/image" Target="../media/image330.png"/><Relationship Id="rId23" Type="http://schemas.openxmlformats.org/officeDocument/2006/relationships/image" Target="../media/image334.emf"/><Relationship Id="rId10" Type="http://schemas.openxmlformats.org/officeDocument/2006/relationships/image" Target="../media/image328.png"/><Relationship Id="rId19" Type="http://schemas.openxmlformats.org/officeDocument/2006/relationships/image" Target="../media/image332.png"/><Relationship Id="rId4" Type="http://schemas.openxmlformats.org/officeDocument/2006/relationships/image" Target="../media/image335.png"/><Relationship Id="rId9" Type="http://schemas.openxmlformats.org/officeDocument/2006/relationships/hyperlink" Target="8.1.ppt#-1,1,&#167;8.1 &#31616;&#35856;&#20132;&#27969;&#30005;&#30340;&#20135;&#29983;&#21644;&#34920;&#31034;&#26041;&#27861;" TargetMode="External"/><Relationship Id="rId14" Type="http://schemas.openxmlformats.org/officeDocument/2006/relationships/hyperlink" Target="8.4.ppt#-1,1,&#167;8.4 &#31616;&#35856;&#20132;&#27969;&#30005;&#30340;&#22797;&#25968;&#34920;&#31034;   &#24182;&#32852;&#30005;&#36335;" TargetMode="External"/><Relationship Id="rId22" Type="http://schemas.openxmlformats.org/officeDocument/2006/relationships/hyperlink" Target="8.8.ppt#-1,1,&#167;8.8  &#19977;&#30456;&#20132;&#27969;&#30005;" TargetMode="External"/><Relationship Id="rId27" Type="http://schemas.openxmlformats.org/officeDocument/2006/relationships/image" Target="../media/image339.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image" Target="../media/image3.emf"/></Relationships>
</file>

<file path=ppt/slides/_rels/slide9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27.bin"/><Relationship Id="rId2" Type="http://schemas.openxmlformats.org/officeDocument/2006/relationships/slideLayout" Target="../slideLayouts/slideLayout7.xml"/><Relationship Id="rId1" Type="http://schemas.openxmlformats.org/officeDocument/2006/relationships/vmlDrawing" Target="../drawings/vmlDrawing76.vml"/><Relationship Id="rId4" Type="http://schemas.openxmlformats.org/officeDocument/2006/relationships/image" Target="../media/image341.wmf"/></Relationships>
</file>

<file path=ppt/slides/_rels/slide92.xml.rels><?xml version="1.0" encoding="UTF-8" standalone="yes"?>
<Relationships xmlns="http://schemas.openxmlformats.org/package/2006/relationships"><Relationship Id="rId8" Type="http://schemas.openxmlformats.org/officeDocument/2006/relationships/image" Target="../media/image344.wmf"/><Relationship Id="rId3" Type="http://schemas.openxmlformats.org/officeDocument/2006/relationships/oleObject" Target="../embeddings/oleObject328.bin"/><Relationship Id="rId7" Type="http://schemas.openxmlformats.org/officeDocument/2006/relationships/oleObject" Target="../embeddings/oleObject330.bin"/><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343.wmf"/><Relationship Id="rId5" Type="http://schemas.openxmlformats.org/officeDocument/2006/relationships/oleObject" Target="../embeddings/oleObject329.bin"/><Relationship Id="rId4" Type="http://schemas.openxmlformats.org/officeDocument/2006/relationships/image" Target="../media/image342.wmf"/></Relationships>
</file>

<file path=ppt/slides/_rels/slide93.xml.rels><?xml version="1.0" encoding="UTF-8" standalone="yes"?>
<Relationships xmlns="http://schemas.openxmlformats.org/package/2006/relationships"><Relationship Id="rId8" Type="http://schemas.openxmlformats.org/officeDocument/2006/relationships/image" Target="../media/image347.wmf"/><Relationship Id="rId3" Type="http://schemas.openxmlformats.org/officeDocument/2006/relationships/oleObject" Target="../embeddings/oleObject331.bin"/><Relationship Id="rId7" Type="http://schemas.openxmlformats.org/officeDocument/2006/relationships/oleObject" Target="../embeddings/oleObject333.bin"/><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346.wmf"/><Relationship Id="rId5" Type="http://schemas.openxmlformats.org/officeDocument/2006/relationships/oleObject" Target="../embeddings/oleObject332.bin"/><Relationship Id="rId4" Type="http://schemas.openxmlformats.org/officeDocument/2006/relationships/image" Target="../media/image345.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34.bin"/><Relationship Id="rId2" Type="http://schemas.openxmlformats.org/officeDocument/2006/relationships/slideLayout" Target="../slideLayouts/slideLayout1.xml"/><Relationship Id="rId1" Type="http://schemas.openxmlformats.org/officeDocument/2006/relationships/vmlDrawing" Target="../drawings/vmlDrawing79.vml"/><Relationship Id="rId6" Type="http://schemas.openxmlformats.org/officeDocument/2006/relationships/image" Target="../media/image349.wmf"/><Relationship Id="rId5" Type="http://schemas.openxmlformats.org/officeDocument/2006/relationships/oleObject" Target="../embeddings/oleObject335.bin"/><Relationship Id="rId4" Type="http://schemas.openxmlformats.org/officeDocument/2006/relationships/image" Target="../media/image348.wmf"/></Relationships>
</file>

<file path=ppt/slides/_rels/slide95.xml.rels><?xml version="1.0" encoding="UTF-8" standalone="yes"?>
<Relationships xmlns="http://schemas.openxmlformats.org/package/2006/relationships"><Relationship Id="rId8" Type="http://schemas.openxmlformats.org/officeDocument/2006/relationships/image" Target="../media/image350.wmf"/><Relationship Id="rId3" Type="http://schemas.openxmlformats.org/officeDocument/2006/relationships/oleObject" Target="../embeddings/oleObject336.bin"/><Relationship Id="rId7" Type="http://schemas.openxmlformats.org/officeDocument/2006/relationships/oleObject" Target="../embeddings/oleObject338.bin"/><Relationship Id="rId2" Type="http://schemas.openxmlformats.org/officeDocument/2006/relationships/slideLayout" Target="../slideLayouts/slideLayout1.xml"/><Relationship Id="rId1" Type="http://schemas.openxmlformats.org/officeDocument/2006/relationships/vmlDrawing" Target="../drawings/vmlDrawing80.vml"/><Relationship Id="rId6" Type="http://schemas.openxmlformats.org/officeDocument/2006/relationships/image" Target="../media/image321.wmf"/><Relationship Id="rId5" Type="http://schemas.openxmlformats.org/officeDocument/2006/relationships/oleObject" Target="../embeddings/oleObject337.bin"/><Relationship Id="rId4" Type="http://schemas.openxmlformats.org/officeDocument/2006/relationships/image" Target="../media/image320.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39.bin"/><Relationship Id="rId2" Type="http://schemas.openxmlformats.org/officeDocument/2006/relationships/slideLayout" Target="../slideLayouts/slideLayout7.xml"/><Relationship Id="rId1" Type="http://schemas.openxmlformats.org/officeDocument/2006/relationships/vmlDrawing" Target="../drawings/vmlDrawing81.vml"/><Relationship Id="rId4" Type="http://schemas.openxmlformats.org/officeDocument/2006/relationships/image" Target="../media/image351.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slideLayout" Target="../slideLayouts/slideLayout7.xml"/><Relationship Id="rId1" Type="http://schemas.openxmlformats.org/officeDocument/2006/relationships/vmlDrawing" Target="../drawings/vmlDrawing82.vml"/><Relationship Id="rId4" Type="http://schemas.openxmlformats.org/officeDocument/2006/relationships/image" Target="../media/image352.wmf"/></Relationships>
</file>

<file path=ppt/slides/_rels/slide98.xml.rels><?xml version="1.0" encoding="UTF-8" standalone="yes"?>
<Relationships xmlns="http://schemas.openxmlformats.org/package/2006/relationships"><Relationship Id="rId8" Type="http://schemas.openxmlformats.org/officeDocument/2006/relationships/image" Target="../media/image355.wmf"/><Relationship Id="rId3" Type="http://schemas.openxmlformats.org/officeDocument/2006/relationships/oleObject" Target="../embeddings/oleObject341.bin"/><Relationship Id="rId7" Type="http://schemas.openxmlformats.org/officeDocument/2006/relationships/oleObject" Target="../embeddings/oleObject343.bin"/><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354.wmf"/><Relationship Id="rId5" Type="http://schemas.openxmlformats.org/officeDocument/2006/relationships/oleObject" Target="../embeddings/oleObject342.bin"/><Relationship Id="rId4" Type="http://schemas.openxmlformats.org/officeDocument/2006/relationships/image" Target="../media/image353.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44.bin"/><Relationship Id="rId2" Type="http://schemas.openxmlformats.org/officeDocument/2006/relationships/slideLayout" Target="../slideLayouts/slideLayout1.xml"/><Relationship Id="rId1" Type="http://schemas.openxmlformats.org/officeDocument/2006/relationships/vmlDrawing" Target="../drawings/vmlDrawing84.vml"/><Relationship Id="rId6" Type="http://schemas.openxmlformats.org/officeDocument/2006/relationships/image" Target="../media/image357.wmf"/><Relationship Id="rId5" Type="http://schemas.openxmlformats.org/officeDocument/2006/relationships/oleObject" Target="../embeddings/oleObject345.bin"/><Relationship Id="rId4" Type="http://schemas.openxmlformats.org/officeDocument/2006/relationships/image" Target="../media/image35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a:extLst>
              <a:ext uri="{FF2B5EF4-FFF2-40B4-BE49-F238E27FC236}">
                <a16:creationId xmlns:a16="http://schemas.microsoft.com/office/drawing/2014/main" id="{B35F9244-8AD0-42EC-936F-F21E84B6263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352FEBC-22F0-4177-8E30-8DF4C123F4E5}" type="slidenum">
              <a:rPr lang="en-US" altLang="zh-CN" sz="1400" smtClean="0"/>
              <a:pPr>
                <a:spcBef>
                  <a:spcPct val="0"/>
                </a:spcBef>
                <a:buFontTx/>
                <a:buNone/>
              </a:pPr>
              <a:t>1</a:t>
            </a:fld>
            <a:endParaRPr lang="en-US" altLang="zh-CN" sz="1400"/>
          </a:p>
        </p:txBody>
      </p:sp>
      <p:sp>
        <p:nvSpPr>
          <p:cNvPr id="3075" name="Rectangle 2">
            <a:extLst>
              <a:ext uri="{FF2B5EF4-FFF2-40B4-BE49-F238E27FC236}">
                <a16:creationId xmlns:a16="http://schemas.microsoft.com/office/drawing/2014/main" id="{CD0740FC-6917-400D-877D-E50FFE6AFB28}"/>
              </a:ext>
            </a:extLst>
          </p:cNvPr>
          <p:cNvSpPr>
            <a:spLocks noGrp="1" noChangeArrowheads="1"/>
          </p:cNvSpPr>
          <p:nvPr>
            <p:ph type="ctrTitle"/>
          </p:nvPr>
        </p:nvSpPr>
        <p:spPr>
          <a:xfrm>
            <a:off x="1066800" y="914400"/>
            <a:ext cx="7010400" cy="4176713"/>
          </a:xfrm>
        </p:spPr>
        <p:txBody>
          <a:bodyPr anchor="ctr"/>
          <a:lstStyle/>
          <a:p>
            <a:pPr eaLnBrk="1" hangingPunct="1">
              <a:lnSpc>
                <a:spcPct val="200000"/>
              </a:lnSpc>
            </a:pPr>
            <a:r>
              <a:rPr lang="zh-CN" altLang="en-US" sz="5400" b="1">
                <a:solidFill>
                  <a:schemeClr val="tx1"/>
                </a:solidFill>
                <a:latin typeface="华文楷体" panose="02010600040101010101" pitchFamily="2" charset="-122"/>
                <a:ea typeface="华文楷体" panose="02010600040101010101" pitchFamily="2" charset="-122"/>
              </a:rPr>
              <a:t>第 </a:t>
            </a:r>
            <a:r>
              <a:rPr lang="en-US" altLang="zh-CN" sz="5400" b="1">
                <a:solidFill>
                  <a:schemeClr val="tx1"/>
                </a:solidFill>
                <a:latin typeface="华文楷体" panose="02010600040101010101" pitchFamily="2" charset="-122"/>
                <a:ea typeface="华文楷体" panose="02010600040101010101" pitchFamily="2" charset="-122"/>
              </a:rPr>
              <a:t>3 </a:t>
            </a:r>
            <a:r>
              <a:rPr lang="zh-CN" altLang="en-US" sz="5400" b="1">
                <a:solidFill>
                  <a:schemeClr val="tx1"/>
                </a:solidFill>
                <a:latin typeface="华文楷体" panose="02010600040101010101" pitchFamily="2" charset="-122"/>
                <a:ea typeface="华文楷体" panose="02010600040101010101" pitchFamily="2" charset="-122"/>
              </a:rPr>
              <a:t>章</a:t>
            </a:r>
            <a:br>
              <a:rPr lang="zh-CN" altLang="en-US" sz="5400" b="1">
                <a:solidFill>
                  <a:schemeClr val="tx1"/>
                </a:solidFill>
                <a:latin typeface="华文楷体" panose="02010600040101010101" pitchFamily="2" charset="-122"/>
                <a:ea typeface="华文楷体" panose="02010600040101010101" pitchFamily="2" charset="-122"/>
              </a:rPr>
            </a:br>
            <a:r>
              <a:rPr lang="zh-CN" altLang="en-US" sz="5400" b="1">
                <a:solidFill>
                  <a:schemeClr val="tx1"/>
                </a:solidFill>
                <a:latin typeface="华文楷体" panose="02010600040101010101" pitchFamily="2" charset="-122"/>
                <a:ea typeface="华文楷体" panose="02010600040101010101" pitchFamily="2" charset="-122"/>
              </a:rPr>
              <a:t>交 流 电 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94E00B3E-05DF-4E0D-BDDE-227563929D3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A6516D2-607C-427F-8FF2-410834096D96}" type="slidenum">
              <a:rPr lang="en-US" altLang="zh-CN" sz="1400" smtClean="0"/>
              <a:pPr>
                <a:spcBef>
                  <a:spcPct val="0"/>
                </a:spcBef>
                <a:buFontTx/>
                <a:buNone/>
              </a:pPr>
              <a:t>10</a:t>
            </a:fld>
            <a:endParaRPr lang="en-US" altLang="zh-CN" sz="1400"/>
          </a:p>
        </p:txBody>
      </p:sp>
      <p:sp>
        <p:nvSpPr>
          <p:cNvPr id="12291" name="Text Box 31">
            <a:extLst>
              <a:ext uri="{FF2B5EF4-FFF2-40B4-BE49-F238E27FC236}">
                <a16:creationId xmlns:a16="http://schemas.microsoft.com/office/drawing/2014/main" id="{4515CD32-92E0-475C-A952-47D2BBB3D477}"/>
              </a:ext>
            </a:extLst>
          </p:cNvPr>
          <p:cNvSpPr txBox="1">
            <a:spLocks noChangeArrowheads="1"/>
          </p:cNvSpPr>
          <p:nvPr/>
        </p:nvSpPr>
        <p:spPr bwMode="auto">
          <a:xfrm>
            <a:off x="914400" y="1752600"/>
            <a:ext cx="7010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在平面坐标上的一个旋转矢量可以表示出正弦量的三要素。</a:t>
            </a:r>
          </a:p>
        </p:txBody>
      </p:sp>
      <p:sp>
        <p:nvSpPr>
          <p:cNvPr id="12292" name="Rectangle 32">
            <a:extLst>
              <a:ext uri="{FF2B5EF4-FFF2-40B4-BE49-F238E27FC236}">
                <a16:creationId xmlns:a16="http://schemas.microsoft.com/office/drawing/2014/main" id="{790AB175-FB61-46ED-B9CB-D4C656DE46E5}"/>
              </a:ext>
            </a:extLst>
          </p:cNvPr>
          <p:cNvSpPr>
            <a:spLocks noGrp="1" noChangeArrowheads="1"/>
          </p:cNvSpPr>
          <p:nvPr>
            <p:ph type="ctrTitle"/>
          </p:nvPr>
        </p:nvSpPr>
        <p:spPr>
          <a:xfrm>
            <a:off x="609600" y="0"/>
            <a:ext cx="7772400" cy="1143000"/>
          </a:xfrm>
        </p:spPr>
        <p:txBody>
          <a:bodyPr anchor="ctr"/>
          <a:lstStyle/>
          <a:p>
            <a:pPr eaLnBrk="1" hangingPunct="1"/>
            <a:r>
              <a:rPr lang="en-US" altLang="zh-CN" sz="4400" b="1">
                <a:solidFill>
                  <a:schemeClr val="tx1"/>
                </a:solidFill>
                <a:latin typeface="华文楷体" panose="02010600040101010101" pitchFamily="2" charset="-122"/>
                <a:ea typeface="华文楷体" panose="02010600040101010101" pitchFamily="2" charset="-122"/>
              </a:rPr>
              <a:t>3.2  </a:t>
            </a:r>
            <a:r>
              <a:rPr lang="zh-CN" altLang="en-US" sz="4400" b="1">
                <a:solidFill>
                  <a:schemeClr val="tx1"/>
                </a:solidFill>
                <a:latin typeface="华文楷体" panose="02010600040101010101" pitchFamily="2" charset="-122"/>
                <a:ea typeface="华文楷体" panose="02010600040101010101" pitchFamily="2" charset="-122"/>
              </a:rPr>
              <a:t>正弦量的相量表示法</a:t>
            </a:r>
            <a:endParaRPr lang="zh-CN" altLang="en-US" sz="4400" b="1">
              <a:latin typeface="华文楷体" panose="02010600040101010101" pitchFamily="2" charset="-122"/>
              <a:ea typeface="华文楷体" panose="02010600040101010101" pitchFamily="2" charset="-122"/>
            </a:endParaRPr>
          </a:p>
        </p:txBody>
      </p:sp>
      <p:sp>
        <p:nvSpPr>
          <p:cNvPr id="12293" name="Rectangle 97">
            <a:extLst>
              <a:ext uri="{FF2B5EF4-FFF2-40B4-BE49-F238E27FC236}">
                <a16:creationId xmlns:a16="http://schemas.microsoft.com/office/drawing/2014/main" id="{242B2EE8-5425-4856-9736-6FD02093B9B4}"/>
              </a:ext>
            </a:extLst>
          </p:cNvPr>
          <p:cNvSpPr>
            <a:spLocks noGrp="1" noChangeArrowheads="1"/>
          </p:cNvSpPr>
          <p:nvPr>
            <p:ph type="subTitle" idx="1"/>
          </p:nvPr>
        </p:nvSpPr>
        <p:spPr>
          <a:xfrm>
            <a:off x="1066800" y="1066800"/>
            <a:ext cx="5257800" cy="609600"/>
          </a:xfrm>
        </p:spPr>
        <p:txBody>
          <a:bodyPr/>
          <a:lstStyle/>
          <a:p>
            <a:pPr eaLnBrk="1" hangingPunct="1"/>
            <a:r>
              <a:rPr lang="en-US" altLang="zh-CN" sz="2800" b="1"/>
              <a:t>3.2.1  </a:t>
            </a:r>
            <a:r>
              <a:rPr lang="zh-CN" altLang="en-US" sz="2800" b="1"/>
              <a:t>正弦量的矢量表示法</a:t>
            </a:r>
            <a:endParaRPr lang="zh-CN" altLang="en-US" sz="3200"/>
          </a:p>
        </p:txBody>
      </p:sp>
      <p:grpSp>
        <p:nvGrpSpPr>
          <p:cNvPr id="12294" name="Group 94">
            <a:extLst>
              <a:ext uri="{FF2B5EF4-FFF2-40B4-BE49-F238E27FC236}">
                <a16:creationId xmlns:a16="http://schemas.microsoft.com/office/drawing/2014/main" id="{A0313C9D-A785-438A-AB5E-B26AEAA1FE71}"/>
              </a:ext>
            </a:extLst>
          </p:cNvPr>
          <p:cNvGrpSpPr>
            <a:grpSpLocks/>
          </p:cNvGrpSpPr>
          <p:nvPr/>
        </p:nvGrpSpPr>
        <p:grpSpPr bwMode="auto">
          <a:xfrm>
            <a:off x="1214438" y="3429000"/>
            <a:ext cx="6710362" cy="2438400"/>
            <a:chOff x="765" y="2160"/>
            <a:chExt cx="4227" cy="1536"/>
          </a:xfrm>
        </p:grpSpPr>
        <p:sp>
          <p:nvSpPr>
            <p:cNvPr id="12297" name="Line 33">
              <a:extLst>
                <a:ext uri="{FF2B5EF4-FFF2-40B4-BE49-F238E27FC236}">
                  <a16:creationId xmlns:a16="http://schemas.microsoft.com/office/drawing/2014/main" id="{1DF10D1F-22F6-46D5-8386-1DE006773C10}"/>
                </a:ext>
              </a:extLst>
            </p:cNvPr>
            <p:cNvSpPr>
              <a:spLocks noChangeShapeType="1"/>
            </p:cNvSpPr>
            <p:nvPr/>
          </p:nvSpPr>
          <p:spPr bwMode="auto">
            <a:xfrm>
              <a:off x="1341" y="2544"/>
              <a:ext cx="216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298" name="Group 34">
              <a:extLst>
                <a:ext uri="{FF2B5EF4-FFF2-40B4-BE49-F238E27FC236}">
                  <a16:creationId xmlns:a16="http://schemas.microsoft.com/office/drawing/2014/main" id="{E64B8F6C-3F60-498C-9F36-0C17BE05478C}"/>
                </a:ext>
              </a:extLst>
            </p:cNvPr>
            <p:cNvGrpSpPr>
              <a:grpSpLocks/>
            </p:cNvGrpSpPr>
            <p:nvPr/>
          </p:nvGrpSpPr>
          <p:grpSpPr bwMode="auto">
            <a:xfrm>
              <a:off x="1245" y="2687"/>
              <a:ext cx="405" cy="258"/>
              <a:chOff x="1200" y="1365"/>
              <a:chExt cx="374" cy="258"/>
            </a:xfrm>
          </p:grpSpPr>
          <p:sp>
            <p:nvSpPr>
              <p:cNvPr id="12340" name="Arc 35">
                <a:extLst>
                  <a:ext uri="{FF2B5EF4-FFF2-40B4-BE49-F238E27FC236}">
                    <a16:creationId xmlns:a16="http://schemas.microsoft.com/office/drawing/2014/main" id="{712C286C-4082-4CAA-8CED-F0905FE9C91A}"/>
                  </a:ext>
                </a:extLst>
              </p:cNvPr>
              <p:cNvSpPr>
                <a:spLocks/>
              </p:cNvSpPr>
              <p:nvPr/>
            </p:nvSpPr>
            <p:spPr bwMode="auto">
              <a:xfrm rot="5400000">
                <a:off x="1413" y="1336"/>
                <a:ext cx="131" cy="190"/>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lnTo>
                      <a:pt x="0" y="21599"/>
                    </a:lnTo>
                    <a:close/>
                  </a:path>
                </a:pathLst>
              </a:custGeom>
              <a:noFill/>
              <a:ln w="38100" cap="rnd">
                <a:solidFill>
                  <a:schemeClr val="tx1"/>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41" name="Rectangle 36">
                <a:extLst>
                  <a:ext uri="{FF2B5EF4-FFF2-40B4-BE49-F238E27FC236}">
                    <a16:creationId xmlns:a16="http://schemas.microsoft.com/office/drawing/2014/main" id="{6E405061-F755-4F8A-8B59-AEE1A8229DB1}"/>
                  </a:ext>
                </a:extLst>
              </p:cNvPr>
              <p:cNvSpPr>
                <a:spLocks noChangeArrowheads="1"/>
              </p:cNvSpPr>
              <p:nvPr/>
            </p:nvSpPr>
            <p:spPr bwMode="auto">
              <a:xfrm>
                <a:off x="1200" y="1375"/>
                <a:ext cx="30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000" b="1">
                    <a:latin typeface="宋体" panose="02010600030101010101" pitchFamily="2" charset="-122"/>
                  </a:rPr>
                  <a:t>ω</a:t>
                </a:r>
                <a:endParaRPr kumimoji="1" lang="en-US" altLang="zh-CN" sz="2000" b="1" i="0">
                  <a:latin typeface="宋体" panose="02010600030101010101" pitchFamily="2" charset="-122"/>
                </a:endParaRPr>
              </a:p>
            </p:txBody>
          </p:sp>
        </p:grpSp>
        <p:sp>
          <p:nvSpPr>
            <p:cNvPr id="12299" name="Line 37">
              <a:extLst>
                <a:ext uri="{FF2B5EF4-FFF2-40B4-BE49-F238E27FC236}">
                  <a16:creationId xmlns:a16="http://schemas.microsoft.com/office/drawing/2014/main" id="{16359E76-942A-4479-9034-38CC5CF6FAE4}"/>
                </a:ext>
              </a:extLst>
            </p:cNvPr>
            <p:cNvSpPr>
              <a:spLocks noChangeShapeType="1"/>
            </p:cNvSpPr>
            <p:nvPr/>
          </p:nvSpPr>
          <p:spPr bwMode="auto">
            <a:xfrm>
              <a:off x="1341" y="2736"/>
              <a:ext cx="2005" cy="6"/>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00" name="Line 38">
              <a:extLst>
                <a:ext uri="{FF2B5EF4-FFF2-40B4-BE49-F238E27FC236}">
                  <a16:creationId xmlns:a16="http://schemas.microsoft.com/office/drawing/2014/main" id="{3FF5BF21-D519-4E0A-9B9E-E11DEA7957B7}"/>
                </a:ext>
              </a:extLst>
            </p:cNvPr>
            <p:cNvSpPr>
              <a:spLocks noChangeShapeType="1"/>
            </p:cNvSpPr>
            <p:nvPr/>
          </p:nvSpPr>
          <p:spPr bwMode="auto">
            <a:xfrm>
              <a:off x="1389" y="3072"/>
              <a:ext cx="319" cy="408"/>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01" name="Line 39">
              <a:extLst>
                <a:ext uri="{FF2B5EF4-FFF2-40B4-BE49-F238E27FC236}">
                  <a16:creationId xmlns:a16="http://schemas.microsoft.com/office/drawing/2014/main" id="{79CFE365-C0D8-4D70-9DD6-3D0BE05E3B4B}"/>
                </a:ext>
              </a:extLst>
            </p:cNvPr>
            <p:cNvSpPr>
              <a:spLocks noChangeShapeType="1"/>
            </p:cNvSpPr>
            <p:nvPr/>
          </p:nvSpPr>
          <p:spPr bwMode="auto">
            <a:xfrm>
              <a:off x="1341" y="3480"/>
              <a:ext cx="3075"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02" name="Line 40">
              <a:extLst>
                <a:ext uri="{FF2B5EF4-FFF2-40B4-BE49-F238E27FC236}">
                  <a16:creationId xmlns:a16="http://schemas.microsoft.com/office/drawing/2014/main" id="{C04E080D-730C-4D05-9343-4EFC481A8097}"/>
                </a:ext>
              </a:extLst>
            </p:cNvPr>
            <p:cNvSpPr>
              <a:spLocks noChangeShapeType="1"/>
            </p:cNvSpPr>
            <p:nvPr/>
          </p:nvSpPr>
          <p:spPr bwMode="auto">
            <a:xfrm>
              <a:off x="4416" y="3072"/>
              <a:ext cx="0" cy="38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03" name="Line 42">
              <a:extLst>
                <a:ext uri="{FF2B5EF4-FFF2-40B4-BE49-F238E27FC236}">
                  <a16:creationId xmlns:a16="http://schemas.microsoft.com/office/drawing/2014/main" id="{5E5C9653-C580-454F-9027-E016C768D9FD}"/>
                </a:ext>
              </a:extLst>
            </p:cNvPr>
            <p:cNvSpPr>
              <a:spLocks noChangeShapeType="1"/>
            </p:cNvSpPr>
            <p:nvPr/>
          </p:nvSpPr>
          <p:spPr bwMode="auto">
            <a:xfrm>
              <a:off x="2013" y="2784"/>
              <a:ext cx="0"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04" name="Line 43">
              <a:extLst>
                <a:ext uri="{FF2B5EF4-FFF2-40B4-BE49-F238E27FC236}">
                  <a16:creationId xmlns:a16="http://schemas.microsoft.com/office/drawing/2014/main" id="{51F1C8AD-9131-4BDC-B28D-DA25698ED6B6}"/>
                </a:ext>
              </a:extLst>
            </p:cNvPr>
            <p:cNvSpPr>
              <a:spLocks noChangeShapeType="1"/>
            </p:cNvSpPr>
            <p:nvPr/>
          </p:nvSpPr>
          <p:spPr bwMode="auto">
            <a:xfrm flipV="1">
              <a:off x="2013" y="3456"/>
              <a:ext cx="0"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05" name="Rectangle 85">
              <a:extLst>
                <a:ext uri="{FF2B5EF4-FFF2-40B4-BE49-F238E27FC236}">
                  <a16:creationId xmlns:a16="http://schemas.microsoft.com/office/drawing/2014/main" id="{A04D9DC2-D43C-4D4D-8014-AB3D6B6C04B7}"/>
                </a:ext>
              </a:extLst>
            </p:cNvPr>
            <p:cNvSpPr>
              <a:spLocks noChangeArrowheads="1"/>
            </p:cNvSpPr>
            <p:nvPr/>
          </p:nvSpPr>
          <p:spPr bwMode="auto">
            <a:xfrm>
              <a:off x="2073" y="3242"/>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0">
                  <a:solidFill>
                    <a:srgbClr val="000000"/>
                  </a:solidFill>
                  <a:latin typeface="Times New Roman" panose="02020603050405020304" pitchFamily="18" charset="0"/>
                </a:rPr>
                <a:t>1</a:t>
              </a:r>
              <a:endParaRPr lang="en-US" altLang="zh-CN" sz="2000" i="0"/>
            </a:p>
          </p:txBody>
        </p:sp>
        <p:sp>
          <p:nvSpPr>
            <p:cNvPr id="12306" name="Rectangle 86">
              <a:extLst>
                <a:ext uri="{FF2B5EF4-FFF2-40B4-BE49-F238E27FC236}">
                  <a16:creationId xmlns:a16="http://schemas.microsoft.com/office/drawing/2014/main" id="{03C6576D-0D77-4AE2-8AD0-23E80509AE12}"/>
                </a:ext>
              </a:extLst>
            </p:cNvPr>
            <p:cNvSpPr>
              <a:spLocks noChangeArrowheads="1"/>
            </p:cNvSpPr>
            <p:nvPr/>
          </p:nvSpPr>
          <p:spPr bwMode="auto">
            <a:xfrm>
              <a:off x="1952" y="309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rgbClr val="000000"/>
                  </a:solidFill>
                  <a:latin typeface="Times New Roman" panose="02020603050405020304" pitchFamily="18" charset="0"/>
                </a:rPr>
                <a:t>u</a:t>
              </a:r>
              <a:endParaRPr lang="en-US" altLang="zh-CN" sz="2000" i="0"/>
            </a:p>
          </p:txBody>
        </p:sp>
        <p:sp>
          <p:nvSpPr>
            <p:cNvPr id="12307" name="Text Box 46">
              <a:extLst>
                <a:ext uri="{FF2B5EF4-FFF2-40B4-BE49-F238E27FC236}">
                  <a16:creationId xmlns:a16="http://schemas.microsoft.com/office/drawing/2014/main" id="{68F5B549-0B94-4A73-96F1-197FB98762CC}"/>
                </a:ext>
              </a:extLst>
            </p:cNvPr>
            <p:cNvSpPr txBox="1">
              <a:spLocks noChangeArrowheads="1"/>
            </p:cNvSpPr>
            <p:nvPr/>
          </p:nvSpPr>
          <p:spPr bwMode="auto">
            <a:xfrm>
              <a:off x="1005" y="2736"/>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000" b="1">
                  <a:latin typeface="Times New Roman" panose="02020603050405020304" pitchFamily="18" charset="0"/>
                  <a:ea typeface="楷体_GB2312" pitchFamily="49" charset="-122"/>
                </a:rPr>
                <a:t>u</a:t>
              </a:r>
              <a:r>
                <a:rPr kumimoji="1" lang="en-US" altLang="zh-CN" sz="2000" b="1" i="0" baseline="-25000">
                  <a:latin typeface="Times New Roman" panose="02020603050405020304" pitchFamily="18" charset="0"/>
                  <a:ea typeface="楷体_GB2312" pitchFamily="49" charset="-122"/>
                </a:rPr>
                <a:t>0</a:t>
              </a:r>
            </a:p>
          </p:txBody>
        </p:sp>
        <p:sp>
          <p:nvSpPr>
            <p:cNvPr id="12308" name="Line 47">
              <a:extLst>
                <a:ext uri="{FF2B5EF4-FFF2-40B4-BE49-F238E27FC236}">
                  <a16:creationId xmlns:a16="http://schemas.microsoft.com/office/drawing/2014/main" id="{7DE398B3-918B-4B2E-85B8-278B02A5243D}"/>
                </a:ext>
              </a:extLst>
            </p:cNvPr>
            <p:cNvSpPr>
              <a:spLocks noChangeShapeType="1"/>
            </p:cNvSpPr>
            <p:nvPr/>
          </p:nvSpPr>
          <p:spPr bwMode="auto">
            <a:xfrm flipV="1">
              <a:off x="1341" y="2736"/>
              <a:ext cx="432" cy="336"/>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09" name="Line 48">
              <a:extLst>
                <a:ext uri="{FF2B5EF4-FFF2-40B4-BE49-F238E27FC236}">
                  <a16:creationId xmlns:a16="http://schemas.microsoft.com/office/drawing/2014/main" id="{A3B593B1-8E7F-4E42-9114-3EE846D2B36D}"/>
                </a:ext>
              </a:extLst>
            </p:cNvPr>
            <p:cNvSpPr>
              <a:spLocks noChangeShapeType="1"/>
            </p:cNvSpPr>
            <p:nvPr/>
          </p:nvSpPr>
          <p:spPr bwMode="auto">
            <a:xfrm>
              <a:off x="1364" y="3070"/>
              <a:ext cx="0" cy="408"/>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10" name="Line 49">
              <a:extLst>
                <a:ext uri="{FF2B5EF4-FFF2-40B4-BE49-F238E27FC236}">
                  <a16:creationId xmlns:a16="http://schemas.microsoft.com/office/drawing/2014/main" id="{0C26A640-FA94-4179-8DCD-C88D72DA4055}"/>
                </a:ext>
              </a:extLst>
            </p:cNvPr>
            <p:cNvSpPr>
              <a:spLocks noChangeShapeType="1"/>
            </p:cNvSpPr>
            <p:nvPr/>
          </p:nvSpPr>
          <p:spPr bwMode="auto">
            <a:xfrm>
              <a:off x="1364" y="2737"/>
              <a:ext cx="1" cy="33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11" name="Rectangle 87">
              <a:extLst>
                <a:ext uri="{FF2B5EF4-FFF2-40B4-BE49-F238E27FC236}">
                  <a16:creationId xmlns:a16="http://schemas.microsoft.com/office/drawing/2014/main" id="{CDB08653-0772-4295-9194-CE7AAC763891}"/>
                </a:ext>
              </a:extLst>
            </p:cNvPr>
            <p:cNvSpPr>
              <a:spLocks noChangeArrowheads="1"/>
            </p:cNvSpPr>
            <p:nvPr/>
          </p:nvSpPr>
          <p:spPr bwMode="auto">
            <a:xfrm>
              <a:off x="1570" y="2832"/>
              <a:ext cx="2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rgbClr val="000000"/>
                  </a:solidFill>
                  <a:latin typeface="Symbol" panose="05050102010706020507" pitchFamily="18" charset="2"/>
                </a:rPr>
                <a:t>y</a:t>
              </a:r>
              <a:endParaRPr lang="en-US" altLang="zh-CN" sz="2000" i="0"/>
            </a:p>
          </p:txBody>
        </p:sp>
        <p:sp>
          <p:nvSpPr>
            <p:cNvPr id="12312" name="Freeform 52">
              <a:extLst>
                <a:ext uri="{FF2B5EF4-FFF2-40B4-BE49-F238E27FC236}">
                  <a16:creationId xmlns:a16="http://schemas.microsoft.com/office/drawing/2014/main" id="{A919A35B-8CF5-479B-A468-C8ABE18AD834}"/>
                </a:ext>
              </a:extLst>
            </p:cNvPr>
            <p:cNvSpPr>
              <a:spLocks/>
            </p:cNvSpPr>
            <p:nvPr/>
          </p:nvSpPr>
          <p:spPr bwMode="auto">
            <a:xfrm>
              <a:off x="1505" y="2960"/>
              <a:ext cx="24" cy="110"/>
            </a:xfrm>
            <a:custGeom>
              <a:avLst/>
              <a:gdLst>
                <a:gd name="T0" fmla="*/ 0 w 24"/>
                <a:gd name="T1" fmla="*/ 0 h 110"/>
                <a:gd name="T2" fmla="*/ 24 w 24"/>
                <a:gd name="T3" fmla="*/ 110 h 110"/>
                <a:gd name="T4" fmla="*/ 0 60000 65536"/>
                <a:gd name="T5" fmla="*/ 0 60000 65536"/>
              </a:gdLst>
              <a:ahLst/>
              <a:cxnLst>
                <a:cxn ang="T4">
                  <a:pos x="T0" y="T1"/>
                </a:cxn>
                <a:cxn ang="T5">
                  <a:pos x="T2" y="T3"/>
                </a:cxn>
              </a:cxnLst>
              <a:rect l="0" t="0" r="r" b="b"/>
              <a:pathLst>
                <a:path w="24" h="110">
                  <a:moveTo>
                    <a:pt x="0" y="0"/>
                  </a:moveTo>
                  <a:cubicBezTo>
                    <a:pt x="16" y="46"/>
                    <a:pt x="24" y="64"/>
                    <a:pt x="24" y="11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313" name="Group 53">
              <a:extLst>
                <a:ext uri="{FF2B5EF4-FFF2-40B4-BE49-F238E27FC236}">
                  <a16:creationId xmlns:a16="http://schemas.microsoft.com/office/drawing/2014/main" id="{669862C9-12ED-4214-A580-D15F8D4CEBCD}"/>
                </a:ext>
              </a:extLst>
            </p:cNvPr>
            <p:cNvGrpSpPr>
              <a:grpSpLocks/>
            </p:cNvGrpSpPr>
            <p:nvPr/>
          </p:nvGrpSpPr>
          <p:grpSpPr bwMode="auto">
            <a:xfrm>
              <a:off x="765" y="2160"/>
              <a:ext cx="1680" cy="1488"/>
              <a:chOff x="765" y="816"/>
              <a:chExt cx="1680" cy="1488"/>
            </a:xfrm>
          </p:grpSpPr>
          <p:grpSp>
            <p:nvGrpSpPr>
              <p:cNvPr id="12333" name="Group 54">
                <a:extLst>
                  <a:ext uri="{FF2B5EF4-FFF2-40B4-BE49-F238E27FC236}">
                    <a16:creationId xmlns:a16="http://schemas.microsoft.com/office/drawing/2014/main" id="{F608C02E-1608-463E-8EB6-98700AD45C07}"/>
                  </a:ext>
                </a:extLst>
              </p:cNvPr>
              <p:cNvGrpSpPr>
                <a:grpSpLocks/>
              </p:cNvGrpSpPr>
              <p:nvPr/>
            </p:nvGrpSpPr>
            <p:grpSpPr bwMode="auto">
              <a:xfrm>
                <a:off x="765" y="816"/>
                <a:ext cx="1680" cy="1488"/>
                <a:chOff x="672" y="960"/>
                <a:chExt cx="1680" cy="1488"/>
              </a:xfrm>
            </p:grpSpPr>
            <p:sp>
              <p:nvSpPr>
                <p:cNvPr id="12335" name="Oval 55">
                  <a:extLst>
                    <a:ext uri="{FF2B5EF4-FFF2-40B4-BE49-F238E27FC236}">
                      <a16:creationId xmlns:a16="http://schemas.microsoft.com/office/drawing/2014/main" id="{F7D1EBB6-F27A-4751-9A4E-8D7F879025EC}"/>
                    </a:ext>
                  </a:extLst>
                </p:cNvPr>
                <p:cNvSpPr>
                  <a:spLocks noChangeArrowheads="1"/>
                </p:cNvSpPr>
                <p:nvPr/>
              </p:nvSpPr>
              <p:spPr bwMode="auto">
                <a:xfrm>
                  <a:off x="768" y="1342"/>
                  <a:ext cx="1029" cy="1029"/>
                </a:xfrm>
                <a:prstGeom prst="ellipse">
                  <a:avLst/>
                </a:prstGeom>
                <a:noFill/>
                <a:ln w="2857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2336" name="Line 56">
                  <a:extLst>
                    <a:ext uri="{FF2B5EF4-FFF2-40B4-BE49-F238E27FC236}">
                      <a16:creationId xmlns:a16="http://schemas.microsoft.com/office/drawing/2014/main" id="{D412D169-708C-49AB-B5DD-7A89E59DEB64}"/>
                    </a:ext>
                  </a:extLst>
                </p:cNvPr>
                <p:cNvSpPr>
                  <a:spLocks noChangeShapeType="1"/>
                </p:cNvSpPr>
                <p:nvPr/>
              </p:nvSpPr>
              <p:spPr bwMode="auto">
                <a:xfrm>
                  <a:off x="1269" y="1104"/>
                  <a:ext cx="2" cy="1344"/>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37" name="Text Box 57">
                  <a:extLst>
                    <a:ext uri="{FF2B5EF4-FFF2-40B4-BE49-F238E27FC236}">
                      <a16:creationId xmlns:a16="http://schemas.microsoft.com/office/drawing/2014/main" id="{2A514D0B-8AA7-4E13-9B31-AED8850B1314}"/>
                    </a:ext>
                  </a:extLst>
                </p:cNvPr>
                <p:cNvSpPr txBox="1">
                  <a:spLocks noChangeArrowheads="1"/>
                </p:cNvSpPr>
                <p:nvPr/>
              </p:nvSpPr>
              <p:spPr bwMode="auto">
                <a:xfrm>
                  <a:off x="2064" y="168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000" b="1">
                      <a:latin typeface="Times New Roman" panose="02020603050405020304" pitchFamily="18" charset="0"/>
                      <a:ea typeface="楷体_GB2312" pitchFamily="49" charset="-122"/>
                    </a:rPr>
                    <a:t>x</a:t>
                  </a:r>
                </a:p>
              </p:txBody>
            </p:sp>
            <p:sp>
              <p:nvSpPr>
                <p:cNvPr id="12338" name="Text Box 58">
                  <a:extLst>
                    <a:ext uri="{FF2B5EF4-FFF2-40B4-BE49-F238E27FC236}">
                      <a16:creationId xmlns:a16="http://schemas.microsoft.com/office/drawing/2014/main" id="{9875A3EA-C098-4326-ACD7-C87A36EE9EA5}"/>
                    </a:ext>
                  </a:extLst>
                </p:cNvPr>
                <p:cNvSpPr txBox="1">
                  <a:spLocks noChangeArrowheads="1"/>
                </p:cNvSpPr>
                <p:nvPr/>
              </p:nvSpPr>
              <p:spPr bwMode="auto">
                <a:xfrm>
                  <a:off x="1248" y="96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000" b="1">
                      <a:latin typeface="Times New Roman" panose="02020603050405020304" pitchFamily="18" charset="0"/>
                      <a:ea typeface="楷体_GB2312" pitchFamily="49" charset="-122"/>
                    </a:rPr>
                    <a:t>y</a:t>
                  </a:r>
                </a:p>
              </p:txBody>
            </p:sp>
            <p:sp>
              <p:nvSpPr>
                <p:cNvPr id="12339" name="Line 59">
                  <a:extLst>
                    <a:ext uri="{FF2B5EF4-FFF2-40B4-BE49-F238E27FC236}">
                      <a16:creationId xmlns:a16="http://schemas.microsoft.com/office/drawing/2014/main" id="{7D59F8F1-DC7C-4E19-BABE-5773E5A40C4E}"/>
                    </a:ext>
                  </a:extLst>
                </p:cNvPr>
                <p:cNvSpPr>
                  <a:spLocks noChangeShapeType="1"/>
                </p:cNvSpPr>
                <p:nvPr/>
              </p:nvSpPr>
              <p:spPr bwMode="auto">
                <a:xfrm>
                  <a:off x="672" y="1872"/>
                  <a:ext cx="14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334" name="Text Box 60">
                <a:extLst>
                  <a:ext uri="{FF2B5EF4-FFF2-40B4-BE49-F238E27FC236}">
                    <a16:creationId xmlns:a16="http://schemas.microsoft.com/office/drawing/2014/main" id="{BBD21685-CC5C-4C8D-91E9-34B99325C5DB}"/>
                  </a:ext>
                </a:extLst>
              </p:cNvPr>
              <p:cNvSpPr txBox="1">
                <a:spLocks noChangeArrowheads="1"/>
              </p:cNvSpPr>
              <p:nvPr/>
            </p:nvSpPr>
            <p:spPr bwMode="auto">
              <a:xfrm>
                <a:off x="1152" y="168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b="1">
                    <a:latin typeface="Times New Roman" panose="02020603050405020304" pitchFamily="18" charset="0"/>
                  </a:rPr>
                  <a:t>O</a:t>
                </a:r>
              </a:p>
            </p:txBody>
          </p:sp>
        </p:grpSp>
        <p:sp>
          <p:nvSpPr>
            <p:cNvPr id="12314" name="Line 64">
              <a:extLst>
                <a:ext uri="{FF2B5EF4-FFF2-40B4-BE49-F238E27FC236}">
                  <a16:creationId xmlns:a16="http://schemas.microsoft.com/office/drawing/2014/main" id="{A95FBA72-6D6F-4F4B-B3F2-E73091678AF8}"/>
                </a:ext>
              </a:extLst>
            </p:cNvPr>
            <p:cNvSpPr>
              <a:spLocks noChangeShapeType="1"/>
            </p:cNvSpPr>
            <p:nvPr/>
          </p:nvSpPr>
          <p:spPr bwMode="auto">
            <a:xfrm>
              <a:off x="3153" y="3055"/>
              <a:ext cx="0" cy="3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15" name="Line 66">
              <a:extLst>
                <a:ext uri="{FF2B5EF4-FFF2-40B4-BE49-F238E27FC236}">
                  <a16:creationId xmlns:a16="http://schemas.microsoft.com/office/drawing/2014/main" id="{0272EC1A-D605-4654-B68E-898D1C8D40BA}"/>
                </a:ext>
              </a:extLst>
            </p:cNvPr>
            <p:cNvSpPr>
              <a:spLocks noChangeShapeType="1"/>
            </p:cNvSpPr>
            <p:nvPr/>
          </p:nvSpPr>
          <p:spPr bwMode="auto">
            <a:xfrm>
              <a:off x="3504" y="2544"/>
              <a:ext cx="0" cy="192"/>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16" name="Line 67">
              <a:extLst>
                <a:ext uri="{FF2B5EF4-FFF2-40B4-BE49-F238E27FC236}">
                  <a16:creationId xmlns:a16="http://schemas.microsoft.com/office/drawing/2014/main" id="{92D2E9E0-C0B3-4BE3-B751-48645181B43A}"/>
                </a:ext>
              </a:extLst>
            </p:cNvPr>
            <p:cNvSpPr>
              <a:spLocks noChangeShapeType="1"/>
            </p:cNvSpPr>
            <p:nvPr/>
          </p:nvSpPr>
          <p:spPr bwMode="auto">
            <a:xfrm>
              <a:off x="3504" y="28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17" name="Line 68">
              <a:extLst>
                <a:ext uri="{FF2B5EF4-FFF2-40B4-BE49-F238E27FC236}">
                  <a16:creationId xmlns:a16="http://schemas.microsoft.com/office/drawing/2014/main" id="{FB8CBEB7-9898-4049-80F8-5E67D94A226E}"/>
                </a:ext>
              </a:extLst>
            </p:cNvPr>
            <p:cNvSpPr>
              <a:spLocks noChangeShapeType="1"/>
            </p:cNvSpPr>
            <p:nvPr/>
          </p:nvSpPr>
          <p:spPr bwMode="auto">
            <a:xfrm>
              <a:off x="2911" y="3237"/>
              <a:ext cx="24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18" name="Line 69">
              <a:extLst>
                <a:ext uri="{FF2B5EF4-FFF2-40B4-BE49-F238E27FC236}">
                  <a16:creationId xmlns:a16="http://schemas.microsoft.com/office/drawing/2014/main" id="{AC204605-273D-483E-8CCD-112343CB6297}"/>
                </a:ext>
              </a:extLst>
            </p:cNvPr>
            <p:cNvSpPr>
              <a:spLocks noChangeShapeType="1"/>
            </p:cNvSpPr>
            <p:nvPr/>
          </p:nvSpPr>
          <p:spPr bwMode="auto">
            <a:xfrm>
              <a:off x="3312" y="3240"/>
              <a:ext cx="248"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19" name="Rectangle 88">
              <a:extLst>
                <a:ext uri="{FF2B5EF4-FFF2-40B4-BE49-F238E27FC236}">
                  <a16:creationId xmlns:a16="http://schemas.microsoft.com/office/drawing/2014/main" id="{BEB92C29-4404-42AA-8635-566AD17D9429}"/>
                </a:ext>
              </a:extLst>
            </p:cNvPr>
            <p:cNvSpPr>
              <a:spLocks noChangeArrowheads="1"/>
            </p:cNvSpPr>
            <p:nvPr/>
          </p:nvSpPr>
          <p:spPr bwMode="auto">
            <a:xfrm>
              <a:off x="3584" y="2832"/>
              <a:ext cx="1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0">
                  <a:solidFill>
                    <a:srgbClr val="000000"/>
                  </a:solidFill>
                  <a:latin typeface="Times New Roman" panose="02020603050405020304" pitchFamily="18" charset="0"/>
                </a:rPr>
                <a:t>m</a:t>
              </a:r>
              <a:endParaRPr lang="en-US" altLang="zh-CN" sz="2000" i="0"/>
            </a:p>
          </p:txBody>
        </p:sp>
        <p:sp>
          <p:nvSpPr>
            <p:cNvPr id="12320" name="Rectangle 89">
              <a:extLst>
                <a:ext uri="{FF2B5EF4-FFF2-40B4-BE49-F238E27FC236}">
                  <a16:creationId xmlns:a16="http://schemas.microsoft.com/office/drawing/2014/main" id="{7EEE843D-497D-4EC9-88A1-94F2E1E56A09}"/>
                </a:ext>
              </a:extLst>
            </p:cNvPr>
            <p:cNvSpPr>
              <a:spLocks noChangeArrowheads="1"/>
            </p:cNvSpPr>
            <p:nvPr/>
          </p:nvSpPr>
          <p:spPr bwMode="auto">
            <a:xfrm>
              <a:off x="3426" y="2710"/>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rgbClr val="000000"/>
                  </a:solidFill>
                  <a:latin typeface="Times New Roman" panose="02020603050405020304" pitchFamily="18" charset="0"/>
                </a:rPr>
                <a:t>U</a:t>
              </a:r>
              <a:endParaRPr lang="en-US" altLang="zh-CN" sz="2000" i="0"/>
            </a:p>
          </p:txBody>
        </p:sp>
        <p:graphicFrame>
          <p:nvGraphicFramePr>
            <p:cNvPr id="12321" name="Object 73">
              <a:extLst>
                <a:ext uri="{FF2B5EF4-FFF2-40B4-BE49-F238E27FC236}">
                  <a16:creationId xmlns:a16="http://schemas.microsoft.com/office/drawing/2014/main" id="{ADAA269A-8C97-4239-ABED-672EC387003A}"/>
                </a:ext>
              </a:extLst>
            </p:cNvPr>
            <p:cNvGraphicFramePr>
              <a:graphicFrameLocks noChangeAspect="1"/>
            </p:cNvGraphicFramePr>
            <p:nvPr/>
          </p:nvGraphicFramePr>
          <p:xfrm>
            <a:off x="3072" y="2256"/>
            <a:ext cx="219" cy="261"/>
          </p:xfrm>
          <a:graphic>
            <a:graphicData uri="http://schemas.openxmlformats.org/presentationml/2006/ole">
              <mc:AlternateContent xmlns:mc="http://schemas.openxmlformats.org/markup-compatibility/2006">
                <mc:Choice xmlns:v="urn:schemas-microsoft-com:vml" Requires="v">
                  <p:oleObj spid="_x0000_s12622" name="Equation" r:id="rId3" imgW="126835" imgH="139518" progId="Equation.3">
                    <p:embed/>
                  </p:oleObj>
                </mc:Choice>
                <mc:Fallback>
                  <p:oleObj name="Equation" r:id="rId3" imgW="126835" imgH="139518" progId="Equation.3">
                    <p:embed/>
                    <p:pic>
                      <p:nvPicPr>
                        <p:cNvPr id="0" name="Object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2256"/>
                          <a:ext cx="219"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2" name="Freeform 74">
              <a:extLst>
                <a:ext uri="{FF2B5EF4-FFF2-40B4-BE49-F238E27FC236}">
                  <a16:creationId xmlns:a16="http://schemas.microsoft.com/office/drawing/2014/main" id="{561DB924-4E34-4EF1-BEDE-6A189F82E871}"/>
                </a:ext>
              </a:extLst>
            </p:cNvPr>
            <p:cNvSpPr>
              <a:spLocks/>
            </p:cNvSpPr>
            <p:nvPr/>
          </p:nvSpPr>
          <p:spPr bwMode="auto">
            <a:xfrm>
              <a:off x="3155" y="2544"/>
              <a:ext cx="733" cy="515"/>
            </a:xfrm>
            <a:custGeom>
              <a:avLst/>
              <a:gdLst>
                <a:gd name="T0" fmla="*/ 0 w 652"/>
                <a:gd name="T1" fmla="*/ 3551 h 432"/>
                <a:gd name="T2" fmla="*/ 226 w 652"/>
                <a:gd name="T3" fmla="*/ 2585 h 432"/>
                <a:gd name="T4" fmla="*/ 445 w 652"/>
                <a:gd name="T5" fmla="*/ 1744 h 432"/>
                <a:gd name="T6" fmla="*/ 671 w 652"/>
                <a:gd name="T7" fmla="*/ 1018 h 432"/>
                <a:gd name="T8" fmla="*/ 893 w 652"/>
                <a:gd name="T9" fmla="*/ 423 h 432"/>
                <a:gd name="T10" fmla="*/ 1085 w 652"/>
                <a:gd name="T11" fmla="*/ 104 h 432"/>
                <a:gd name="T12" fmla="*/ 1311 w 652"/>
                <a:gd name="T13" fmla="*/ 0 h 432"/>
                <a:gd name="T14" fmla="*/ 1533 w 652"/>
                <a:gd name="T15" fmla="*/ 104 h 432"/>
                <a:gd name="T16" fmla="*/ 1759 w 652"/>
                <a:gd name="T17" fmla="*/ 423 h 432"/>
                <a:gd name="T18" fmla="*/ 1978 w 652"/>
                <a:gd name="T19" fmla="*/ 1018 h 432"/>
                <a:gd name="T20" fmla="*/ 2208 w 652"/>
                <a:gd name="T21" fmla="*/ 1744 h 432"/>
                <a:gd name="T22" fmla="*/ 2425 w 652"/>
                <a:gd name="T23" fmla="*/ 2631 h 432"/>
                <a:gd name="T24" fmla="*/ 2652 w 652"/>
                <a:gd name="T25" fmla="*/ 3551 h 4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432">
                  <a:moveTo>
                    <a:pt x="0" y="431"/>
                  </a:moveTo>
                  <a:lnTo>
                    <a:pt x="54" y="314"/>
                  </a:lnTo>
                  <a:lnTo>
                    <a:pt x="109" y="211"/>
                  </a:lnTo>
                  <a:lnTo>
                    <a:pt x="165" y="124"/>
                  </a:lnTo>
                  <a:lnTo>
                    <a:pt x="219" y="51"/>
                  </a:lnTo>
                  <a:lnTo>
                    <a:pt x="266" y="13"/>
                  </a:lnTo>
                  <a:lnTo>
                    <a:pt x="320" y="0"/>
                  </a:lnTo>
                  <a:lnTo>
                    <a:pt x="376" y="13"/>
                  </a:lnTo>
                  <a:lnTo>
                    <a:pt x="431" y="51"/>
                  </a:lnTo>
                  <a:lnTo>
                    <a:pt x="485" y="124"/>
                  </a:lnTo>
                  <a:lnTo>
                    <a:pt x="541" y="211"/>
                  </a:lnTo>
                  <a:lnTo>
                    <a:pt x="595" y="320"/>
                  </a:lnTo>
                  <a:lnTo>
                    <a:pt x="651" y="43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3" name="Freeform 75">
              <a:extLst>
                <a:ext uri="{FF2B5EF4-FFF2-40B4-BE49-F238E27FC236}">
                  <a16:creationId xmlns:a16="http://schemas.microsoft.com/office/drawing/2014/main" id="{A7632028-7B7A-4A60-BD19-5429B9F6671D}"/>
                </a:ext>
              </a:extLst>
            </p:cNvPr>
            <p:cNvSpPr>
              <a:spLocks/>
            </p:cNvSpPr>
            <p:nvPr/>
          </p:nvSpPr>
          <p:spPr bwMode="auto">
            <a:xfrm>
              <a:off x="3888" y="3072"/>
              <a:ext cx="732" cy="515"/>
            </a:xfrm>
            <a:custGeom>
              <a:avLst/>
              <a:gdLst>
                <a:gd name="T0" fmla="*/ 2563 w 653"/>
                <a:gd name="T1" fmla="*/ 0 h 432"/>
                <a:gd name="T2" fmla="*/ 2350 w 653"/>
                <a:gd name="T3" fmla="*/ 957 h 432"/>
                <a:gd name="T4" fmla="*/ 2139 w 653"/>
                <a:gd name="T5" fmla="*/ 1805 h 432"/>
                <a:gd name="T6" fmla="*/ 1916 w 653"/>
                <a:gd name="T7" fmla="*/ 2525 h 432"/>
                <a:gd name="T8" fmla="*/ 1706 w 653"/>
                <a:gd name="T9" fmla="*/ 3129 h 432"/>
                <a:gd name="T10" fmla="*/ 1522 w 653"/>
                <a:gd name="T11" fmla="*/ 3437 h 432"/>
                <a:gd name="T12" fmla="*/ 1297 w 653"/>
                <a:gd name="T13" fmla="*/ 3551 h 432"/>
                <a:gd name="T14" fmla="*/ 1083 w 653"/>
                <a:gd name="T15" fmla="*/ 3437 h 432"/>
                <a:gd name="T16" fmla="*/ 862 w 653"/>
                <a:gd name="T17" fmla="*/ 3129 h 432"/>
                <a:gd name="T18" fmla="*/ 645 w 653"/>
                <a:gd name="T19" fmla="*/ 2525 h 432"/>
                <a:gd name="T20" fmla="*/ 429 w 653"/>
                <a:gd name="T21" fmla="*/ 1805 h 432"/>
                <a:gd name="T22" fmla="*/ 210 w 653"/>
                <a:gd name="T23" fmla="*/ 901 h 432"/>
                <a:gd name="T24" fmla="*/ 0 w 653"/>
                <a:gd name="T25" fmla="*/ 0 h 4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432">
                  <a:moveTo>
                    <a:pt x="652" y="0"/>
                  </a:moveTo>
                  <a:lnTo>
                    <a:pt x="596" y="116"/>
                  </a:lnTo>
                  <a:lnTo>
                    <a:pt x="542" y="219"/>
                  </a:lnTo>
                  <a:lnTo>
                    <a:pt x="486" y="306"/>
                  </a:lnTo>
                  <a:lnTo>
                    <a:pt x="432" y="379"/>
                  </a:lnTo>
                  <a:lnTo>
                    <a:pt x="385" y="417"/>
                  </a:lnTo>
                  <a:lnTo>
                    <a:pt x="329" y="431"/>
                  </a:lnTo>
                  <a:lnTo>
                    <a:pt x="275" y="417"/>
                  </a:lnTo>
                  <a:lnTo>
                    <a:pt x="219" y="379"/>
                  </a:lnTo>
                  <a:lnTo>
                    <a:pt x="165" y="306"/>
                  </a:lnTo>
                  <a:lnTo>
                    <a:pt x="109" y="219"/>
                  </a:lnTo>
                  <a:lnTo>
                    <a:pt x="54" y="109"/>
                  </a:lnTo>
                  <a:lnTo>
                    <a:pt x="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324" name="Object 76">
              <a:extLst>
                <a:ext uri="{FF2B5EF4-FFF2-40B4-BE49-F238E27FC236}">
                  <a16:creationId xmlns:a16="http://schemas.microsoft.com/office/drawing/2014/main" id="{7389F36F-07E7-4BD4-BD8F-3A93031852EB}"/>
                </a:ext>
              </a:extLst>
            </p:cNvPr>
            <p:cNvGraphicFramePr>
              <a:graphicFrameLocks noChangeAspect="1"/>
            </p:cNvGraphicFramePr>
            <p:nvPr/>
          </p:nvGraphicFramePr>
          <p:xfrm>
            <a:off x="4704" y="3072"/>
            <a:ext cx="288" cy="241"/>
          </p:xfrm>
          <a:graphic>
            <a:graphicData uri="http://schemas.openxmlformats.org/presentationml/2006/ole">
              <mc:AlternateContent xmlns:mc="http://schemas.openxmlformats.org/markup-compatibility/2006">
                <mc:Choice xmlns:v="urn:schemas-microsoft-com:vml" Requires="v">
                  <p:oleObj spid="_x0000_s12623" name="Equation" r:id="rId5" imgW="241091" imgH="164957" progId="Equation.3">
                    <p:embed/>
                  </p:oleObj>
                </mc:Choice>
                <mc:Fallback>
                  <p:oleObj name="Equation" r:id="rId5" imgW="241091" imgH="164957" progId="Equation.3">
                    <p:embed/>
                    <p:pic>
                      <p:nvPicPr>
                        <p:cNvPr id="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4" y="3072"/>
                          <a:ext cx="28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5" name="Line 77">
              <a:extLst>
                <a:ext uri="{FF2B5EF4-FFF2-40B4-BE49-F238E27FC236}">
                  <a16:creationId xmlns:a16="http://schemas.microsoft.com/office/drawing/2014/main" id="{30CD5216-32D4-4873-A3B6-217DBF2305F6}"/>
                </a:ext>
              </a:extLst>
            </p:cNvPr>
            <p:cNvSpPr>
              <a:spLocks noChangeShapeType="1"/>
            </p:cNvSpPr>
            <p:nvPr/>
          </p:nvSpPr>
          <p:spPr bwMode="auto">
            <a:xfrm flipV="1">
              <a:off x="3312" y="2400"/>
              <a:ext cx="0" cy="110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6" name="Line 78">
              <a:extLst>
                <a:ext uri="{FF2B5EF4-FFF2-40B4-BE49-F238E27FC236}">
                  <a16:creationId xmlns:a16="http://schemas.microsoft.com/office/drawing/2014/main" id="{519DD5FB-833E-44B9-8A9F-0F3DEB74BD66}"/>
                </a:ext>
              </a:extLst>
            </p:cNvPr>
            <p:cNvSpPr>
              <a:spLocks noChangeShapeType="1"/>
            </p:cNvSpPr>
            <p:nvPr/>
          </p:nvSpPr>
          <p:spPr bwMode="auto">
            <a:xfrm>
              <a:off x="3120" y="3072"/>
              <a:ext cx="168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7" name="Line 79">
              <a:extLst>
                <a:ext uri="{FF2B5EF4-FFF2-40B4-BE49-F238E27FC236}">
                  <a16:creationId xmlns:a16="http://schemas.microsoft.com/office/drawing/2014/main" id="{C0EEC57E-B457-4B07-ABA8-AD50F568057C}"/>
                </a:ext>
              </a:extLst>
            </p:cNvPr>
            <p:cNvSpPr>
              <a:spLocks noChangeShapeType="1"/>
            </p:cNvSpPr>
            <p:nvPr/>
          </p:nvSpPr>
          <p:spPr bwMode="auto">
            <a:xfrm flipH="1">
              <a:off x="3249" y="2802"/>
              <a:ext cx="18" cy="32"/>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28" name="Line 80">
              <a:extLst>
                <a:ext uri="{FF2B5EF4-FFF2-40B4-BE49-F238E27FC236}">
                  <a16:creationId xmlns:a16="http://schemas.microsoft.com/office/drawing/2014/main" id="{643A28AA-32DC-4E39-B1A1-DB53442B8536}"/>
                </a:ext>
              </a:extLst>
            </p:cNvPr>
            <p:cNvSpPr>
              <a:spLocks noChangeShapeType="1"/>
            </p:cNvSpPr>
            <p:nvPr/>
          </p:nvSpPr>
          <p:spPr bwMode="auto">
            <a:xfrm flipH="1">
              <a:off x="3189" y="2922"/>
              <a:ext cx="24" cy="42"/>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29" name="Rectangle 81">
              <a:extLst>
                <a:ext uri="{FF2B5EF4-FFF2-40B4-BE49-F238E27FC236}">
                  <a16:creationId xmlns:a16="http://schemas.microsoft.com/office/drawing/2014/main" id="{E7FE0C32-0D49-494B-AA01-08D4766778E8}"/>
                </a:ext>
              </a:extLst>
            </p:cNvPr>
            <p:cNvSpPr>
              <a:spLocks noChangeArrowheads="1"/>
            </p:cNvSpPr>
            <p:nvPr/>
          </p:nvSpPr>
          <p:spPr bwMode="auto">
            <a:xfrm>
              <a:off x="3264" y="2863"/>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O</a:t>
              </a:r>
            </a:p>
          </p:txBody>
        </p:sp>
        <p:graphicFrame>
          <p:nvGraphicFramePr>
            <p:cNvPr id="12330" name="Object 91">
              <a:extLst>
                <a:ext uri="{FF2B5EF4-FFF2-40B4-BE49-F238E27FC236}">
                  <a16:creationId xmlns:a16="http://schemas.microsoft.com/office/drawing/2014/main" id="{8C17B6E9-7A0C-4A51-A953-EC9743DFFBC4}"/>
                </a:ext>
              </a:extLst>
            </p:cNvPr>
            <p:cNvGraphicFramePr>
              <a:graphicFrameLocks noChangeAspect="1"/>
            </p:cNvGraphicFramePr>
            <p:nvPr/>
          </p:nvGraphicFramePr>
          <p:xfrm>
            <a:off x="4224" y="2783"/>
            <a:ext cx="336" cy="241"/>
          </p:xfrm>
          <a:graphic>
            <a:graphicData uri="http://schemas.openxmlformats.org/presentationml/2006/ole">
              <mc:AlternateContent xmlns:mc="http://schemas.openxmlformats.org/markup-compatibility/2006">
                <mc:Choice xmlns:v="urn:schemas-microsoft-com:vml" Requires="v">
                  <p:oleObj spid="_x0000_s12624" name="Equation" r:id="rId7" imgW="241091" imgH="164957" progId="Equation.3">
                    <p:embed/>
                  </p:oleObj>
                </mc:Choice>
                <mc:Fallback>
                  <p:oleObj name="Equation" r:id="rId7" imgW="241091" imgH="164957" progId="Equation.3">
                    <p:embed/>
                    <p:pic>
                      <p:nvPicPr>
                        <p:cNvPr id="0" name="Object 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 y="2783"/>
                          <a:ext cx="33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1" name="Text Box 92">
              <a:extLst>
                <a:ext uri="{FF2B5EF4-FFF2-40B4-BE49-F238E27FC236}">
                  <a16:creationId xmlns:a16="http://schemas.microsoft.com/office/drawing/2014/main" id="{4795CE0E-D18F-49E1-8008-0758047614D6}"/>
                </a:ext>
              </a:extLst>
            </p:cNvPr>
            <p:cNvSpPr txBox="1">
              <a:spLocks noChangeArrowheads="1"/>
            </p:cNvSpPr>
            <p:nvPr/>
          </p:nvSpPr>
          <p:spPr bwMode="auto">
            <a:xfrm>
              <a:off x="4464" y="283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0">
                  <a:latin typeface="宋体" panose="02010600030101010101" pitchFamily="2" charset="-122"/>
                </a:rPr>
                <a:t>1</a:t>
              </a:r>
            </a:p>
          </p:txBody>
        </p:sp>
        <p:sp>
          <p:nvSpPr>
            <p:cNvPr id="12332" name="Rectangle 93">
              <a:extLst>
                <a:ext uri="{FF2B5EF4-FFF2-40B4-BE49-F238E27FC236}">
                  <a16:creationId xmlns:a16="http://schemas.microsoft.com/office/drawing/2014/main" id="{8755E9DC-835E-4540-BD3B-553016424FB0}"/>
                </a:ext>
              </a:extLst>
            </p:cNvPr>
            <p:cNvSpPr>
              <a:spLocks noChangeArrowheads="1"/>
            </p:cNvSpPr>
            <p:nvPr/>
          </p:nvSpPr>
          <p:spPr bwMode="auto">
            <a:xfrm>
              <a:off x="3154" y="3120"/>
              <a:ext cx="2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rgbClr val="000000"/>
                  </a:solidFill>
                  <a:latin typeface="Symbol" panose="05050102010706020507" pitchFamily="18" charset="2"/>
                </a:rPr>
                <a:t>y</a:t>
              </a:r>
              <a:endParaRPr lang="en-US" altLang="zh-CN" sz="2000" i="0"/>
            </a:p>
          </p:txBody>
        </p:sp>
      </p:grpSp>
      <p:graphicFrame>
        <p:nvGraphicFramePr>
          <p:cNvPr id="12295" name="Object 95">
            <a:extLst>
              <a:ext uri="{FF2B5EF4-FFF2-40B4-BE49-F238E27FC236}">
                <a16:creationId xmlns:a16="http://schemas.microsoft.com/office/drawing/2014/main" id="{F7ED9C50-2FE7-461B-BA67-09E5C5CBE04D}"/>
              </a:ext>
            </a:extLst>
          </p:cNvPr>
          <p:cNvGraphicFramePr>
            <a:graphicFrameLocks noChangeAspect="1"/>
          </p:cNvGraphicFramePr>
          <p:nvPr/>
        </p:nvGraphicFramePr>
        <p:xfrm>
          <a:off x="3581400" y="2819400"/>
          <a:ext cx="3025775" cy="554038"/>
        </p:xfrm>
        <a:graphic>
          <a:graphicData uri="http://schemas.openxmlformats.org/presentationml/2006/ole">
            <mc:AlternateContent xmlns:mc="http://schemas.openxmlformats.org/markup-compatibility/2006">
              <mc:Choice xmlns:v="urn:schemas-microsoft-com:vml" Requires="v">
                <p:oleObj spid="_x0000_s12625" name="Equation" r:id="rId8" imgW="1256755" imgH="215806" progId="Equation.3">
                  <p:embed/>
                </p:oleObj>
              </mc:Choice>
              <mc:Fallback>
                <p:oleObj name="Equation" r:id="rId8" imgW="1256755" imgH="215806" progId="Equation.3">
                  <p:embed/>
                  <p:pic>
                    <p:nvPicPr>
                      <p:cNvPr id="0" name="Object 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2819400"/>
                        <a:ext cx="30257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6" name="Text Box 96">
            <a:extLst>
              <a:ext uri="{FF2B5EF4-FFF2-40B4-BE49-F238E27FC236}">
                <a16:creationId xmlns:a16="http://schemas.microsoft.com/office/drawing/2014/main" id="{4F645BC6-4269-4F50-935E-408AC6557310}"/>
              </a:ext>
            </a:extLst>
          </p:cNvPr>
          <p:cNvSpPr txBox="1">
            <a:spLocks noChangeArrowheads="1"/>
          </p:cNvSpPr>
          <p:nvPr/>
        </p:nvSpPr>
        <p:spPr bwMode="auto">
          <a:xfrm>
            <a:off x="1239838" y="2757488"/>
            <a:ext cx="17922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i="0">
                <a:latin typeface="宋体" panose="02010600030101010101" pitchFamily="2" charset="-122"/>
              </a:rPr>
              <a:t>设正弦量</a:t>
            </a:r>
            <a:r>
              <a:rPr kumimoji="1" lang="en-US" altLang="zh-CN" sz="2800" b="1" i="0">
                <a:latin typeface="宋体" panose="02010600030101010101" pitchFamily="2" charset="-122"/>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F581851-BAE3-44B9-A698-282EE3310864}"/>
              </a:ext>
            </a:extLst>
          </p:cNvPr>
          <p:cNvSpPr>
            <a:spLocks noGrp="1"/>
          </p:cNvSpPr>
          <p:nvPr>
            <p:ph type="sldNum" sz="quarter" idx="12"/>
          </p:nvPr>
        </p:nvSpPr>
        <p:spPr/>
        <p:txBody>
          <a:bodyPr/>
          <a:lstStyle/>
          <a:p>
            <a:pPr>
              <a:defRPr/>
            </a:pPr>
            <a:fld id="{47BBFD0A-2DF5-4251-9AA8-1F76B50487D5}" type="slidenum">
              <a:rPr lang="en-US" altLang="zh-CN" smtClean="0"/>
              <a:pPr>
                <a:defRPr/>
              </a:pPr>
              <a:t>100</a:t>
            </a:fld>
            <a:endParaRPr lang="en-US" altLang="zh-CN"/>
          </a:p>
        </p:txBody>
      </p:sp>
      <p:pic>
        <p:nvPicPr>
          <p:cNvPr id="4" name="Fourier Transform">
            <a:hlinkClick r:id="" action="ppaction://media"/>
            <a:extLst>
              <a:ext uri="{FF2B5EF4-FFF2-40B4-BE49-F238E27FC236}">
                <a16:creationId xmlns:a16="http://schemas.microsoft.com/office/drawing/2014/main" id="{968F1104-95ED-47FC-94EF-6A7B46BEBD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990" y="872716"/>
            <a:ext cx="9089010" cy="5112568"/>
          </a:xfrm>
          <a:prstGeom prst="rect">
            <a:avLst/>
          </a:prstGeom>
        </p:spPr>
      </p:pic>
    </p:spTree>
    <p:extLst>
      <p:ext uri="{BB962C8B-B14F-4D97-AF65-F5344CB8AC3E}">
        <p14:creationId xmlns:p14="http://schemas.microsoft.com/office/powerpoint/2010/main" val="413596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9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a:extLst>
              <a:ext uri="{FF2B5EF4-FFF2-40B4-BE49-F238E27FC236}">
                <a16:creationId xmlns:a16="http://schemas.microsoft.com/office/drawing/2014/main" id="{974BE34C-A4F9-4DDC-9D0E-2253D860596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E0634B1-F17C-4ED4-8ADF-E814C7B0E0C9}" type="slidenum">
              <a:rPr lang="en-US" altLang="zh-CN" sz="1400" smtClean="0"/>
              <a:pPr>
                <a:spcBef>
                  <a:spcPct val="0"/>
                </a:spcBef>
                <a:buFontTx/>
                <a:buNone/>
              </a:pPr>
              <a:t>101</a:t>
            </a:fld>
            <a:endParaRPr lang="en-US" altLang="zh-CN" sz="1400"/>
          </a:p>
        </p:txBody>
      </p:sp>
      <p:graphicFrame>
        <p:nvGraphicFramePr>
          <p:cNvPr id="97283" name="Object 6">
            <a:extLst>
              <a:ext uri="{FF2B5EF4-FFF2-40B4-BE49-F238E27FC236}">
                <a16:creationId xmlns:a16="http://schemas.microsoft.com/office/drawing/2014/main" id="{CAAA56E8-446F-43F1-9EE4-AAECFF8FC8B4}"/>
              </a:ext>
            </a:extLst>
          </p:cNvPr>
          <p:cNvGraphicFramePr>
            <a:graphicFrameLocks noChangeAspect="1"/>
          </p:cNvGraphicFramePr>
          <p:nvPr>
            <p:extLst>
              <p:ext uri="{D42A27DB-BD31-4B8C-83A1-F6EECF244321}">
                <p14:modId xmlns:p14="http://schemas.microsoft.com/office/powerpoint/2010/main" val="241429080"/>
              </p:ext>
            </p:extLst>
          </p:nvPr>
        </p:nvGraphicFramePr>
        <p:xfrm>
          <a:off x="1173163" y="1371600"/>
          <a:ext cx="6970712" cy="1036638"/>
        </p:xfrm>
        <a:graphic>
          <a:graphicData uri="http://schemas.openxmlformats.org/presentationml/2006/ole">
            <mc:AlternateContent xmlns:mc="http://schemas.openxmlformats.org/markup-compatibility/2006">
              <mc:Choice xmlns:v="urn:schemas-microsoft-com:vml" Requires="v">
                <p:oleObj spid="_x0000_s97428" name="公式" r:id="rId3" imgW="2666880" imgH="431640" progId="Equation.3">
                  <p:embed/>
                </p:oleObj>
              </mc:Choice>
              <mc:Fallback>
                <p:oleObj name="公式" r:id="rId3" imgW="2666880" imgH="431640" progId="Equation.3">
                  <p:embed/>
                  <p:pic>
                    <p:nvPicPr>
                      <p:cNvPr id="0" name="Object 6"/>
                      <p:cNvPicPr>
                        <a:picLocks noChangeAspect="1" noChangeArrowheads="1"/>
                      </p:cNvPicPr>
                      <p:nvPr/>
                    </p:nvPicPr>
                    <p:blipFill>
                      <a:blip r:embed="rId4"/>
                      <a:srcRect/>
                      <a:stretch>
                        <a:fillRect/>
                      </a:stretch>
                    </p:blipFill>
                    <p:spPr bwMode="auto">
                      <a:xfrm>
                        <a:off x="1173163" y="1371600"/>
                        <a:ext cx="6970712" cy="1036638"/>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4" name="Object 7">
            <a:extLst>
              <a:ext uri="{FF2B5EF4-FFF2-40B4-BE49-F238E27FC236}">
                <a16:creationId xmlns:a16="http://schemas.microsoft.com/office/drawing/2014/main" id="{8C0C058A-7590-436D-94E6-D3E142B3DE4C}"/>
              </a:ext>
            </a:extLst>
          </p:cNvPr>
          <p:cNvGraphicFramePr>
            <a:graphicFrameLocks noChangeAspect="1"/>
          </p:cNvGraphicFramePr>
          <p:nvPr>
            <p:extLst>
              <p:ext uri="{D42A27DB-BD31-4B8C-83A1-F6EECF244321}">
                <p14:modId xmlns:p14="http://schemas.microsoft.com/office/powerpoint/2010/main" val="2008408693"/>
              </p:ext>
            </p:extLst>
          </p:nvPr>
        </p:nvGraphicFramePr>
        <p:xfrm>
          <a:off x="471488" y="2286000"/>
          <a:ext cx="8066087" cy="1038225"/>
        </p:xfrm>
        <a:graphic>
          <a:graphicData uri="http://schemas.openxmlformats.org/presentationml/2006/ole">
            <mc:AlternateContent xmlns:mc="http://schemas.openxmlformats.org/markup-compatibility/2006">
              <mc:Choice xmlns:v="urn:schemas-microsoft-com:vml" Requires="v">
                <p:oleObj spid="_x0000_s97429" name="公式" r:id="rId5" imgW="3085920" imgH="431640" progId="Equation.3">
                  <p:embed/>
                </p:oleObj>
              </mc:Choice>
              <mc:Fallback>
                <p:oleObj name="公式" r:id="rId5" imgW="3085920" imgH="431640" progId="Equation.3">
                  <p:embed/>
                  <p:pic>
                    <p:nvPicPr>
                      <p:cNvPr id="0" name="Object 7"/>
                      <p:cNvPicPr>
                        <a:picLocks noChangeAspect="1" noChangeArrowheads="1"/>
                      </p:cNvPicPr>
                      <p:nvPr/>
                    </p:nvPicPr>
                    <p:blipFill>
                      <a:blip r:embed="rId6"/>
                      <a:srcRect/>
                      <a:stretch>
                        <a:fillRect/>
                      </a:stretch>
                    </p:blipFill>
                    <p:spPr bwMode="auto">
                      <a:xfrm>
                        <a:off x="471488" y="2286000"/>
                        <a:ext cx="8066087"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85" name="Text Box 10">
            <a:extLst>
              <a:ext uri="{FF2B5EF4-FFF2-40B4-BE49-F238E27FC236}">
                <a16:creationId xmlns:a16="http://schemas.microsoft.com/office/drawing/2014/main" id="{B87B282F-2B3E-4F23-865F-B2AB1BC73C83}"/>
              </a:ext>
            </a:extLst>
          </p:cNvPr>
          <p:cNvSpPr txBox="1">
            <a:spLocks noChangeArrowheads="1"/>
          </p:cNvSpPr>
          <p:nvPr/>
        </p:nvSpPr>
        <p:spPr bwMode="auto">
          <a:xfrm>
            <a:off x="381000" y="457200"/>
            <a:ext cx="8610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同频率的正弦量与余弦量之和可以合并，上面的傅立叶级数还可以写成</a:t>
            </a:r>
          </a:p>
        </p:txBody>
      </p:sp>
      <p:sp>
        <p:nvSpPr>
          <p:cNvPr id="97286" name="Text Box 11">
            <a:extLst>
              <a:ext uri="{FF2B5EF4-FFF2-40B4-BE49-F238E27FC236}">
                <a16:creationId xmlns:a16="http://schemas.microsoft.com/office/drawing/2014/main" id="{7260E230-0478-4978-963C-206FD119985C}"/>
              </a:ext>
            </a:extLst>
          </p:cNvPr>
          <p:cNvSpPr txBox="1">
            <a:spLocks noChangeArrowheads="1"/>
          </p:cNvSpPr>
          <p:nvPr/>
        </p:nvSpPr>
        <p:spPr bwMode="auto">
          <a:xfrm>
            <a:off x="228600" y="3200400"/>
            <a:ext cx="87630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dirty="0"/>
              <a:t>      </a:t>
            </a:r>
            <a:r>
              <a:rPr lang="zh-CN" altLang="en-US" sz="2800" b="1" i="0" dirty="0"/>
              <a:t>其中</a:t>
            </a:r>
            <a:r>
              <a:rPr lang="en-US" altLang="zh-CN" sz="2800" b="1" dirty="0"/>
              <a:t>A</a:t>
            </a:r>
            <a:r>
              <a:rPr lang="en-US" altLang="zh-CN" sz="2800" b="1" i="0" baseline="-25000" dirty="0"/>
              <a:t>0</a:t>
            </a:r>
            <a:r>
              <a:rPr lang="zh-CN" altLang="en-US" sz="2800" b="1" i="0" dirty="0"/>
              <a:t>称为直流分量；</a:t>
            </a:r>
            <a:r>
              <a:rPr lang="en-US" altLang="zh-CN" sz="2800" b="1" dirty="0" err="1">
                <a:latin typeface="Times New Roman" panose="02020603050405020304" pitchFamily="18" charset="0"/>
              </a:rPr>
              <a:t>A</a:t>
            </a:r>
            <a:r>
              <a:rPr lang="en-US" altLang="zh-CN" sz="2800" b="1" i="0" baseline="-25000" dirty="0" err="1">
                <a:latin typeface="Times New Roman" panose="02020603050405020304" pitchFamily="18" charset="0"/>
              </a:rPr>
              <a:t>Km</a:t>
            </a:r>
            <a:r>
              <a:rPr lang="en-US" altLang="zh-CN" sz="2800" b="1" i="0" dirty="0" err="1">
                <a:latin typeface="Times New Roman" panose="02020603050405020304" pitchFamily="18" charset="0"/>
              </a:rPr>
              <a:t>sin</a:t>
            </a:r>
            <a:r>
              <a:rPr lang="en-US" altLang="zh-CN" sz="2800" b="1" i="0" dirty="0">
                <a:latin typeface="Times New Roman" panose="02020603050405020304" pitchFamily="18" charset="0"/>
              </a:rPr>
              <a:t>(</a:t>
            </a:r>
            <a:r>
              <a:rPr lang="en-US" altLang="zh-CN" sz="2800" b="1" dirty="0" err="1">
                <a:latin typeface="Times New Roman" panose="02020603050405020304" pitchFamily="18" charset="0"/>
              </a:rPr>
              <a:t>K</a:t>
            </a:r>
            <a:r>
              <a:rPr lang="en-US" altLang="zh-CN" sz="2800" b="1" dirty="0" err="1">
                <a:latin typeface="Times New Roman" panose="02020603050405020304" pitchFamily="18" charset="0"/>
                <a:cs typeface="Arial" panose="020B0604020202020204" pitchFamily="34" charset="0"/>
              </a:rPr>
              <a:t>ωt</a:t>
            </a:r>
            <a:r>
              <a:rPr lang="en-US" altLang="zh-CN" sz="2800" b="1" i="0" dirty="0" err="1">
                <a:latin typeface="Times New Roman" panose="02020603050405020304" pitchFamily="18" charset="0"/>
                <a:cs typeface="Arial" panose="020B0604020202020204" pitchFamily="34" charset="0"/>
              </a:rPr>
              <a:t>+</a:t>
            </a:r>
            <a:r>
              <a:rPr lang="en-US" altLang="zh-CN" sz="2800" b="1" dirty="0" err="1">
                <a:latin typeface="Times New Roman" panose="02020603050405020304" pitchFamily="18" charset="0"/>
                <a:cs typeface="Arial" panose="020B0604020202020204" pitchFamily="34" charset="0"/>
              </a:rPr>
              <a:t>ψ</a:t>
            </a:r>
            <a:r>
              <a:rPr lang="en-US" altLang="zh-CN" sz="2800" b="1" baseline="-25000" dirty="0" err="1">
                <a:latin typeface="Times New Roman" panose="02020603050405020304" pitchFamily="18" charset="0"/>
                <a:cs typeface="Arial" panose="020B0604020202020204" pitchFamily="34" charset="0"/>
              </a:rPr>
              <a:t>K</a:t>
            </a:r>
            <a:r>
              <a:rPr lang="en-US" altLang="zh-CN" sz="2800" b="1" i="0" dirty="0">
                <a:latin typeface="Times New Roman" panose="02020603050405020304" pitchFamily="18" charset="0"/>
                <a:cs typeface="Arial" panose="020B0604020202020204" pitchFamily="34" charset="0"/>
              </a:rPr>
              <a:t>)</a:t>
            </a:r>
            <a:r>
              <a:rPr lang="zh-CN" altLang="en-US" sz="2800" b="1" i="0" dirty="0"/>
              <a:t>是第</a:t>
            </a:r>
            <a:r>
              <a:rPr lang="en-US" altLang="zh-CN" sz="2800" b="1" dirty="0">
                <a:latin typeface="Times New Roman" panose="02020603050405020304" pitchFamily="18" charset="0"/>
              </a:rPr>
              <a:t>K</a:t>
            </a:r>
            <a:r>
              <a:rPr lang="zh-CN" altLang="en-US" sz="2800" b="1" i="0" dirty="0"/>
              <a:t>次谐波</a:t>
            </a:r>
            <a:r>
              <a:rPr lang="en-US" altLang="zh-CN" sz="2800" b="1" i="0" dirty="0"/>
              <a:t>;  </a:t>
            </a:r>
            <a:r>
              <a:rPr lang="en-US" altLang="zh-CN" sz="2800" b="1" dirty="0">
                <a:latin typeface="Times New Roman" panose="02020603050405020304" pitchFamily="18" charset="0"/>
              </a:rPr>
              <a:t>K</a:t>
            </a:r>
            <a:r>
              <a:rPr lang="en-US" altLang="zh-CN" sz="2800" b="1" i="0" dirty="0">
                <a:latin typeface="Times New Roman" panose="02020603050405020304" pitchFamily="18" charset="0"/>
              </a:rPr>
              <a:t>=1</a:t>
            </a:r>
            <a:r>
              <a:rPr lang="zh-CN" altLang="en-US" sz="2800" b="1" i="0" dirty="0"/>
              <a:t>时是与原非正弦周期函数同频率的正弦波，称为基波</a:t>
            </a:r>
            <a:r>
              <a:rPr lang="en-US" altLang="zh-CN" sz="2800" b="1" i="0" dirty="0"/>
              <a:t>;  </a:t>
            </a:r>
            <a:r>
              <a:rPr lang="en-US" altLang="zh-CN" sz="2800" b="1" dirty="0">
                <a:latin typeface="Times New Roman" panose="02020603050405020304" pitchFamily="18" charset="0"/>
              </a:rPr>
              <a:t>K</a:t>
            </a:r>
            <a:r>
              <a:rPr lang="en-US" altLang="zh-CN" sz="2800" b="1" i="0" dirty="0">
                <a:latin typeface="Times New Roman" panose="02020603050405020304" pitchFamily="18" charset="0"/>
              </a:rPr>
              <a:t>=2</a:t>
            </a:r>
            <a:r>
              <a:rPr lang="zh-CN" altLang="en-US" sz="2800" b="1" i="0" dirty="0"/>
              <a:t>时称为</a:t>
            </a:r>
            <a:r>
              <a:rPr lang="en-US" altLang="zh-CN" sz="2800" b="1" i="0" dirty="0"/>
              <a:t>2</a:t>
            </a:r>
            <a:r>
              <a:rPr lang="zh-CN" altLang="en-US" sz="2800" b="1" i="0" dirty="0"/>
              <a:t>次谐波 ，</a:t>
            </a:r>
            <a:r>
              <a:rPr lang="en-US" altLang="zh-CN" sz="2800" b="1" dirty="0">
                <a:latin typeface="Times New Roman" panose="02020603050405020304" pitchFamily="18" charset="0"/>
                <a:cs typeface="Arial" panose="020B0604020202020204" pitchFamily="34" charset="0"/>
              </a:rPr>
              <a:t>K</a:t>
            </a:r>
            <a:r>
              <a:rPr lang="en-US" altLang="zh-CN" sz="2800" b="1" i="0" dirty="0">
                <a:latin typeface="Times New Roman" panose="02020603050405020304" pitchFamily="18" charset="0"/>
                <a:cs typeface="Arial" panose="020B0604020202020204" pitchFamily="34" charset="0"/>
              </a:rPr>
              <a:t>≧2</a:t>
            </a:r>
            <a:r>
              <a:rPr lang="zh-CN" altLang="en-US" sz="2800" b="1" i="0" dirty="0"/>
              <a:t>时统称为高次谐波。</a:t>
            </a:r>
          </a:p>
        </p:txBody>
      </p:sp>
      <p:sp>
        <p:nvSpPr>
          <p:cNvPr id="97287" name="Text Box 12">
            <a:extLst>
              <a:ext uri="{FF2B5EF4-FFF2-40B4-BE49-F238E27FC236}">
                <a16:creationId xmlns:a16="http://schemas.microsoft.com/office/drawing/2014/main" id="{1850D53A-9366-480A-BAEB-58986058450B}"/>
              </a:ext>
            </a:extLst>
          </p:cNvPr>
          <p:cNvSpPr txBox="1">
            <a:spLocks noChangeArrowheads="1"/>
          </p:cNvSpPr>
          <p:nvPr/>
        </p:nvSpPr>
        <p:spPr bwMode="auto">
          <a:xfrm>
            <a:off x="381000" y="4648200"/>
            <a:ext cx="8458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t>       </a:t>
            </a:r>
            <a:r>
              <a:rPr lang="zh-CN" altLang="en-US" sz="2800" b="1" i="0"/>
              <a:t>从展开式中可以看到，谐波次数越高，其幅值越小。所以工程上常取前几项之和而忽略其余的高次项。当然，所取的谐波项数越多，其和与原非正弦周期函数的值就越接近</a:t>
            </a:r>
            <a:r>
              <a:rPr lang="zh-CN" altLang="en-US" sz="2800" i="0"/>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a:extLst>
              <a:ext uri="{FF2B5EF4-FFF2-40B4-BE49-F238E27FC236}">
                <a16:creationId xmlns:a16="http://schemas.microsoft.com/office/drawing/2014/main" id="{25E05A10-0D52-46EC-A492-E46327CD991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DC4630B-FFA0-4266-A267-E2822D26716A}" type="slidenum">
              <a:rPr lang="en-US" altLang="zh-CN" sz="1400" smtClean="0"/>
              <a:pPr>
                <a:spcBef>
                  <a:spcPct val="0"/>
                </a:spcBef>
                <a:buFontTx/>
                <a:buNone/>
              </a:pPr>
              <a:t>102</a:t>
            </a:fld>
            <a:endParaRPr lang="en-US" altLang="zh-CN" sz="1400"/>
          </a:p>
        </p:txBody>
      </p:sp>
      <p:sp>
        <p:nvSpPr>
          <p:cNvPr id="98307" name="Rectangle 3">
            <a:extLst>
              <a:ext uri="{FF2B5EF4-FFF2-40B4-BE49-F238E27FC236}">
                <a16:creationId xmlns:a16="http://schemas.microsoft.com/office/drawing/2014/main" id="{EFD3B20F-DC16-4B6E-8E04-636E976EEA72}"/>
              </a:ext>
            </a:extLst>
          </p:cNvPr>
          <p:cNvSpPr>
            <a:spLocks noGrp="1" noChangeArrowheads="1"/>
          </p:cNvSpPr>
          <p:nvPr>
            <p:ph type="subTitle" idx="1"/>
          </p:nvPr>
        </p:nvSpPr>
        <p:spPr>
          <a:xfrm>
            <a:off x="1524000" y="381000"/>
            <a:ext cx="6400800" cy="533400"/>
          </a:xfrm>
        </p:spPr>
        <p:txBody>
          <a:bodyPr/>
          <a:lstStyle/>
          <a:p>
            <a:pPr algn="l" eaLnBrk="1" hangingPunct="1"/>
            <a:r>
              <a:rPr lang="en-US" altLang="zh-CN" sz="2800" b="1"/>
              <a:t>3.8.2   </a:t>
            </a:r>
            <a:r>
              <a:rPr lang="zh-CN" altLang="en-US" sz="2800" b="1"/>
              <a:t>非正弦周期量的有效值和功率</a:t>
            </a:r>
          </a:p>
        </p:txBody>
      </p:sp>
      <p:sp>
        <p:nvSpPr>
          <p:cNvPr id="98308" name="Text Box 4">
            <a:extLst>
              <a:ext uri="{FF2B5EF4-FFF2-40B4-BE49-F238E27FC236}">
                <a16:creationId xmlns:a16="http://schemas.microsoft.com/office/drawing/2014/main" id="{733F25A8-E913-4EAF-B5A3-ACD3AAB3DB90}"/>
              </a:ext>
            </a:extLst>
          </p:cNvPr>
          <p:cNvSpPr txBox="1">
            <a:spLocks noChangeArrowheads="1"/>
          </p:cNvSpPr>
          <p:nvPr/>
        </p:nvSpPr>
        <p:spPr bwMode="auto">
          <a:xfrm>
            <a:off x="609600" y="1066800"/>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t>(</a:t>
            </a:r>
            <a:r>
              <a:rPr lang="zh-CN" altLang="en-US" sz="2800" b="1" i="0"/>
              <a:t>一）有效值</a:t>
            </a:r>
          </a:p>
        </p:txBody>
      </p:sp>
      <p:sp>
        <p:nvSpPr>
          <p:cNvPr id="98309" name="Text Box 5">
            <a:extLst>
              <a:ext uri="{FF2B5EF4-FFF2-40B4-BE49-F238E27FC236}">
                <a16:creationId xmlns:a16="http://schemas.microsoft.com/office/drawing/2014/main" id="{3DDACDFE-8C48-4979-9CAF-6A1715DE159B}"/>
              </a:ext>
            </a:extLst>
          </p:cNvPr>
          <p:cNvSpPr txBox="1">
            <a:spLocks noChangeArrowheads="1"/>
          </p:cNvSpPr>
          <p:nvPr/>
        </p:nvSpPr>
        <p:spPr bwMode="auto">
          <a:xfrm>
            <a:off x="609600" y="1524000"/>
            <a:ext cx="670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根据交变电压和电流有效值的公式</a:t>
            </a:r>
          </a:p>
        </p:txBody>
      </p:sp>
      <p:graphicFrame>
        <p:nvGraphicFramePr>
          <p:cNvPr id="98310" name="Object 6">
            <a:hlinkClick r:id="" action="ppaction://ole?verb=0"/>
            <a:extLst>
              <a:ext uri="{FF2B5EF4-FFF2-40B4-BE49-F238E27FC236}">
                <a16:creationId xmlns:a16="http://schemas.microsoft.com/office/drawing/2014/main" id="{A39258C9-C23B-4E1D-9D93-B2E76C66B9EA}"/>
              </a:ext>
            </a:extLst>
          </p:cNvPr>
          <p:cNvGraphicFramePr>
            <a:graphicFrameLocks/>
          </p:cNvGraphicFramePr>
          <p:nvPr>
            <p:extLst>
              <p:ext uri="{D42A27DB-BD31-4B8C-83A1-F6EECF244321}">
                <p14:modId xmlns:p14="http://schemas.microsoft.com/office/powerpoint/2010/main" val="3371580775"/>
              </p:ext>
            </p:extLst>
          </p:nvPr>
        </p:nvGraphicFramePr>
        <p:xfrm>
          <a:off x="4475163" y="2063750"/>
          <a:ext cx="2741612" cy="977900"/>
        </p:xfrm>
        <a:graphic>
          <a:graphicData uri="http://schemas.openxmlformats.org/presentationml/2006/ole">
            <mc:AlternateContent xmlns:mc="http://schemas.openxmlformats.org/markup-compatibility/2006">
              <mc:Choice xmlns:v="urn:schemas-microsoft-com:vml" Requires="v">
                <p:oleObj spid="_x0000_s98596" name="公式" r:id="rId3" imgW="901440" imgH="444240" progId="Equation.3">
                  <p:embed/>
                </p:oleObj>
              </mc:Choice>
              <mc:Fallback>
                <p:oleObj name="公式" r:id="rId3" imgW="901440" imgH="444240" progId="Equation.3">
                  <p:embed/>
                  <p:pic>
                    <p:nvPicPr>
                      <p:cNvPr id="0" name="Object 6"/>
                      <p:cNvPicPr>
                        <a:picLocks noChangeArrowheads="1"/>
                      </p:cNvPicPr>
                      <p:nvPr/>
                    </p:nvPicPr>
                    <p:blipFill>
                      <a:blip r:embed="rId4"/>
                      <a:srcRect/>
                      <a:stretch>
                        <a:fillRect/>
                      </a:stretch>
                    </p:blipFill>
                    <p:spPr bwMode="auto">
                      <a:xfrm>
                        <a:off x="4475163" y="2063750"/>
                        <a:ext cx="2741612"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1" name="Object 7">
            <a:hlinkClick r:id="" action="ppaction://ole?verb=0"/>
            <a:extLst>
              <a:ext uri="{FF2B5EF4-FFF2-40B4-BE49-F238E27FC236}">
                <a16:creationId xmlns:a16="http://schemas.microsoft.com/office/drawing/2014/main" id="{14FC96AF-34B0-4E11-B7BC-EC8A5F327E03}"/>
              </a:ext>
            </a:extLst>
          </p:cNvPr>
          <p:cNvGraphicFramePr>
            <a:graphicFrameLocks/>
          </p:cNvGraphicFramePr>
          <p:nvPr>
            <p:extLst>
              <p:ext uri="{D42A27DB-BD31-4B8C-83A1-F6EECF244321}">
                <p14:modId xmlns:p14="http://schemas.microsoft.com/office/powerpoint/2010/main" val="195769567"/>
              </p:ext>
            </p:extLst>
          </p:nvPr>
        </p:nvGraphicFramePr>
        <p:xfrm>
          <a:off x="1184275" y="2063750"/>
          <a:ext cx="2738438" cy="977900"/>
        </p:xfrm>
        <a:graphic>
          <a:graphicData uri="http://schemas.openxmlformats.org/presentationml/2006/ole">
            <mc:AlternateContent xmlns:mc="http://schemas.openxmlformats.org/markup-compatibility/2006">
              <mc:Choice xmlns:v="urn:schemas-microsoft-com:vml" Requires="v">
                <p:oleObj spid="_x0000_s98597" name="公式" r:id="rId5" imgW="977760" imgH="444240" progId="Equation.3">
                  <p:embed/>
                </p:oleObj>
              </mc:Choice>
              <mc:Fallback>
                <p:oleObj name="公式" r:id="rId5" imgW="977760" imgH="444240" progId="Equation.3">
                  <p:embed/>
                  <p:pic>
                    <p:nvPicPr>
                      <p:cNvPr id="0" name="Object 7"/>
                      <p:cNvPicPr>
                        <a:picLocks noChangeArrowheads="1"/>
                      </p:cNvPicPr>
                      <p:nvPr/>
                    </p:nvPicPr>
                    <p:blipFill>
                      <a:blip r:embed="rId6"/>
                      <a:srcRect/>
                      <a:stretch>
                        <a:fillRect/>
                      </a:stretch>
                    </p:blipFill>
                    <p:spPr bwMode="auto">
                      <a:xfrm>
                        <a:off x="1184275" y="2063750"/>
                        <a:ext cx="2738438"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2" name="Text Box 8">
            <a:extLst>
              <a:ext uri="{FF2B5EF4-FFF2-40B4-BE49-F238E27FC236}">
                <a16:creationId xmlns:a16="http://schemas.microsoft.com/office/drawing/2014/main" id="{FD7B1A47-EDE5-4A12-B62B-AAA528187943}"/>
              </a:ext>
            </a:extLst>
          </p:cNvPr>
          <p:cNvSpPr txBox="1">
            <a:spLocks noChangeArrowheads="1"/>
          </p:cNvSpPr>
          <p:nvPr/>
        </p:nvSpPr>
        <p:spPr bwMode="auto">
          <a:xfrm>
            <a:off x="381000" y="2971800"/>
            <a:ext cx="792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可以推出非正弦周期电压与电流的有效值分别为</a:t>
            </a:r>
          </a:p>
        </p:txBody>
      </p:sp>
      <p:graphicFrame>
        <p:nvGraphicFramePr>
          <p:cNvPr id="98313" name="Object 9">
            <a:hlinkClick r:id="" action="ppaction://ole?verb=0"/>
            <a:extLst>
              <a:ext uri="{FF2B5EF4-FFF2-40B4-BE49-F238E27FC236}">
                <a16:creationId xmlns:a16="http://schemas.microsoft.com/office/drawing/2014/main" id="{0CDB0E4F-F7BE-4893-8608-09F38C352718}"/>
              </a:ext>
            </a:extLst>
          </p:cNvPr>
          <p:cNvGraphicFramePr>
            <a:graphicFrameLocks/>
          </p:cNvGraphicFramePr>
          <p:nvPr>
            <p:extLst>
              <p:ext uri="{D42A27DB-BD31-4B8C-83A1-F6EECF244321}">
                <p14:modId xmlns:p14="http://schemas.microsoft.com/office/powerpoint/2010/main" val="1320167358"/>
              </p:ext>
            </p:extLst>
          </p:nvPr>
        </p:nvGraphicFramePr>
        <p:xfrm>
          <a:off x="1468438" y="3725863"/>
          <a:ext cx="5146675" cy="777875"/>
        </p:xfrm>
        <a:graphic>
          <a:graphicData uri="http://schemas.openxmlformats.org/presentationml/2006/ole">
            <mc:AlternateContent xmlns:mc="http://schemas.openxmlformats.org/markup-compatibility/2006">
              <mc:Choice xmlns:v="urn:schemas-microsoft-com:vml" Requires="v">
                <p:oleObj spid="_x0000_s98598" name="公式" r:id="rId7" imgW="1892160" imgH="291960" progId="Equation.3">
                  <p:embed/>
                </p:oleObj>
              </mc:Choice>
              <mc:Fallback>
                <p:oleObj name="公式" r:id="rId7" imgW="1892160" imgH="291960" progId="Equation.3">
                  <p:embed/>
                  <p:pic>
                    <p:nvPicPr>
                      <p:cNvPr id="0" name="Object 9"/>
                      <p:cNvPicPr>
                        <a:picLocks noChangeArrowheads="1"/>
                      </p:cNvPicPr>
                      <p:nvPr/>
                    </p:nvPicPr>
                    <p:blipFill>
                      <a:blip r:embed="rId8"/>
                      <a:srcRect/>
                      <a:stretch>
                        <a:fillRect/>
                      </a:stretch>
                    </p:blipFill>
                    <p:spPr bwMode="auto">
                      <a:xfrm>
                        <a:off x="1468438" y="3725863"/>
                        <a:ext cx="5146675" cy="777875"/>
                      </a:xfrm>
                      <a:prstGeom prst="rect">
                        <a:avLst/>
                      </a:prstGeom>
                      <a:solidFill>
                        <a:schemeClr val="accent1"/>
                      </a:solidFill>
                      <a:ln>
                        <a:noFill/>
                      </a:ln>
                      <a:effectLst/>
                      <a:extLst>
                        <a:ext uri="{91240B29-F687-4F45-9708-019B960494DF}">
                          <a14:hiddenLine xmlns:a14="http://schemas.microsoft.com/office/drawing/2010/main" w="1270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4" name="Object 10">
            <a:hlinkClick r:id="" action="ppaction://ole?verb=0"/>
            <a:extLst>
              <a:ext uri="{FF2B5EF4-FFF2-40B4-BE49-F238E27FC236}">
                <a16:creationId xmlns:a16="http://schemas.microsoft.com/office/drawing/2014/main" id="{AB8DC626-B41A-4A01-A602-6A224BDBB715}"/>
              </a:ext>
            </a:extLst>
          </p:cNvPr>
          <p:cNvGraphicFramePr>
            <a:graphicFrameLocks/>
          </p:cNvGraphicFramePr>
          <p:nvPr>
            <p:extLst>
              <p:ext uri="{D42A27DB-BD31-4B8C-83A1-F6EECF244321}">
                <p14:modId xmlns:p14="http://schemas.microsoft.com/office/powerpoint/2010/main" val="4235139181"/>
              </p:ext>
            </p:extLst>
          </p:nvPr>
        </p:nvGraphicFramePr>
        <p:xfrm>
          <a:off x="1757363" y="4487863"/>
          <a:ext cx="4567237" cy="779462"/>
        </p:xfrm>
        <a:graphic>
          <a:graphicData uri="http://schemas.openxmlformats.org/presentationml/2006/ole">
            <mc:AlternateContent xmlns:mc="http://schemas.openxmlformats.org/markup-compatibility/2006">
              <mc:Choice xmlns:v="urn:schemas-microsoft-com:vml" Requires="v">
                <p:oleObj spid="_x0000_s98599" name="公式" r:id="rId9" imgW="1676160" imgH="291960" progId="Equation.3">
                  <p:embed/>
                </p:oleObj>
              </mc:Choice>
              <mc:Fallback>
                <p:oleObj name="公式" r:id="rId9" imgW="1676160" imgH="291960" progId="Equation.3">
                  <p:embed/>
                  <p:pic>
                    <p:nvPicPr>
                      <p:cNvPr id="0" name="Object 10"/>
                      <p:cNvPicPr>
                        <a:picLocks noChangeArrowheads="1"/>
                      </p:cNvPicPr>
                      <p:nvPr/>
                    </p:nvPicPr>
                    <p:blipFill>
                      <a:blip r:embed="rId10"/>
                      <a:srcRect/>
                      <a:stretch>
                        <a:fillRect/>
                      </a:stretch>
                    </p:blipFill>
                    <p:spPr bwMode="auto">
                      <a:xfrm>
                        <a:off x="1757363" y="4487863"/>
                        <a:ext cx="4567237" cy="779462"/>
                      </a:xfrm>
                      <a:prstGeom prst="rect">
                        <a:avLst/>
                      </a:prstGeom>
                      <a:solidFill>
                        <a:schemeClr val="accent1"/>
                      </a:solidFill>
                      <a:ln>
                        <a:noFill/>
                      </a:ln>
                      <a:effectLst/>
                      <a:extLst>
                        <a:ext uri="{91240B29-F687-4F45-9708-019B960494DF}">
                          <a14:hiddenLine xmlns:a14="http://schemas.microsoft.com/office/drawing/2010/main" w="1270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5" name="Text Box 11">
            <a:extLst>
              <a:ext uri="{FF2B5EF4-FFF2-40B4-BE49-F238E27FC236}">
                <a16:creationId xmlns:a16="http://schemas.microsoft.com/office/drawing/2014/main" id="{08492004-8019-4A9E-A694-B472FA4A4326}"/>
              </a:ext>
            </a:extLst>
          </p:cNvPr>
          <p:cNvSpPr txBox="1">
            <a:spLocks noChangeArrowheads="1"/>
          </p:cNvSpPr>
          <p:nvPr/>
        </p:nvSpPr>
        <p:spPr bwMode="auto">
          <a:xfrm>
            <a:off x="419100" y="5530850"/>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dirty="0"/>
              <a:t>       </a:t>
            </a:r>
            <a:r>
              <a:rPr lang="zh-CN" altLang="en-US" sz="2800" b="1" i="0" dirty="0"/>
              <a:t>上式表明，非正弦电压或电流的有效值等于其各个分量有效值平方和的平方根。</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FF481480-CCBB-4D50-B95D-97839D1E3C6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9EB04CF-E86B-4EBE-A971-B1B93B475653}" type="slidenum">
              <a:rPr lang="en-US" altLang="zh-CN" sz="1400" smtClean="0"/>
              <a:pPr>
                <a:spcBef>
                  <a:spcPct val="0"/>
                </a:spcBef>
                <a:buFontTx/>
                <a:buNone/>
              </a:pPr>
              <a:t>11</a:t>
            </a:fld>
            <a:endParaRPr lang="en-US" altLang="zh-CN" sz="1400"/>
          </a:p>
        </p:txBody>
      </p:sp>
      <p:sp>
        <p:nvSpPr>
          <p:cNvPr id="13315" name="Text Box 24">
            <a:extLst>
              <a:ext uri="{FF2B5EF4-FFF2-40B4-BE49-F238E27FC236}">
                <a16:creationId xmlns:a16="http://schemas.microsoft.com/office/drawing/2014/main" id="{3167C006-8564-46CC-BBD2-10598644E235}"/>
              </a:ext>
            </a:extLst>
          </p:cNvPr>
          <p:cNvSpPr txBox="1">
            <a:spLocks noChangeArrowheads="1"/>
          </p:cNvSpPr>
          <p:nvPr/>
        </p:nvSpPr>
        <p:spPr bwMode="auto">
          <a:xfrm>
            <a:off x="681038" y="395288"/>
            <a:ext cx="42132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800" b="1" i="0">
                <a:latin typeface="宋体" panose="02010600030101010101" pitchFamily="2" charset="-122"/>
              </a:rPr>
              <a:t>若</a:t>
            </a:r>
            <a:r>
              <a:rPr kumimoji="1" lang="en-US" altLang="zh-CN" sz="2800" b="1" i="0">
                <a:latin typeface="宋体" panose="02010600030101010101" pitchFamily="2" charset="-122"/>
              </a:rPr>
              <a:t>:</a:t>
            </a:r>
            <a:r>
              <a:rPr kumimoji="1" lang="zh-CN" altLang="en-US" sz="2800" b="1" i="0">
                <a:latin typeface="宋体" panose="02010600030101010101" pitchFamily="2" charset="-122"/>
              </a:rPr>
              <a:t>矢量长度</a:t>
            </a:r>
            <a:r>
              <a:rPr kumimoji="1" lang="zh-CN" altLang="en-US" sz="2800" b="1" i="0">
                <a:latin typeface="Times New Roman" panose="02020603050405020304" pitchFamily="18" charset="0"/>
              </a:rPr>
              <a:t> </a:t>
            </a:r>
            <a:r>
              <a:rPr kumimoji="1" lang="en-US" altLang="zh-CN" sz="2800" b="1" i="0">
                <a:latin typeface="Times New Roman" panose="02020603050405020304" pitchFamily="18" charset="0"/>
              </a:rPr>
              <a:t>= </a:t>
            </a:r>
            <a:r>
              <a:rPr lang="en-US" altLang="zh-CN" sz="2800" b="1">
                <a:solidFill>
                  <a:srgbClr val="000000"/>
                </a:solidFill>
                <a:latin typeface="Times New Roman" panose="02020603050405020304" pitchFamily="18" charset="0"/>
              </a:rPr>
              <a:t>U </a:t>
            </a:r>
            <a:r>
              <a:rPr lang="en-US" altLang="zh-CN" sz="2800" b="1" i="0" baseline="-25000">
                <a:solidFill>
                  <a:srgbClr val="000000"/>
                </a:solidFill>
                <a:latin typeface="Times New Roman" panose="02020603050405020304" pitchFamily="18" charset="0"/>
              </a:rPr>
              <a:t>m</a:t>
            </a:r>
            <a:r>
              <a:rPr kumimoji="1" lang="en-US" altLang="zh-CN" sz="2800" b="1" i="0" baseline="-25000">
                <a:latin typeface="Times New Roman" panose="02020603050405020304" pitchFamily="18" charset="0"/>
              </a:rPr>
              <a:t> </a:t>
            </a:r>
            <a:endParaRPr lang="en-US" altLang="zh-CN" sz="2800" b="1" i="0" baseline="-25000">
              <a:solidFill>
                <a:srgbClr val="000000"/>
              </a:solidFill>
              <a:latin typeface="Times New Roman" panose="02020603050405020304" pitchFamily="18" charset="0"/>
            </a:endParaRPr>
          </a:p>
        </p:txBody>
      </p:sp>
      <p:sp>
        <p:nvSpPr>
          <p:cNvPr id="13316" name="Text Box 29">
            <a:extLst>
              <a:ext uri="{FF2B5EF4-FFF2-40B4-BE49-F238E27FC236}">
                <a16:creationId xmlns:a16="http://schemas.microsoft.com/office/drawing/2014/main" id="{9473123A-EDF2-4C18-B97A-1D6A40730492}"/>
              </a:ext>
            </a:extLst>
          </p:cNvPr>
          <p:cNvSpPr txBox="1">
            <a:spLocks noChangeArrowheads="1"/>
          </p:cNvSpPr>
          <p:nvPr/>
        </p:nvSpPr>
        <p:spPr bwMode="auto">
          <a:xfrm>
            <a:off x="715963" y="1060450"/>
            <a:ext cx="6904037" cy="173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400" b="1" i="0">
                <a:latin typeface="宋体" panose="02010600030101010101" pitchFamily="2" charset="-122"/>
              </a:rPr>
              <a:t>矢量与横轴夹角</a:t>
            </a:r>
            <a:r>
              <a:rPr kumimoji="1" lang="zh-CN" altLang="en-US" sz="2400" b="1" i="0">
                <a:latin typeface="Times New Roman" panose="02020603050405020304" pitchFamily="18" charset="0"/>
              </a:rPr>
              <a:t> </a:t>
            </a:r>
            <a:r>
              <a:rPr kumimoji="1" lang="en-US" altLang="zh-CN" sz="2400" b="1" i="0">
                <a:latin typeface="Times New Roman" panose="02020603050405020304" pitchFamily="18" charset="0"/>
              </a:rPr>
              <a:t>=  </a:t>
            </a:r>
            <a:r>
              <a:rPr kumimoji="1" lang="zh-CN" altLang="en-US" sz="2400" b="1" i="0">
                <a:latin typeface="宋体" panose="02010600030101010101" pitchFamily="2" charset="-122"/>
              </a:rPr>
              <a:t>初相位</a:t>
            </a:r>
            <a:r>
              <a:rPr lang="en-US" altLang="zh-CN" sz="2400" b="1">
                <a:solidFill>
                  <a:srgbClr val="000000"/>
                </a:solidFill>
                <a:latin typeface="Symbol" panose="05050102010706020507" pitchFamily="18" charset="2"/>
              </a:rPr>
              <a:t>y</a:t>
            </a:r>
          </a:p>
          <a:p>
            <a:pPr>
              <a:spcBef>
                <a:spcPct val="50000"/>
              </a:spcBef>
              <a:buFontTx/>
              <a:buNone/>
            </a:pPr>
            <a:r>
              <a:rPr kumimoji="1" lang="zh-CN" altLang="en-US" sz="2400" b="1" i="0">
                <a:latin typeface="宋体" panose="02010600030101010101" pitchFamily="2" charset="-122"/>
              </a:rPr>
              <a:t>矢量以角速度</a:t>
            </a:r>
            <a:r>
              <a:rPr kumimoji="1" lang="en-US" altLang="zh-CN" sz="2400" b="1">
                <a:latin typeface="宋体" panose="02010600030101010101" pitchFamily="2" charset="-122"/>
              </a:rPr>
              <a:t>ω</a:t>
            </a:r>
            <a:r>
              <a:rPr kumimoji="1" lang="zh-CN" altLang="en-US" sz="2400" b="1" i="0">
                <a:latin typeface="宋体" panose="02010600030101010101" pitchFamily="2" charset="-122"/>
              </a:rPr>
              <a:t>按逆时针方向旋转，则</a:t>
            </a:r>
            <a:r>
              <a:rPr kumimoji="1" lang="en-US" altLang="zh-CN" sz="2400" b="1" i="0">
                <a:latin typeface="宋体" panose="02010600030101010101" pitchFamily="2" charset="-122"/>
              </a:rPr>
              <a:t>:</a:t>
            </a:r>
            <a:r>
              <a:rPr kumimoji="1" lang="zh-CN" altLang="en-US" sz="2400" b="1" i="0">
                <a:latin typeface="宋体" panose="02010600030101010101" pitchFamily="2" charset="-122"/>
              </a:rPr>
              <a:t>该旋转矢量每一瞬时在纵轴上的投影即表示相应时刻正弦量的瞬时值。</a:t>
            </a:r>
          </a:p>
        </p:txBody>
      </p:sp>
      <p:sp>
        <p:nvSpPr>
          <p:cNvPr id="13317" name="Rectangle 36">
            <a:extLst>
              <a:ext uri="{FF2B5EF4-FFF2-40B4-BE49-F238E27FC236}">
                <a16:creationId xmlns:a16="http://schemas.microsoft.com/office/drawing/2014/main" id="{015A6B0B-2B7F-41FB-A135-0F9C9641F2F3}"/>
              </a:ext>
            </a:extLst>
          </p:cNvPr>
          <p:cNvSpPr>
            <a:spLocks noGrp="1" noChangeArrowheads="1"/>
          </p:cNvSpPr>
          <p:nvPr>
            <p:ph type="subTitle" idx="1"/>
          </p:nvPr>
        </p:nvSpPr>
        <p:spPr>
          <a:xfrm>
            <a:off x="685800" y="2819400"/>
            <a:ext cx="5029200" cy="533400"/>
          </a:xfrm>
        </p:spPr>
        <p:txBody>
          <a:bodyPr/>
          <a:lstStyle/>
          <a:p>
            <a:pPr algn="l">
              <a:lnSpc>
                <a:spcPct val="110000"/>
              </a:lnSpc>
              <a:spcBef>
                <a:spcPct val="0"/>
              </a:spcBef>
            </a:pPr>
            <a:r>
              <a:rPr lang="en-US" altLang="zh-CN" b="1"/>
              <a:t>3.2.2  </a:t>
            </a:r>
            <a:r>
              <a:rPr lang="zh-CN" altLang="en-US" b="1"/>
              <a:t>正弦量的相量表示法</a:t>
            </a:r>
          </a:p>
        </p:txBody>
      </p:sp>
      <p:sp>
        <p:nvSpPr>
          <p:cNvPr id="13318" name="Text Box 37">
            <a:extLst>
              <a:ext uri="{FF2B5EF4-FFF2-40B4-BE49-F238E27FC236}">
                <a16:creationId xmlns:a16="http://schemas.microsoft.com/office/drawing/2014/main" id="{C060C7C5-1FA6-4C98-B7A0-C76D690ACE59}"/>
              </a:ext>
            </a:extLst>
          </p:cNvPr>
          <p:cNvSpPr txBox="1">
            <a:spLocks noChangeArrowheads="1"/>
          </p:cNvSpPr>
          <p:nvPr/>
        </p:nvSpPr>
        <p:spPr bwMode="auto">
          <a:xfrm>
            <a:off x="533400" y="3429000"/>
            <a:ext cx="4953000"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b="1" i="0"/>
              <a:t>       </a:t>
            </a:r>
            <a:r>
              <a:rPr lang="zh-CN" altLang="en-US" sz="2400" b="1" i="0"/>
              <a:t>矢量可以用复数表示，所以用矢量表示的正弦量也可以用复数表示。采用复数坐标，实轴与虚轴构成的平面称为复平面。</a:t>
            </a:r>
          </a:p>
        </p:txBody>
      </p:sp>
      <p:grpSp>
        <p:nvGrpSpPr>
          <p:cNvPr id="13319" name="Group 57">
            <a:extLst>
              <a:ext uri="{FF2B5EF4-FFF2-40B4-BE49-F238E27FC236}">
                <a16:creationId xmlns:a16="http://schemas.microsoft.com/office/drawing/2014/main" id="{E3359EA4-D6D4-43B1-B39D-1F498746F4B9}"/>
              </a:ext>
            </a:extLst>
          </p:cNvPr>
          <p:cNvGrpSpPr>
            <a:grpSpLocks/>
          </p:cNvGrpSpPr>
          <p:nvPr/>
        </p:nvGrpSpPr>
        <p:grpSpPr bwMode="auto">
          <a:xfrm>
            <a:off x="5791200" y="3429000"/>
            <a:ext cx="2667000" cy="2362200"/>
            <a:chOff x="3648" y="2160"/>
            <a:chExt cx="1680" cy="1488"/>
          </a:xfrm>
        </p:grpSpPr>
        <p:sp>
          <p:nvSpPr>
            <p:cNvPr id="13322" name="Line 40">
              <a:extLst>
                <a:ext uri="{FF2B5EF4-FFF2-40B4-BE49-F238E27FC236}">
                  <a16:creationId xmlns:a16="http://schemas.microsoft.com/office/drawing/2014/main" id="{1B19475E-C5F0-4674-848B-A6A4B4DD966C}"/>
                </a:ext>
              </a:extLst>
            </p:cNvPr>
            <p:cNvSpPr>
              <a:spLocks noChangeShapeType="1"/>
            </p:cNvSpPr>
            <p:nvPr/>
          </p:nvSpPr>
          <p:spPr bwMode="auto">
            <a:xfrm flipV="1">
              <a:off x="3888" y="2352"/>
              <a:ext cx="0" cy="1296"/>
            </a:xfrm>
            <a:prstGeom prst="line">
              <a:avLst/>
            </a:prstGeom>
            <a:noFill/>
            <a:ln w="381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323" name="Line 41">
              <a:extLst>
                <a:ext uri="{FF2B5EF4-FFF2-40B4-BE49-F238E27FC236}">
                  <a16:creationId xmlns:a16="http://schemas.microsoft.com/office/drawing/2014/main" id="{61173C5A-F58D-4A8C-8B3F-D1462BDED2D6}"/>
                </a:ext>
              </a:extLst>
            </p:cNvPr>
            <p:cNvSpPr>
              <a:spLocks noChangeShapeType="1"/>
            </p:cNvSpPr>
            <p:nvPr/>
          </p:nvSpPr>
          <p:spPr bwMode="auto">
            <a:xfrm>
              <a:off x="3840" y="3408"/>
              <a:ext cx="1152"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324" name="Text Box 42">
              <a:extLst>
                <a:ext uri="{FF2B5EF4-FFF2-40B4-BE49-F238E27FC236}">
                  <a16:creationId xmlns:a16="http://schemas.microsoft.com/office/drawing/2014/main" id="{3975701B-7D7D-4688-9881-5D6E16914200}"/>
                </a:ext>
              </a:extLst>
            </p:cNvPr>
            <p:cNvSpPr txBox="1">
              <a:spLocks noChangeArrowheads="1"/>
            </p:cNvSpPr>
            <p:nvPr/>
          </p:nvSpPr>
          <p:spPr bwMode="auto">
            <a:xfrm>
              <a:off x="4944" y="3312"/>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i="0">
                  <a:solidFill>
                    <a:schemeClr val="tx2"/>
                  </a:solidFill>
                  <a:latin typeface="Times New Roman" panose="02020603050405020304" pitchFamily="18" charset="0"/>
                </a:rPr>
                <a:t>+1</a:t>
              </a:r>
            </a:p>
          </p:txBody>
        </p:sp>
        <p:sp>
          <p:nvSpPr>
            <p:cNvPr id="13325" name="Text Box 43">
              <a:extLst>
                <a:ext uri="{FF2B5EF4-FFF2-40B4-BE49-F238E27FC236}">
                  <a16:creationId xmlns:a16="http://schemas.microsoft.com/office/drawing/2014/main" id="{2A2BC7AA-92F2-4A36-9818-1118639E3C02}"/>
                </a:ext>
              </a:extLst>
            </p:cNvPr>
            <p:cNvSpPr txBox="1">
              <a:spLocks noChangeArrowheads="1"/>
            </p:cNvSpPr>
            <p:nvPr/>
          </p:nvSpPr>
          <p:spPr bwMode="auto">
            <a:xfrm>
              <a:off x="3840" y="2160"/>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i="0">
                  <a:solidFill>
                    <a:schemeClr val="tx2"/>
                  </a:solidFill>
                  <a:latin typeface="Times New Roman" panose="02020603050405020304" pitchFamily="18" charset="0"/>
                </a:rPr>
                <a:t>+</a:t>
              </a:r>
              <a:r>
                <a:rPr kumimoji="1" lang="en-US" altLang="en-US" sz="2400" b="1" i="0">
                  <a:solidFill>
                    <a:schemeClr val="tx2"/>
                  </a:solidFill>
                  <a:latin typeface="Times New Roman" panose="02020603050405020304" pitchFamily="18" charset="0"/>
                </a:rPr>
                <a:t>j</a:t>
              </a:r>
              <a:endParaRPr kumimoji="1" lang="en-US" altLang="zh-CN" sz="2400" b="1" i="0">
                <a:solidFill>
                  <a:schemeClr val="tx2"/>
                </a:solidFill>
                <a:latin typeface="Times New Roman" panose="02020603050405020304" pitchFamily="18" charset="0"/>
              </a:endParaRPr>
            </a:p>
          </p:txBody>
        </p:sp>
        <p:sp>
          <p:nvSpPr>
            <p:cNvPr id="13326" name="Text Box 44">
              <a:extLst>
                <a:ext uri="{FF2B5EF4-FFF2-40B4-BE49-F238E27FC236}">
                  <a16:creationId xmlns:a16="http://schemas.microsoft.com/office/drawing/2014/main" id="{D7B6BE65-CAEF-4766-B113-22A6D749D5E8}"/>
                </a:ext>
              </a:extLst>
            </p:cNvPr>
            <p:cNvSpPr txBox="1">
              <a:spLocks noChangeArrowheads="1"/>
            </p:cNvSpPr>
            <p:nvPr/>
          </p:nvSpPr>
          <p:spPr bwMode="auto">
            <a:xfrm>
              <a:off x="3696"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i="0">
                  <a:latin typeface="Times New Roman" panose="02020603050405020304" pitchFamily="18" charset="0"/>
                </a:rPr>
                <a:t>o</a:t>
              </a:r>
            </a:p>
          </p:txBody>
        </p:sp>
        <p:sp>
          <p:nvSpPr>
            <p:cNvPr id="13327" name="Line 45">
              <a:extLst>
                <a:ext uri="{FF2B5EF4-FFF2-40B4-BE49-F238E27FC236}">
                  <a16:creationId xmlns:a16="http://schemas.microsoft.com/office/drawing/2014/main" id="{20EFB56F-4829-4C1C-AA8B-0249D7E9AFE7}"/>
                </a:ext>
              </a:extLst>
            </p:cNvPr>
            <p:cNvSpPr>
              <a:spLocks noChangeShapeType="1"/>
            </p:cNvSpPr>
            <p:nvPr/>
          </p:nvSpPr>
          <p:spPr bwMode="auto">
            <a:xfrm flipV="1">
              <a:off x="3888" y="2640"/>
              <a:ext cx="432" cy="768"/>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8" name="Line 46">
              <a:extLst>
                <a:ext uri="{FF2B5EF4-FFF2-40B4-BE49-F238E27FC236}">
                  <a16:creationId xmlns:a16="http://schemas.microsoft.com/office/drawing/2014/main" id="{99F82788-E5F8-41A3-8D58-82A02BD03D5E}"/>
                </a:ext>
              </a:extLst>
            </p:cNvPr>
            <p:cNvSpPr>
              <a:spLocks noChangeShapeType="1"/>
            </p:cNvSpPr>
            <p:nvPr/>
          </p:nvSpPr>
          <p:spPr bwMode="auto">
            <a:xfrm>
              <a:off x="4320" y="2688"/>
              <a:ext cx="0" cy="72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9" name="Line 47">
              <a:extLst>
                <a:ext uri="{FF2B5EF4-FFF2-40B4-BE49-F238E27FC236}">
                  <a16:creationId xmlns:a16="http://schemas.microsoft.com/office/drawing/2014/main" id="{E98A9DAA-67D8-401A-A515-830FFDDAB7BB}"/>
                </a:ext>
              </a:extLst>
            </p:cNvPr>
            <p:cNvSpPr>
              <a:spLocks noChangeShapeType="1"/>
            </p:cNvSpPr>
            <p:nvPr/>
          </p:nvSpPr>
          <p:spPr bwMode="auto">
            <a:xfrm>
              <a:off x="3888" y="2640"/>
              <a:ext cx="43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30" name="Text Box 48">
              <a:extLst>
                <a:ext uri="{FF2B5EF4-FFF2-40B4-BE49-F238E27FC236}">
                  <a16:creationId xmlns:a16="http://schemas.microsoft.com/office/drawing/2014/main" id="{532A5B66-0943-4E65-9622-220BBC1BCF15}"/>
                </a:ext>
              </a:extLst>
            </p:cNvPr>
            <p:cNvSpPr txBox="1">
              <a:spLocks noChangeArrowheads="1"/>
            </p:cNvSpPr>
            <p:nvPr/>
          </p:nvSpPr>
          <p:spPr bwMode="auto">
            <a:xfrm>
              <a:off x="3648"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b</a:t>
              </a:r>
            </a:p>
          </p:txBody>
        </p:sp>
        <p:sp>
          <p:nvSpPr>
            <p:cNvPr id="13331" name="Text Box 49">
              <a:extLst>
                <a:ext uri="{FF2B5EF4-FFF2-40B4-BE49-F238E27FC236}">
                  <a16:creationId xmlns:a16="http://schemas.microsoft.com/office/drawing/2014/main" id="{A4F1B8C4-09B0-4C6C-A5FC-925DBA71B9D1}"/>
                </a:ext>
              </a:extLst>
            </p:cNvPr>
            <p:cNvSpPr txBox="1">
              <a:spLocks noChangeArrowheads="1"/>
            </p:cNvSpPr>
            <p:nvPr/>
          </p:nvSpPr>
          <p:spPr bwMode="auto">
            <a:xfrm>
              <a:off x="4272" y="3321"/>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a:t>
              </a:r>
            </a:p>
          </p:txBody>
        </p:sp>
        <p:sp>
          <p:nvSpPr>
            <p:cNvPr id="13332" name="Text Box 50">
              <a:extLst>
                <a:ext uri="{FF2B5EF4-FFF2-40B4-BE49-F238E27FC236}">
                  <a16:creationId xmlns:a16="http://schemas.microsoft.com/office/drawing/2014/main" id="{79A75B1C-68FD-4988-B276-DBC5AEF7E27F}"/>
                </a:ext>
              </a:extLst>
            </p:cNvPr>
            <p:cNvSpPr txBox="1">
              <a:spLocks noChangeArrowheads="1"/>
            </p:cNvSpPr>
            <p:nvPr/>
          </p:nvSpPr>
          <p:spPr bwMode="auto">
            <a:xfrm>
              <a:off x="4368" y="249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A</a:t>
              </a:r>
            </a:p>
          </p:txBody>
        </p:sp>
        <p:sp>
          <p:nvSpPr>
            <p:cNvPr id="13333" name="Arc 51">
              <a:extLst>
                <a:ext uri="{FF2B5EF4-FFF2-40B4-BE49-F238E27FC236}">
                  <a16:creationId xmlns:a16="http://schemas.microsoft.com/office/drawing/2014/main" id="{5CF76EAC-6792-4AF3-95EA-F722CD6C0018}"/>
                </a:ext>
              </a:extLst>
            </p:cNvPr>
            <p:cNvSpPr>
              <a:spLocks/>
            </p:cNvSpPr>
            <p:nvPr/>
          </p:nvSpPr>
          <p:spPr bwMode="auto">
            <a:xfrm>
              <a:off x="3984" y="3264"/>
              <a:ext cx="96" cy="128"/>
            </a:xfrm>
            <a:custGeom>
              <a:avLst/>
              <a:gdLst>
                <a:gd name="T0" fmla="*/ 0 w 21600"/>
                <a:gd name="T1" fmla="*/ 0 h 28679"/>
                <a:gd name="T2" fmla="*/ 0 w 21600"/>
                <a:gd name="T3" fmla="*/ 0 h 28679"/>
                <a:gd name="T4" fmla="*/ 0 w 21600"/>
                <a:gd name="T5" fmla="*/ 0 h 28679"/>
                <a:gd name="T6" fmla="*/ 0 60000 65536"/>
                <a:gd name="T7" fmla="*/ 0 60000 65536"/>
                <a:gd name="T8" fmla="*/ 0 60000 65536"/>
              </a:gdLst>
              <a:ahLst/>
              <a:cxnLst>
                <a:cxn ang="T6">
                  <a:pos x="T0" y="T1"/>
                </a:cxn>
                <a:cxn ang="T7">
                  <a:pos x="T2" y="T3"/>
                </a:cxn>
                <a:cxn ang="T8">
                  <a:pos x="T4" y="T5"/>
                </a:cxn>
              </a:cxnLst>
              <a:rect l="0" t="0" r="r" b="b"/>
              <a:pathLst>
                <a:path w="21600" h="28679" fill="none" extrusionOk="0">
                  <a:moveTo>
                    <a:pt x="-1" y="0"/>
                  </a:moveTo>
                  <a:cubicBezTo>
                    <a:pt x="11929" y="0"/>
                    <a:pt x="21600" y="9670"/>
                    <a:pt x="21600" y="21600"/>
                  </a:cubicBezTo>
                  <a:cubicBezTo>
                    <a:pt x="21600" y="24009"/>
                    <a:pt x="21196" y="26402"/>
                    <a:pt x="20407" y="28679"/>
                  </a:cubicBezTo>
                </a:path>
                <a:path w="21600" h="28679" stroke="0" extrusionOk="0">
                  <a:moveTo>
                    <a:pt x="-1" y="0"/>
                  </a:moveTo>
                  <a:cubicBezTo>
                    <a:pt x="11929" y="0"/>
                    <a:pt x="21600" y="9670"/>
                    <a:pt x="21600" y="21600"/>
                  </a:cubicBezTo>
                  <a:cubicBezTo>
                    <a:pt x="21600" y="24009"/>
                    <a:pt x="21196" y="26402"/>
                    <a:pt x="20407" y="28679"/>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4" name="Text Box 52">
              <a:extLst>
                <a:ext uri="{FF2B5EF4-FFF2-40B4-BE49-F238E27FC236}">
                  <a16:creationId xmlns:a16="http://schemas.microsoft.com/office/drawing/2014/main" id="{788FF49C-8DAB-4C59-B806-EA9FF7D745B8}"/>
                </a:ext>
              </a:extLst>
            </p:cNvPr>
            <p:cNvSpPr txBox="1">
              <a:spLocks noChangeArrowheads="1"/>
            </p:cNvSpPr>
            <p:nvPr/>
          </p:nvSpPr>
          <p:spPr bwMode="auto">
            <a:xfrm>
              <a:off x="4032" y="312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cs typeface="Times New Roman" panose="02020603050405020304" pitchFamily="18" charset="0"/>
                </a:rPr>
                <a:t>ψ</a:t>
              </a:r>
              <a:endParaRPr lang="en-US" altLang="zh-CN" sz="2400" b="1"/>
            </a:p>
          </p:txBody>
        </p:sp>
      </p:grpSp>
      <p:sp>
        <p:nvSpPr>
          <p:cNvPr id="13320" name="Text Box 53">
            <a:extLst>
              <a:ext uri="{FF2B5EF4-FFF2-40B4-BE49-F238E27FC236}">
                <a16:creationId xmlns:a16="http://schemas.microsoft.com/office/drawing/2014/main" id="{067094C8-6138-43E0-8069-0E6CA182A3DD}"/>
              </a:ext>
            </a:extLst>
          </p:cNvPr>
          <p:cNvSpPr txBox="1">
            <a:spLocks noChangeArrowheads="1"/>
          </p:cNvSpPr>
          <p:nvPr/>
        </p:nvSpPr>
        <p:spPr bwMode="auto">
          <a:xfrm>
            <a:off x="5791200" y="5927725"/>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i="0"/>
              <a:t>图</a:t>
            </a:r>
            <a:r>
              <a:rPr lang="en-US" altLang="zh-CN" sz="2000" b="1" i="0"/>
              <a:t>3- 4 </a:t>
            </a:r>
            <a:r>
              <a:rPr lang="zh-CN" altLang="en-US" sz="2000" b="1" i="0"/>
              <a:t>矢量复数表示</a:t>
            </a:r>
          </a:p>
        </p:txBody>
      </p:sp>
      <p:sp>
        <p:nvSpPr>
          <p:cNvPr id="13321" name="Text Box 55">
            <a:extLst>
              <a:ext uri="{FF2B5EF4-FFF2-40B4-BE49-F238E27FC236}">
                <a16:creationId xmlns:a16="http://schemas.microsoft.com/office/drawing/2014/main" id="{B11AA94C-9108-4F47-9BC5-0D5783E897F0}"/>
              </a:ext>
            </a:extLst>
          </p:cNvPr>
          <p:cNvSpPr txBox="1">
            <a:spLocks noChangeArrowheads="1"/>
          </p:cNvSpPr>
          <p:nvPr/>
        </p:nvSpPr>
        <p:spPr bwMode="auto">
          <a:xfrm>
            <a:off x="685800" y="5273675"/>
            <a:ext cx="3962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     </a:t>
            </a:r>
            <a:r>
              <a:rPr lang="zh-CN" altLang="en-US" sz="2400" b="1" i="0"/>
              <a:t>图</a:t>
            </a:r>
            <a:r>
              <a:rPr lang="en-US" altLang="zh-CN" sz="2400" b="1" i="0"/>
              <a:t>3- 4</a:t>
            </a:r>
            <a:r>
              <a:rPr lang="zh-CN" altLang="en-US" sz="2400" b="1" i="0"/>
              <a:t>中实数   </a:t>
            </a:r>
            <a:r>
              <a:rPr lang="en-US" altLang="zh-CN" sz="2400" b="1">
                <a:latin typeface="Times New Roman" panose="02020603050405020304" pitchFamily="18" charset="0"/>
              </a:rPr>
              <a:t>A=a+</a:t>
            </a:r>
            <a:r>
              <a:rPr lang="en-US" altLang="zh-CN" sz="2400" b="1" i="0">
                <a:latin typeface="Times New Roman" panose="02020603050405020304" pitchFamily="18" charset="0"/>
              </a:rPr>
              <a:t>j</a:t>
            </a:r>
            <a:r>
              <a:rPr lang="en-US" altLang="zh-CN" sz="2400" b="1">
                <a:latin typeface="Times New Roman" panose="02020603050405020304" pitchFamily="18" charset="0"/>
              </a:rPr>
              <a:t>b</a:t>
            </a:r>
            <a:r>
              <a:rPr lang="zh-CN" altLang="en-US" sz="2400" b="1" i="0">
                <a:latin typeface="Times New Roman" panose="02020603050405020304" pitchFamily="18" charset="0"/>
              </a:rPr>
              <a:t>，</a:t>
            </a:r>
            <a:r>
              <a:rPr lang="en-US" altLang="zh-CN" sz="2400" b="1">
                <a:latin typeface="Times New Roman" panose="02020603050405020304" pitchFamily="18" charset="0"/>
              </a:rPr>
              <a:t>a  </a:t>
            </a:r>
            <a:r>
              <a:rPr lang="zh-CN" altLang="en-US" sz="2400" b="1" i="0">
                <a:latin typeface="Times New Roman" panose="02020603050405020304" pitchFamily="18" charset="0"/>
              </a:rPr>
              <a:t>为实部，</a:t>
            </a:r>
            <a:r>
              <a:rPr lang="en-US" altLang="zh-CN" sz="2400" b="1">
                <a:latin typeface="Times New Roman" panose="02020603050405020304" pitchFamily="18" charset="0"/>
              </a:rPr>
              <a:t>b </a:t>
            </a:r>
            <a:r>
              <a:rPr lang="zh-CN" altLang="en-US" sz="2400" b="1" i="0">
                <a:latin typeface="Times New Roman" panose="02020603050405020304" pitchFamily="18" charset="0"/>
              </a:rPr>
              <a:t>为虚部。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173A3242-1E0B-48D0-B568-E31E7AB8B9E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AA5C06D-7660-4004-8492-20A573D90441}" type="slidenum">
              <a:rPr lang="en-US" altLang="zh-CN" sz="1400" smtClean="0"/>
              <a:pPr>
                <a:spcBef>
                  <a:spcPct val="0"/>
                </a:spcBef>
                <a:buFontTx/>
                <a:buNone/>
              </a:pPr>
              <a:t>12</a:t>
            </a:fld>
            <a:endParaRPr lang="en-US" altLang="zh-CN" sz="1400"/>
          </a:p>
        </p:txBody>
      </p:sp>
      <p:sp>
        <p:nvSpPr>
          <p:cNvPr id="14339" name="Text Box 18">
            <a:extLst>
              <a:ext uri="{FF2B5EF4-FFF2-40B4-BE49-F238E27FC236}">
                <a16:creationId xmlns:a16="http://schemas.microsoft.com/office/drawing/2014/main" id="{5593F918-C669-406F-9D7A-6E54AD96B999}"/>
              </a:ext>
            </a:extLst>
          </p:cNvPr>
          <p:cNvSpPr txBox="1">
            <a:spLocks noChangeArrowheads="1"/>
          </p:cNvSpPr>
          <p:nvPr/>
        </p:nvSpPr>
        <p:spPr bwMode="auto">
          <a:xfrm>
            <a:off x="5791200" y="3733800"/>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i="0"/>
              <a:t>图</a:t>
            </a:r>
            <a:r>
              <a:rPr lang="en-US" altLang="zh-CN" sz="2000" b="1" i="0"/>
              <a:t>3- 4 </a:t>
            </a:r>
            <a:r>
              <a:rPr lang="zh-CN" altLang="en-US" sz="2000" b="1" i="0"/>
              <a:t>矢量复数表示</a:t>
            </a:r>
          </a:p>
        </p:txBody>
      </p:sp>
      <p:sp>
        <p:nvSpPr>
          <p:cNvPr id="14340" name="Text Box 19">
            <a:extLst>
              <a:ext uri="{FF2B5EF4-FFF2-40B4-BE49-F238E27FC236}">
                <a16:creationId xmlns:a16="http://schemas.microsoft.com/office/drawing/2014/main" id="{E690F017-4487-48F8-A201-9D28F5DA48E0}"/>
              </a:ext>
            </a:extLst>
          </p:cNvPr>
          <p:cNvSpPr txBox="1">
            <a:spLocks noChangeArrowheads="1"/>
          </p:cNvSpPr>
          <p:nvPr/>
        </p:nvSpPr>
        <p:spPr bwMode="auto">
          <a:xfrm>
            <a:off x="685800" y="609600"/>
            <a:ext cx="403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复数的模</a:t>
            </a:r>
            <a:endParaRPr lang="zh-CN" altLang="en-US" sz="2800" i="0"/>
          </a:p>
        </p:txBody>
      </p:sp>
      <p:graphicFrame>
        <p:nvGraphicFramePr>
          <p:cNvPr id="14341" name="Object 21">
            <a:extLst>
              <a:ext uri="{FF2B5EF4-FFF2-40B4-BE49-F238E27FC236}">
                <a16:creationId xmlns:a16="http://schemas.microsoft.com/office/drawing/2014/main" id="{E335828A-043E-43D7-8C02-4D56B30C6A46}"/>
              </a:ext>
            </a:extLst>
          </p:cNvPr>
          <p:cNvGraphicFramePr>
            <a:graphicFrameLocks noChangeAspect="1"/>
          </p:cNvGraphicFramePr>
          <p:nvPr/>
        </p:nvGraphicFramePr>
        <p:xfrm>
          <a:off x="1801813" y="1143000"/>
          <a:ext cx="2236787" cy="723900"/>
        </p:xfrm>
        <a:graphic>
          <a:graphicData uri="http://schemas.openxmlformats.org/presentationml/2006/ole">
            <mc:AlternateContent xmlns:mc="http://schemas.openxmlformats.org/markup-compatibility/2006">
              <mc:Choice xmlns:v="urn:schemas-microsoft-com:vml" Requires="v">
                <p:oleObj spid="_x0000_s14786" name="Equation" r:id="rId3" imgW="901309" imgH="291973" progId="Equation.3">
                  <p:embed/>
                </p:oleObj>
              </mc:Choice>
              <mc:Fallback>
                <p:oleObj name="Equation" r:id="rId3" imgW="901309" imgH="291973"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813" y="1143000"/>
                        <a:ext cx="2236787"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22">
            <a:extLst>
              <a:ext uri="{FF2B5EF4-FFF2-40B4-BE49-F238E27FC236}">
                <a16:creationId xmlns:a16="http://schemas.microsoft.com/office/drawing/2014/main" id="{EAEADBA6-7F94-48D4-83BC-8DCAE14F8765}"/>
              </a:ext>
            </a:extLst>
          </p:cNvPr>
          <p:cNvGraphicFramePr>
            <a:graphicFrameLocks noChangeAspect="1"/>
          </p:cNvGraphicFramePr>
          <p:nvPr/>
        </p:nvGraphicFramePr>
        <p:xfrm>
          <a:off x="1890713" y="2133600"/>
          <a:ext cx="2111375" cy="976313"/>
        </p:xfrm>
        <a:graphic>
          <a:graphicData uri="http://schemas.openxmlformats.org/presentationml/2006/ole">
            <mc:AlternateContent xmlns:mc="http://schemas.openxmlformats.org/markup-compatibility/2006">
              <mc:Choice xmlns:v="urn:schemas-microsoft-com:vml" Requires="v">
                <p:oleObj spid="_x0000_s14787" name="Equation" r:id="rId5" imgW="850531" imgH="393529" progId="Equation.3">
                  <p:embed/>
                </p:oleObj>
              </mc:Choice>
              <mc:Fallback>
                <p:oleObj name="Equation" r:id="rId5" imgW="850531" imgH="393529"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0713" y="2133600"/>
                        <a:ext cx="2111375"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3" name="Text Box 23">
            <a:extLst>
              <a:ext uri="{FF2B5EF4-FFF2-40B4-BE49-F238E27FC236}">
                <a16:creationId xmlns:a16="http://schemas.microsoft.com/office/drawing/2014/main" id="{E9EB8DA9-444F-4A71-9598-8197089E4816}"/>
              </a:ext>
            </a:extLst>
          </p:cNvPr>
          <p:cNvSpPr txBox="1">
            <a:spLocks noChangeArrowheads="1"/>
          </p:cNvSpPr>
          <p:nvPr/>
        </p:nvSpPr>
        <p:spPr bwMode="auto">
          <a:xfrm>
            <a:off x="762000" y="1828800"/>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复数的辐角</a:t>
            </a:r>
            <a:endParaRPr lang="zh-CN" altLang="en-US" sz="2800" i="0"/>
          </a:p>
        </p:txBody>
      </p:sp>
      <p:sp>
        <p:nvSpPr>
          <p:cNvPr id="14344" name="Text Box 24">
            <a:extLst>
              <a:ext uri="{FF2B5EF4-FFF2-40B4-BE49-F238E27FC236}">
                <a16:creationId xmlns:a16="http://schemas.microsoft.com/office/drawing/2014/main" id="{F2816625-8A4C-49E1-A8F7-079BF1A05C59}"/>
              </a:ext>
            </a:extLst>
          </p:cNvPr>
          <p:cNvSpPr txBox="1">
            <a:spLocks noChangeArrowheads="1"/>
          </p:cNvSpPr>
          <p:nvPr/>
        </p:nvSpPr>
        <p:spPr bwMode="auto">
          <a:xfrm>
            <a:off x="914400" y="2971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实部</a:t>
            </a:r>
          </a:p>
        </p:txBody>
      </p:sp>
      <p:sp>
        <p:nvSpPr>
          <p:cNvPr id="14345" name="Text Box 26">
            <a:extLst>
              <a:ext uri="{FF2B5EF4-FFF2-40B4-BE49-F238E27FC236}">
                <a16:creationId xmlns:a16="http://schemas.microsoft.com/office/drawing/2014/main" id="{F5232049-BD05-42C6-BE47-0E7850DCA670}"/>
              </a:ext>
            </a:extLst>
          </p:cNvPr>
          <p:cNvSpPr txBox="1">
            <a:spLocks noChangeArrowheads="1"/>
          </p:cNvSpPr>
          <p:nvPr/>
        </p:nvSpPr>
        <p:spPr bwMode="auto">
          <a:xfrm>
            <a:off x="914400" y="39624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虚部</a:t>
            </a:r>
          </a:p>
        </p:txBody>
      </p:sp>
      <p:sp>
        <p:nvSpPr>
          <p:cNvPr id="14346" name="Text Box 27">
            <a:extLst>
              <a:ext uri="{FF2B5EF4-FFF2-40B4-BE49-F238E27FC236}">
                <a16:creationId xmlns:a16="http://schemas.microsoft.com/office/drawing/2014/main" id="{8EAA970E-68B7-495F-AA94-CF9D082E0000}"/>
              </a:ext>
            </a:extLst>
          </p:cNvPr>
          <p:cNvSpPr txBox="1">
            <a:spLocks noChangeArrowheads="1"/>
          </p:cNvSpPr>
          <p:nvPr/>
        </p:nvSpPr>
        <p:spPr bwMode="auto">
          <a:xfrm>
            <a:off x="990600" y="50292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复数还可以写成</a:t>
            </a:r>
          </a:p>
        </p:txBody>
      </p:sp>
      <p:graphicFrame>
        <p:nvGraphicFramePr>
          <p:cNvPr id="14347" name="Object 29">
            <a:extLst>
              <a:ext uri="{FF2B5EF4-FFF2-40B4-BE49-F238E27FC236}">
                <a16:creationId xmlns:a16="http://schemas.microsoft.com/office/drawing/2014/main" id="{55222B7B-5F44-4AE7-8FF5-69C9B8BD3ABA}"/>
              </a:ext>
            </a:extLst>
          </p:cNvPr>
          <p:cNvGraphicFramePr>
            <a:graphicFrameLocks noChangeAspect="1"/>
          </p:cNvGraphicFramePr>
          <p:nvPr/>
        </p:nvGraphicFramePr>
        <p:xfrm>
          <a:off x="1951038" y="3200400"/>
          <a:ext cx="1858962" cy="628650"/>
        </p:xfrm>
        <a:graphic>
          <a:graphicData uri="http://schemas.openxmlformats.org/presentationml/2006/ole">
            <mc:AlternateContent xmlns:mc="http://schemas.openxmlformats.org/markup-compatibility/2006">
              <mc:Choice xmlns:v="urn:schemas-microsoft-com:vml" Requires="v">
                <p:oleObj spid="_x0000_s14788" name="Equation" r:id="rId7" imgW="748975" imgH="253890" progId="Equation.3">
                  <p:embed/>
                </p:oleObj>
              </mc:Choice>
              <mc:Fallback>
                <p:oleObj name="Equation" r:id="rId7" imgW="748975" imgH="253890"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1038" y="3200400"/>
                        <a:ext cx="1858962"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8" name="Object 30">
            <a:extLst>
              <a:ext uri="{FF2B5EF4-FFF2-40B4-BE49-F238E27FC236}">
                <a16:creationId xmlns:a16="http://schemas.microsoft.com/office/drawing/2014/main" id="{217F8AFF-3B79-4B63-B465-AC3B61033305}"/>
              </a:ext>
            </a:extLst>
          </p:cNvPr>
          <p:cNvGraphicFramePr>
            <a:graphicFrameLocks noChangeAspect="1"/>
          </p:cNvGraphicFramePr>
          <p:nvPr/>
        </p:nvGraphicFramePr>
        <p:xfrm>
          <a:off x="1905000" y="5562600"/>
          <a:ext cx="1606550" cy="630238"/>
        </p:xfrm>
        <a:graphic>
          <a:graphicData uri="http://schemas.openxmlformats.org/presentationml/2006/ole">
            <mc:AlternateContent xmlns:mc="http://schemas.openxmlformats.org/markup-compatibility/2006">
              <mc:Choice xmlns:v="urn:schemas-microsoft-com:vml" Requires="v">
                <p:oleObj spid="_x0000_s14789" name="Equation" r:id="rId9" imgW="647419" imgH="253890" progId="Equation.3">
                  <p:embed/>
                </p:oleObj>
              </mc:Choice>
              <mc:Fallback>
                <p:oleObj name="Equation" r:id="rId9" imgW="647419" imgH="253890" progId="Equation.3">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5562600"/>
                        <a:ext cx="1606550" cy="63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9" name="Object 31">
            <a:extLst>
              <a:ext uri="{FF2B5EF4-FFF2-40B4-BE49-F238E27FC236}">
                <a16:creationId xmlns:a16="http://schemas.microsoft.com/office/drawing/2014/main" id="{73E64DCD-5157-47E8-942B-A462B3A42583}"/>
              </a:ext>
            </a:extLst>
          </p:cNvPr>
          <p:cNvGraphicFramePr>
            <a:graphicFrameLocks noChangeAspect="1"/>
          </p:cNvGraphicFramePr>
          <p:nvPr/>
        </p:nvGraphicFramePr>
        <p:xfrm>
          <a:off x="1905000" y="4343400"/>
          <a:ext cx="1827213" cy="628650"/>
        </p:xfrm>
        <a:graphic>
          <a:graphicData uri="http://schemas.openxmlformats.org/presentationml/2006/ole">
            <mc:AlternateContent xmlns:mc="http://schemas.openxmlformats.org/markup-compatibility/2006">
              <mc:Choice xmlns:v="urn:schemas-microsoft-com:vml" Requires="v">
                <p:oleObj spid="_x0000_s14790" name="Equation" r:id="rId11" imgW="736280" imgH="253890" progId="Equation.3">
                  <p:embed/>
                </p:oleObj>
              </mc:Choice>
              <mc:Fallback>
                <p:oleObj name="Equation" r:id="rId11" imgW="736280" imgH="253890" progId="Equation.3">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4343400"/>
                        <a:ext cx="1827213"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0" name="Object 33">
            <a:extLst>
              <a:ext uri="{FF2B5EF4-FFF2-40B4-BE49-F238E27FC236}">
                <a16:creationId xmlns:a16="http://schemas.microsoft.com/office/drawing/2014/main" id="{BFAAF487-1321-4927-BFDB-44679B82A927}"/>
              </a:ext>
            </a:extLst>
          </p:cNvPr>
          <p:cNvGraphicFramePr>
            <a:graphicFrameLocks noChangeAspect="1"/>
          </p:cNvGraphicFramePr>
          <p:nvPr/>
        </p:nvGraphicFramePr>
        <p:xfrm>
          <a:off x="5638800" y="5562600"/>
          <a:ext cx="1731963" cy="630238"/>
        </p:xfrm>
        <a:graphic>
          <a:graphicData uri="http://schemas.openxmlformats.org/presentationml/2006/ole">
            <mc:AlternateContent xmlns:mc="http://schemas.openxmlformats.org/markup-compatibility/2006">
              <mc:Choice xmlns:v="urn:schemas-microsoft-com:vml" Requires="v">
                <p:oleObj spid="_x0000_s14791" name="Equation" r:id="rId13" imgW="698197" imgH="253890" progId="Equation.3">
                  <p:embed/>
                </p:oleObj>
              </mc:Choice>
              <mc:Fallback>
                <p:oleObj name="Equation" r:id="rId13" imgW="698197" imgH="253890" progId="Equation.3">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8800" y="5562600"/>
                        <a:ext cx="1731963" cy="63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1" name="Text Box 34">
            <a:extLst>
              <a:ext uri="{FF2B5EF4-FFF2-40B4-BE49-F238E27FC236}">
                <a16:creationId xmlns:a16="http://schemas.microsoft.com/office/drawing/2014/main" id="{1B9E66D8-D200-4108-80B6-BA6D4278FCEC}"/>
              </a:ext>
            </a:extLst>
          </p:cNvPr>
          <p:cNvSpPr txBox="1">
            <a:spLocks noChangeArrowheads="1"/>
          </p:cNvSpPr>
          <p:nvPr/>
        </p:nvSpPr>
        <p:spPr bwMode="auto">
          <a:xfrm>
            <a:off x="4038600" y="55626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或者</a:t>
            </a:r>
          </a:p>
        </p:txBody>
      </p:sp>
      <p:grpSp>
        <p:nvGrpSpPr>
          <p:cNvPr id="14352" name="Group 36">
            <a:extLst>
              <a:ext uri="{FF2B5EF4-FFF2-40B4-BE49-F238E27FC236}">
                <a16:creationId xmlns:a16="http://schemas.microsoft.com/office/drawing/2014/main" id="{9EF25152-E813-4FD9-969A-12CA6954C443}"/>
              </a:ext>
            </a:extLst>
          </p:cNvPr>
          <p:cNvGrpSpPr>
            <a:grpSpLocks/>
          </p:cNvGrpSpPr>
          <p:nvPr/>
        </p:nvGrpSpPr>
        <p:grpSpPr bwMode="auto">
          <a:xfrm>
            <a:off x="5791200" y="990600"/>
            <a:ext cx="2667000" cy="2362200"/>
            <a:chOff x="3648" y="2160"/>
            <a:chExt cx="1680" cy="1488"/>
          </a:xfrm>
        </p:grpSpPr>
        <p:sp>
          <p:nvSpPr>
            <p:cNvPr id="14353" name="Line 37">
              <a:extLst>
                <a:ext uri="{FF2B5EF4-FFF2-40B4-BE49-F238E27FC236}">
                  <a16:creationId xmlns:a16="http://schemas.microsoft.com/office/drawing/2014/main" id="{41C3BC24-9B35-432E-88D4-71BA1615AFFE}"/>
                </a:ext>
              </a:extLst>
            </p:cNvPr>
            <p:cNvSpPr>
              <a:spLocks noChangeShapeType="1"/>
            </p:cNvSpPr>
            <p:nvPr/>
          </p:nvSpPr>
          <p:spPr bwMode="auto">
            <a:xfrm flipV="1">
              <a:off x="3888" y="2352"/>
              <a:ext cx="0" cy="1296"/>
            </a:xfrm>
            <a:prstGeom prst="line">
              <a:avLst/>
            </a:prstGeom>
            <a:noFill/>
            <a:ln w="381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54" name="Line 38">
              <a:extLst>
                <a:ext uri="{FF2B5EF4-FFF2-40B4-BE49-F238E27FC236}">
                  <a16:creationId xmlns:a16="http://schemas.microsoft.com/office/drawing/2014/main" id="{9045A852-559E-4272-B66B-2203486B5FD3}"/>
                </a:ext>
              </a:extLst>
            </p:cNvPr>
            <p:cNvSpPr>
              <a:spLocks noChangeShapeType="1"/>
            </p:cNvSpPr>
            <p:nvPr/>
          </p:nvSpPr>
          <p:spPr bwMode="auto">
            <a:xfrm>
              <a:off x="3840" y="3408"/>
              <a:ext cx="1152"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55" name="Text Box 39">
              <a:extLst>
                <a:ext uri="{FF2B5EF4-FFF2-40B4-BE49-F238E27FC236}">
                  <a16:creationId xmlns:a16="http://schemas.microsoft.com/office/drawing/2014/main" id="{26790A68-FBDA-4592-B4CC-8C37CAA5133D}"/>
                </a:ext>
              </a:extLst>
            </p:cNvPr>
            <p:cNvSpPr txBox="1">
              <a:spLocks noChangeArrowheads="1"/>
            </p:cNvSpPr>
            <p:nvPr/>
          </p:nvSpPr>
          <p:spPr bwMode="auto">
            <a:xfrm>
              <a:off x="4944" y="3312"/>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i="0">
                  <a:solidFill>
                    <a:schemeClr val="tx2"/>
                  </a:solidFill>
                  <a:latin typeface="Times New Roman" panose="02020603050405020304" pitchFamily="18" charset="0"/>
                </a:rPr>
                <a:t>+1</a:t>
              </a:r>
            </a:p>
          </p:txBody>
        </p:sp>
        <p:sp>
          <p:nvSpPr>
            <p:cNvPr id="14356" name="Text Box 40">
              <a:extLst>
                <a:ext uri="{FF2B5EF4-FFF2-40B4-BE49-F238E27FC236}">
                  <a16:creationId xmlns:a16="http://schemas.microsoft.com/office/drawing/2014/main" id="{A5C6F998-CF4A-44ED-A64B-65908C824046}"/>
                </a:ext>
              </a:extLst>
            </p:cNvPr>
            <p:cNvSpPr txBox="1">
              <a:spLocks noChangeArrowheads="1"/>
            </p:cNvSpPr>
            <p:nvPr/>
          </p:nvSpPr>
          <p:spPr bwMode="auto">
            <a:xfrm>
              <a:off x="3840" y="2160"/>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i="0">
                  <a:solidFill>
                    <a:schemeClr val="tx2"/>
                  </a:solidFill>
                  <a:latin typeface="Times New Roman" panose="02020603050405020304" pitchFamily="18" charset="0"/>
                </a:rPr>
                <a:t>+</a:t>
              </a:r>
              <a:r>
                <a:rPr kumimoji="1" lang="en-US" altLang="en-US" sz="2400" b="1" i="0">
                  <a:solidFill>
                    <a:schemeClr val="tx2"/>
                  </a:solidFill>
                  <a:latin typeface="Times New Roman" panose="02020603050405020304" pitchFamily="18" charset="0"/>
                </a:rPr>
                <a:t>j</a:t>
              </a:r>
              <a:endParaRPr kumimoji="1" lang="en-US" altLang="zh-CN" sz="2400" b="1" i="0">
                <a:solidFill>
                  <a:schemeClr val="tx2"/>
                </a:solidFill>
                <a:latin typeface="Times New Roman" panose="02020603050405020304" pitchFamily="18" charset="0"/>
              </a:endParaRPr>
            </a:p>
          </p:txBody>
        </p:sp>
        <p:sp>
          <p:nvSpPr>
            <p:cNvPr id="14357" name="Text Box 41">
              <a:extLst>
                <a:ext uri="{FF2B5EF4-FFF2-40B4-BE49-F238E27FC236}">
                  <a16:creationId xmlns:a16="http://schemas.microsoft.com/office/drawing/2014/main" id="{798559A6-44B5-458F-B920-4DB76EAC5EAE}"/>
                </a:ext>
              </a:extLst>
            </p:cNvPr>
            <p:cNvSpPr txBox="1">
              <a:spLocks noChangeArrowheads="1"/>
            </p:cNvSpPr>
            <p:nvPr/>
          </p:nvSpPr>
          <p:spPr bwMode="auto">
            <a:xfrm>
              <a:off x="3696"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i="0">
                  <a:latin typeface="Times New Roman" panose="02020603050405020304" pitchFamily="18" charset="0"/>
                </a:rPr>
                <a:t>o</a:t>
              </a:r>
            </a:p>
          </p:txBody>
        </p:sp>
        <p:sp>
          <p:nvSpPr>
            <p:cNvPr id="14358" name="Line 42">
              <a:extLst>
                <a:ext uri="{FF2B5EF4-FFF2-40B4-BE49-F238E27FC236}">
                  <a16:creationId xmlns:a16="http://schemas.microsoft.com/office/drawing/2014/main" id="{1EE4BA13-A2B2-4D6E-B51C-D35ECAFB9DB4}"/>
                </a:ext>
              </a:extLst>
            </p:cNvPr>
            <p:cNvSpPr>
              <a:spLocks noChangeShapeType="1"/>
            </p:cNvSpPr>
            <p:nvPr/>
          </p:nvSpPr>
          <p:spPr bwMode="auto">
            <a:xfrm flipV="1">
              <a:off x="3888" y="2640"/>
              <a:ext cx="432" cy="768"/>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9" name="Line 43">
              <a:extLst>
                <a:ext uri="{FF2B5EF4-FFF2-40B4-BE49-F238E27FC236}">
                  <a16:creationId xmlns:a16="http://schemas.microsoft.com/office/drawing/2014/main" id="{FC9E7B64-FA4F-45F9-A886-5A7F0217ED01}"/>
                </a:ext>
              </a:extLst>
            </p:cNvPr>
            <p:cNvSpPr>
              <a:spLocks noChangeShapeType="1"/>
            </p:cNvSpPr>
            <p:nvPr/>
          </p:nvSpPr>
          <p:spPr bwMode="auto">
            <a:xfrm>
              <a:off x="4320" y="2688"/>
              <a:ext cx="0" cy="72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0" name="Line 44">
              <a:extLst>
                <a:ext uri="{FF2B5EF4-FFF2-40B4-BE49-F238E27FC236}">
                  <a16:creationId xmlns:a16="http://schemas.microsoft.com/office/drawing/2014/main" id="{3F51F664-E3BF-46CD-AAE1-4F22C973938F}"/>
                </a:ext>
              </a:extLst>
            </p:cNvPr>
            <p:cNvSpPr>
              <a:spLocks noChangeShapeType="1"/>
            </p:cNvSpPr>
            <p:nvPr/>
          </p:nvSpPr>
          <p:spPr bwMode="auto">
            <a:xfrm>
              <a:off x="3888" y="2640"/>
              <a:ext cx="43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1" name="Text Box 45">
              <a:extLst>
                <a:ext uri="{FF2B5EF4-FFF2-40B4-BE49-F238E27FC236}">
                  <a16:creationId xmlns:a16="http://schemas.microsoft.com/office/drawing/2014/main" id="{BDBD82B0-C33F-43B6-A486-151506E084E6}"/>
                </a:ext>
              </a:extLst>
            </p:cNvPr>
            <p:cNvSpPr txBox="1">
              <a:spLocks noChangeArrowheads="1"/>
            </p:cNvSpPr>
            <p:nvPr/>
          </p:nvSpPr>
          <p:spPr bwMode="auto">
            <a:xfrm>
              <a:off x="3648"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b</a:t>
              </a:r>
            </a:p>
          </p:txBody>
        </p:sp>
        <p:sp>
          <p:nvSpPr>
            <p:cNvPr id="14362" name="Text Box 46">
              <a:extLst>
                <a:ext uri="{FF2B5EF4-FFF2-40B4-BE49-F238E27FC236}">
                  <a16:creationId xmlns:a16="http://schemas.microsoft.com/office/drawing/2014/main" id="{6196CC1A-F384-465C-9296-F87222A714DB}"/>
                </a:ext>
              </a:extLst>
            </p:cNvPr>
            <p:cNvSpPr txBox="1">
              <a:spLocks noChangeArrowheads="1"/>
            </p:cNvSpPr>
            <p:nvPr/>
          </p:nvSpPr>
          <p:spPr bwMode="auto">
            <a:xfrm>
              <a:off x="4272" y="3321"/>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a:t>
              </a:r>
            </a:p>
          </p:txBody>
        </p:sp>
        <p:sp>
          <p:nvSpPr>
            <p:cNvPr id="14363" name="Text Box 47">
              <a:extLst>
                <a:ext uri="{FF2B5EF4-FFF2-40B4-BE49-F238E27FC236}">
                  <a16:creationId xmlns:a16="http://schemas.microsoft.com/office/drawing/2014/main" id="{8BE72BB1-0110-447F-8F69-35AE76EEBA6B}"/>
                </a:ext>
              </a:extLst>
            </p:cNvPr>
            <p:cNvSpPr txBox="1">
              <a:spLocks noChangeArrowheads="1"/>
            </p:cNvSpPr>
            <p:nvPr/>
          </p:nvSpPr>
          <p:spPr bwMode="auto">
            <a:xfrm>
              <a:off x="4368" y="249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A</a:t>
              </a:r>
            </a:p>
          </p:txBody>
        </p:sp>
        <p:sp>
          <p:nvSpPr>
            <p:cNvPr id="14364" name="Arc 48">
              <a:extLst>
                <a:ext uri="{FF2B5EF4-FFF2-40B4-BE49-F238E27FC236}">
                  <a16:creationId xmlns:a16="http://schemas.microsoft.com/office/drawing/2014/main" id="{5DE74FEB-C84C-4CD3-AFDA-7DAAB1EFB1D4}"/>
                </a:ext>
              </a:extLst>
            </p:cNvPr>
            <p:cNvSpPr>
              <a:spLocks/>
            </p:cNvSpPr>
            <p:nvPr/>
          </p:nvSpPr>
          <p:spPr bwMode="auto">
            <a:xfrm>
              <a:off x="3984" y="3264"/>
              <a:ext cx="96" cy="128"/>
            </a:xfrm>
            <a:custGeom>
              <a:avLst/>
              <a:gdLst>
                <a:gd name="T0" fmla="*/ 0 w 21600"/>
                <a:gd name="T1" fmla="*/ 0 h 28679"/>
                <a:gd name="T2" fmla="*/ 0 w 21600"/>
                <a:gd name="T3" fmla="*/ 0 h 28679"/>
                <a:gd name="T4" fmla="*/ 0 w 21600"/>
                <a:gd name="T5" fmla="*/ 0 h 28679"/>
                <a:gd name="T6" fmla="*/ 0 60000 65536"/>
                <a:gd name="T7" fmla="*/ 0 60000 65536"/>
                <a:gd name="T8" fmla="*/ 0 60000 65536"/>
              </a:gdLst>
              <a:ahLst/>
              <a:cxnLst>
                <a:cxn ang="T6">
                  <a:pos x="T0" y="T1"/>
                </a:cxn>
                <a:cxn ang="T7">
                  <a:pos x="T2" y="T3"/>
                </a:cxn>
                <a:cxn ang="T8">
                  <a:pos x="T4" y="T5"/>
                </a:cxn>
              </a:cxnLst>
              <a:rect l="0" t="0" r="r" b="b"/>
              <a:pathLst>
                <a:path w="21600" h="28679" fill="none" extrusionOk="0">
                  <a:moveTo>
                    <a:pt x="-1" y="0"/>
                  </a:moveTo>
                  <a:cubicBezTo>
                    <a:pt x="11929" y="0"/>
                    <a:pt x="21600" y="9670"/>
                    <a:pt x="21600" y="21600"/>
                  </a:cubicBezTo>
                  <a:cubicBezTo>
                    <a:pt x="21600" y="24009"/>
                    <a:pt x="21196" y="26402"/>
                    <a:pt x="20407" y="28679"/>
                  </a:cubicBezTo>
                </a:path>
                <a:path w="21600" h="28679" stroke="0" extrusionOk="0">
                  <a:moveTo>
                    <a:pt x="-1" y="0"/>
                  </a:moveTo>
                  <a:cubicBezTo>
                    <a:pt x="11929" y="0"/>
                    <a:pt x="21600" y="9670"/>
                    <a:pt x="21600" y="21600"/>
                  </a:cubicBezTo>
                  <a:cubicBezTo>
                    <a:pt x="21600" y="24009"/>
                    <a:pt x="21196" y="26402"/>
                    <a:pt x="20407" y="28679"/>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Text Box 49">
              <a:extLst>
                <a:ext uri="{FF2B5EF4-FFF2-40B4-BE49-F238E27FC236}">
                  <a16:creationId xmlns:a16="http://schemas.microsoft.com/office/drawing/2014/main" id="{86539FFC-CE25-4D14-8587-3F2D575B2F9D}"/>
                </a:ext>
              </a:extLst>
            </p:cNvPr>
            <p:cNvSpPr txBox="1">
              <a:spLocks noChangeArrowheads="1"/>
            </p:cNvSpPr>
            <p:nvPr/>
          </p:nvSpPr>
          <p:spPr bwMode="auto">
            <a:xfrm>
              <a:off x="4032" y="312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cs typeface="Times New Roman" panose="02020603050405020304" pitchFamily="18" charset="0"/>
                </a:rPr>
                <a:t>ψ</a:t>
              </a:r>
              <a:endParaRPr lang="en-US" altLang="zh-CN" sz="2400" b="1"/>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AE1561C1-820B-4A01-941B-1AB465DC943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6E1A53D-5DF9-47DB-A5E0-6B4E645DC774}" type="slidenum">
              <a:rPr lang="en-US" altLang="zh-CN" sz="1400" smtClean="0"/>
              <a:pPr>
                <a:spcBef>
                  <a:spcPct val="0"/>
                </a:spcBef>
                <a:buFontTx/>
                <a:buNone/>
              </a:pPr>
              <a:t>13</a:t>
            </a:fld>
            <a:endParaRPr lang="en-US" altLang="zh-CN" sz="1400"/>
          </a:p>
        </p:txBody>
      </p:sp>
      <p:sp>
        <p:nvSpPr>
          <p:cNvPr id="15363" name="Text Box 2">
            <a:extLst>
              <a:ext uri="{FF2B5EF4-FFF2-40B4-BE49-F238E27FC236}">
                <a16:creationId xmlns:a16="http://schemas.microsoft.com/office/drawing/2014/main" id="{8BAB8733-EA7A-406F-8F66-BB8B9DA4636D}"/>
              </a:ext>
            </a:extLst>
          </p:cNvPr>
          <p:cNvSpPr txBox="1">
            <a:spLocks noChangeArrowheads="1"/>
          </p:cNvSpPr>
          <p:nvPr/>
        </p:nvSpPr>
        <p:spPr bwMode="auto">
          <a:xfrm>
            <a:off x="838200" y="2590800"/>
            <a:ext cx="7239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solidFill>
                  <a:srgbClr val="FF5050"/>
                </a:solidFill>
              </a:rPr>
              <a:t>       </a:t>
            </a:r>
            <a:r>
              <a:rPr lang="zh-CN" altLang="en-US" sz="2400" b="1" i="0">
                <a:solidFill>
                  <a:srgbClr val="FF5050"/>
                </a:solidFill>
              </a:rPr>
              <a:t>用复数表示正弦量。</a:t>
            </a:r>
            <a:r>
              <a:rPr lang="zh-CN" altLang="en-US" sz="2400" b="1" i="0"/>
              <a:t>复数的模表示正弦量的有效值，辐角表示正弦量的初相位。</a:t>
            </a:r>
          </a:p>
        </p:txBody>
      </p:sp>
      <p:sp>
        <p:nvSpPr>
          <p:cNvPr id="15364" name="Text Box 3">
            <a:extLst>
              <a:ext uri="{FF2B5EF4-FFF2-40B4-BE49-F238E27FC236}">
                <a16:creationId xmlns:a16="http://schemas.microsoft.com/office/drawing/2014/main" id="{247ACCED-09FD-4B2C-A8DF-8B9109A225E4}"/>
              </a:ext>
            </a:extLst>
          </p:cNvPr>
          <p:cNvSpPr txBox="1">
            <a:spLocks noChangeArrowheads="1"/>
          </p:cNvSpPr>
          <p:nvPr/>
        </p:nvSpPr>
        <p:spPr bwMode="auto">
          <a:xfrm>
            <a:off x="838200" y="609600"/>
            <a:ext cx="7239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       </a:t>
            </a:r>
            <a:r>
              <a:rPr lang="zh-CN" altLang="en-US" sz="2400" b="1" i="0"/>
              <a:t>用</a:t>
            </a:r>
            <a:r>
              <a:rPr lang="en-US" altLang="zh-CN" sz="2400" b="1">
                <a:latin typeface="Times New Roman" panose="02020603050405020304" pitchFamily="18" charset="0"/>
              </a:rPr>
              <a:t>U</a:t>
            </a:r>
            <a:r>
              <a:rPr lang="zh-CN" altLang="en-US" sz="2400" b="1">
                <a:latin typeface="Times New Roman" panose="02020603050405020304" pitchFamily="18" charset="0"/>
              </a:rPr>
              <a:t>、</a:t>
            </a:r>
            <a:r>
              <a:rPr lang="en-US" altLang="zh-CN" sz="2400" b="1">
                <a:cs typeface="Times New Roman" panose="02020603050405020304" pitchFamily="18" charset="0"/>
              </a:rPr>
              <a:t>ω</a:t>
            </a:r>
            <a:r>
              <a:rPr lang="zh-CN" altLang="en-US" sz="2400" b="1"/>
              <a:t>、 </a:t>
            </a:r>
            <a:r>
              <a:rPr lang="en-US" altLang="zh-CN" sz="2400" b="1">
                <a:cs typeface="Times New Roman" panose="02020603050405020304" pitchFamily="18" charset="0"/>
              </a:rPr>
              <a:t>ψ</a:t>
            </a:r>
            <a:r>
              <a:rPr lang="en-US" altLang="zh-CN" sz="2400" b="1"/>
              <a:t> </a:t>
            </a:r>
            <a:r>
              <a:rPr lang="en-US" altLang="zh-CN" sz="2400" b="1">
                <a:cs typeface="Times New Roman" panose="02020603050405020304" pitchFamily="18" charset="0"/>
              </a:rPr>
              <a:t> </a:t>
            </a:r>
            <a:r>
              <a:rPr lang="zh-CN" altLang="en-US" sz="2400" b="1" i="0"/>
              <a:t>这三要素可以表示一个正弦量，在确定的频率下分析计算正弦量用</a:t>
            </a:r>
            <a:r>
              <a:rPr lang="en-US" altLang="zh-CN" sz="2400" b="1">
                <a:latin typeface="Times New Roman" panose="02020603050405020304" pitchFamily="18" charset="0"/>
              </a:rPr>
              <a:t>U </a:t>
            </a:r>
            <a:r>
              <a:rPr lang="zh-CN" altLang="en-US" sz="2400" b="1" i="0">
                <a:latin typeface="Times New Roman" panose="02020603050405020304" pitchFamily="18" charset="0"/>
              </a:rPr>
              <a:t>和 </a:t>
            </a:r>
            <a:r>
              <a:rPr lang="en-US" altLang="zh-CN" sz="2400" b="1">
                <a:cs typeface="Times New Roman" panose="02020603050405020304" pitchFamily="18" charset="0"/>
              </a:rPr>
              <a:t>ψ</a:t>
            </a:r>
            <a:r>
              <a:rPr lang="en-US" altLang="zh-CN" sz="2400" b="1" i="0">
                <a:latin typeface="Times New Roman" panose="02020603050405020304" pitchFamily="18" charset="0"/>
              </a:rPr>
              <a:t> </a:t>
            </a:r>
            <a:r>
              <a:rPr lang="en-US" altLang="zh-CN" sz="2400" b="1">
                <a:cs typeface="Times New Roman" panose="02020603050405020304" pitchFamily="18" charset="0"/>
              </a:rPr>
              <a:t> </a:t>
            </a:r>
            <a:r>
              <a:rPr lang="zh-CN" altLang="en-US" sz="2400" b="1" i="0"/>
              <a:t>就可以表示正弦量。 </a:t>
            </a:r>
            <a:r>
              <a:rPr lang="en-US" altLang="zh-CN" sz="2400" b="1">
                <a:latin typeface="Times New Roman" panose="02020603050405020304" pitchFamily="18" charset="0"/>
              </a:rPr>
              <a:t>U </a:t>
            </a:r>
            <a:r>
              <a:rPr lang="en-US" altLang="zh-CN" sz="2400" b="1" i="0">
                <a:latin typeface="Times New Roman" panose="02020603050405020304" pitchFamily="18" charset="0"/>
              </a:rPr>
              <a:t> </a:t>
            </a:r>
            <a:r>
              <a:rPr lang="zh-CN" altLang="en-US" sz="2400" b="1" i="0">
                <a:latin typeface="Times New Roman" panose="02020603050405020304" pitchFamily="18" charset="0"/>
              </a:rPr>
              <a:t>是一个数值， </a:t>
            </a:r>
            <a:r>
              <a:rPr lang="en-US" altLang="zh-CN" sz="2400" b="1">
                <a:cs typeface="Times New Roman" panose="02020603050405020304" pitchFamily="18" charset="0"/>
              </a:rPr>
              <a:t>ψ</a:t>
            </a:r>
            <a:r>
              <a:rPr lang="en-US" altLang="zh-CN" sz="2400" b="1" i="0">
                <a:latin typeface="Times New Roman" panose="02020603050405020304" pitchFamily="18" charset="0"/>
              </a:rPr>
              <a:t> </a:t>
            </a:r>
            <a:r>
              <a:rPr lang="zh-CN" altLang="en-US" sz="2400" b="1" i="0"/>
              <a:t>是一个角度</a:t>
            </a:r>
            <a:r>
              <a:rPr lang="zh-CN" altLang="en-US" sz="2400" b="1" i="0">
                <a:cs typeface="Times New Roman" panose="02020603050405020304" pitchFamily="18" charset="0"/>
              </a:rPr>
              <a:t> </a:t>
            </a:r>
            <a:r>
              <a:rPr lang="zh-CN" altLang="en-US" sz="2400" b="1" i="0"/>
              <a:t>，一个复数可以表示出一个数值和一个角度，用一个复数也就可以表示一个正弦量。</a:t>
            </a:r>
            <a:r>
              <a:rPr lang="zh-CN" altLang="en-US" sz="2400" b="1" i="0">
                <a:solidFill>
                  <a:srgbClr val="FF5050"/>
                </a:solidFill>
              </a:rPr>
              <a:t>       </a:t>
            </a:r>
          </a:p>
        </p:txBody>
      </p:sp>
      <p:graphicFrame>
        <p:nvGraphicFramePr>
          <p:cNvPr id="143364" name="Object 4">
            <a:extLst>
              <a:ext uri="{FF2B5EF4-FFF2-40B4-BE49-F238E27FC236}">
                <a16:creationId xmlns:a16="http://schemas.microsoft.com/office/drawing/2014/main" id="{EEB5AB20-F346-41C6-8FE7-D8FB8A89A88C}"/>
              </a:ext>
            </a:extLst>
          </p:cNvPr>
          <p:cNvGraphicFramePr>
            <a:graphicFrameLocks noChangeAspect="1"/>
          </p:cNvGraphicFramePr>
          <p:nvPr/>
        </p:nvGraphicFramePr>
        <p:xfrm>
          <a:off x="4146550" y="4876800"/>
          <a:ext cx="2863850" cy="1089025"/>
        </p:xfrm>
        <a:graphic>
          <a:graphicData uri="http://schemas.openxmlformats.org/presentationml/2006/ole">
            <mc:AlternateContent xmlns:mc="http://schemas.openxmlformats.org/markup-compatibility/2006">
              <mc:Choice xmlns:v="urn:schemas-microsoft-com:vml" Requires="v">
                <p:oleObj spid="_x0000_s15514" name="Equation" r:id="rId3" imgW="1231366" imgH="482391" progId="Equation.3">
                  <p:embed/>
                </p:oleObj>
              </mc:Choice>
              <mc:Fallback>
                <p:oleObj name="Equation" r:id="rId3" imgW="1231366" imgH="482391"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550" y="4876800"/>
                        <a:ext cx="2863850"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 name="Text Box 5">
            <a:extLst>
              <a:ext uri="{FF2B5EF4-FFF2-40B4-BE49-F238E27FC236}">
                <a16:creationId xmlns:a16="http://schemas.microsoft.com/office/drawing/2014/main" id="{418F652C-F12B-4FA1-96CF-06C8B80AC480}"/>
              </a:ext>
            </a:extLst>
          </p:cNvPr>
          <p:cNvSpPr txBox="1">
            <a:spLocks noChangeArrowheads="1"/>
          </p:cNvSpPr>
          <p:nvPr/>
        </p:nvSpPr>
        <p:spPr bwMode="auto">
          <a:xfrm>
            <a:off x="838200" y="441960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正弦电压可以表示为</a:t>
            </a:r>
          </a:p>
        </p:txBody>
      </p:sp>
      <p:grpSp>
        <p:nvGrpSpPr>
          <p:cNvPr id="143366" name="Group 6">
            <a:extLst>
              <a:ext uri="{FF2B5EF4-FFF2-40B4-BE49-F238E27FC236}">
                <a16:creationId xmlns:a16="http://schemas.microsoft.com/office/drawing/2014/main" id="{0A4EBA1A-92E4-413E-B046-90792302727D}"/>
              </a:ext>
            </a:extLst>
          </p:cNvPr>
          <p:cNvGrpSpPr>
            <a:grpSpLocks/>
          </p:cNvGrpSpPr>
          <p:nvPr/>
        </p:nvGrpSpPr>
        <p:grpSpPr bwMode="auto">
          <a:xfrm>
            <a:off x="3259138" y="6019800"/>
            <a:ext cx="3522662" cy="533400"/>
            <a:chOff x="669" y="2458"/>
            <a:chExt cx="2161" cy="382"/>
          </a:xfrm>
        </p:grpSpPr>
        <p:sp>
          <p:nvSpPr>
            <p:cNvPr id="15372" name="Text Box 7" descr="40%">
              <a:extLst>
                <a:ext uri="{FF2B5EF4-FFF2-40B4-BE49-F238E27FC236}">
                  <a16:creationId xmlns:a16="http://schemas.microsoft.com/office/drawing/2014/main" id="{DF879004-EF8B-460C-8669-8DDDA1FEB16E}"/>
                </a:ext>
              </a:extLst>
            </p:cNvPr>
            <p:cNvSpPr txBox="1">
              <a:spLocks noChangeArrowheads="1"/>
            </p:cNvSpPr>
            <p:nvPr/>
          </p:nvSpPr>
          <p:spPr bwMode="auto">
            <a:xfrm>
              <a:off x="669" y="2506"/>
              <a:ext cx="489" cy="327"/>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38100">
                  <a:solidFill>
                    <a:srgbClr val="FF99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zh-CN" altLang="en-US" sz="2400" b="1" i="0">
                  <a:solidFill>
                    <a:srgbClr val="FF0000"/>
                  </a:solidFill>
                  <a:latin typeface="Times New Roman" panose="02020603050405020304" pitchFamily="18" charset="0"/>
                </a:rPr>
                <a:t>相量</a:t>
              </a:r>
            </a:p>
          </p:txBody>
        </p:sp>
        <p:graphicFrame>
          <p:nvGraphicFramePr>
            <p:cNvPr id="15373" name="Object 8">
              <a:extLst>
                <a:ext uri="{FF2B5EF4-FFF2-40B4-BE49-F238E27FC236}">
                  <a16:creationId xmlns:a16="http://schemas.microsoft.com/office/drawing/2014/main" id="{E79239E1-3BF2-4C0D-8C73-54D0B4B0876F}"/>
                </a:ext>
              </a:extLst>
            </p:cNvPr>
            <p:cNvGraphicFramePr>
              <a:graphicFrameLocks noChangeAspect="1"/>
            </p:cNvGraphicFramePr>
            <p:nvPr/>
          </p:nvGraphicFramePr>
          <p:xfrm>
            <a:off x="1435" y="2458"/>
            <a:ext cx="1395" cy="382"/>
          </p:xfrm>
          <a:graphic>
            <a:graphicData uri="http://schemas.openxmlformats.org/presentationml/2006/ole">
              <mc:AlternateContent xmlns:mc="http://schemas.openxmlformats.org/markup-compatibility/2006">
                <mc:Choice xmlns:v="urn:schemas-microsoft-com:vml" Requires="v">
                  <p:oleObj spid="_x0000_s15515" name="Equation" r:id="rId6" imgW="685800" imgH="228600" progId="Equation.3">
                    <p:embed/>
                  </p:oleObj>
                </mc:Choice>
                <mc:Fallback>
                  <p:oleObj name="Equation" r:id="rId6" imgW="685800" imgH="2286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 y="2458"/>
                          <a:ext cx="1395" cy="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369" name="Text Box 9">
            <a:extLst>
              <a:ext uri="{FF2B5EF4-FFF2-40B4-BE49-F238E27FC236}">
                <a16:creationId xmlns:a16="http://schemas.microsoft.com/office/drawing/2014/main" id="{0439855F-E40B-499C-9370-5EC15980D477}"/>
              </a:ext>
            </a:extLst>
          </p:cNvPr>
          <p:cNvSpPr txBox="1">
            <a:spLocks noChangeArrowheads="1"/>
          </p:cNvSpPr>
          <p:nvPr/>
        </p:nvSpPr>
        <p:spPr bwMode="auto">
          <a:xfrm>
            <a:off x="838200" y="60198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可以表示为</a:t>
            </a:r>
          </a:p>
        </p:txBody>
      </p:sp>
      <p:sp>
        <p:nvSpPr>
          <p:cNvPr id="15369" name="Text Box 10">
            <a:extLst>
              <a:ext uri="{FF2B5EF4-FFF2-40B4-BE49-F238E27FC236}">
                <a16:creationId xmlns:a16="http://schemas.microsoft.com/office/drawing/2014/main" id="{42C7B83B-46B8-485A-8DFD-BC3D810DB8F0}"/>
              </a:ext>
            </a:extLst>
          </p:cNvPr>
          <p:cNvSpPr txBox="1">
            <a:spLocks noChangeArrowheads="1"/>
          </p:cNvSpPr>
          <p:nvPr/>
        </p:nvSpPr>
        <p:spPr bwMode="auto">
          <a:xfrm>
            <a:off x="685800" y="5105400"/>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800" i="0"/>
          </a:p>
        </p:txBody>
      </p:sp>
      <p:sp>
        <p:nvSpPr>
          <p:cNvPr id="15370" name="Text Box 11">
            <a:extLst>
              <a:ext uri="{FF2B5EF4-FFF2-40B4-BE49-F238E27FC236}">
                <a16:creationId xmlns:a16="http://schemas.microsoft.com/office/drawing/2014/main" id="{D6750224-00BE-4FAF-A7FF-0EBBCFDF32B1}"/>
              </a:ext>
            </a:extLst>
          </p:cNvPr>
          <p:cNvSpPr txBox="1">
            <a:spLocks noChangeArrowheads="1"/>
          </p:cNvSpPr>
          <p:nvPr/>
        </p:nvSpPr>
        <p:spPr bwMode="auto">
          <a:xfrm>
            <a:off x="2743200" y="49530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i="0">
                <a:solidFill>
                  <a:srgbClr val="FF5050"/>
                </a:solidFill>
                <a:latin typeface="Times New Roman" panose="02020603050405020304" pitchFamily="18" charset="0"/>
              </a:rPr>
              <a:t>瞬时值</a:t>
            </a:r>
          </a:p>
        </p:txBody>
      </p:sp>
      <p:sp>
        <p:nvSpPr>
          <p:cNvPr id="15371" name="Text Box 12">
            <a:extLst>
              <a:ext uri="{FF2B5EF4-FFF2-40B4-BE49-F238E27FC236}">
                <a16:creationId xmlns:a16="http://schemas.microsoft.com/office/drawing/2014/main" id="{86C2ECB4-928C-4FBE-A352-05BB4C1D1790}"/>
              </a:ext>
            </a:extLst>
          </p:cNvPr>
          <p:cNvSpPr txBox="1">
            <a:spLocks noChangeArrowheads="1"/>
          </p:cNvSpPr>
          <p:nvPr/>
        </p:nvSpPr>
        <p:spPr bwMode="auto">
          <a:xfrm>
            <a:off x="914400" y="3505200"/>
            <a:ext cx="7239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       </a:t>
            </a:r>
            <a:r>
              <a:rPr lang="zh-CN" altLang="en-US" sz="2400" b="1" i="0"/>
              <a:t>用来表示正弦量的复数称为相量。为了与一般的复数相区别，在大写的字母上面加“点”。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3364"/>
                                        </p:tgtEl>
                                        <p:attrNameLst>
                                          <p:attrName>style.visibility</p:attrName>
                                        </p:attrNameLst>
                                      </p:cBhvr>
                                      <p:to>
                                        <p:strVal val="visible"/>
                                      </p:to>
                                    </p:set>
                                    <p:animEffect transition="in" filter="wipe(left)">
                                      <p:cBhvr>
                                        <p:cTn id="7" dur="500"/>
                                        <p:tgtEl>
                                          <p:spTgt spid="143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336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43366"/>
                                        </p:tgtEl>
                                        <p:attrNameLst>
                                          <p:attrName>style.visibility</p:attrName>
                                        </p:attrNameLst>
                                      </p:cBhvr>
                                      <p:to>
                                        <p:strVal val="visible"/>
                                      </p:to>
                                    </p:set>
                                    <p:animEffect transition="in" filter="wipe(left)">
                                      <p:cBhvr>
                                        <p:cTn id="16" dur="500"/>
                                        <p:tgtEl>
                                          <p:spTgt spid="143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a:extLst>
              <a:ext uri="{FF2B5EF4-FFF2-40B4-BE49-F238E27FC236}">
                <a16:creationId xmlns:a16="http://schemas.microsoft.com/office/drawing/2014/main" id="{AC49CF7E-0F79-45C1-8539-678F360458A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2769104-BEA4-417E-9A8B-5352F103143E}" type="slidenum">
              <a:rPr lang="en-US" altLang="zh-CN" sz="1400" smtClean="0"/>
              <a:pPr>
                <a:spcBef>
                  <a:spcPct val="0"/>
                </a:spcBef>
                <a:buFontTx/>
                <a:buNone/>
              </a:pPr>
              <a:t>14</a:t>
            </a:fld>
            <a:endParaRPr lang="en-US" altLang="zh-CN" sz="1400"/>
          </a:p>
        </p:txBody>
      </p:sp>
      <p:sp>
        <p:nvSpPr>
          <p:cNvPr id="16387" name="Text Box 7" descr="40%">
            <a:extLst>
              <a:ext uri="{FF2B5EF4-FFF2-40B4-BE49-F238E27FC236}">
                <a16:creationId xmlns:a16="http://schemas.microsoft.com/office/drawing/2014/main" id="{65F6007B-1F05-4278-A56D-4DF9C380D12D}"/>
              </a:ext>
            </a:extLst>
          </p:cNvPr>
          <p:cNvSpPr txBox="1">
            <a:spLocks noChangeArrowheads="1"/>
          </p:cNvSpPr>
          <p:nvPr/>
        </p:nvSpPr>
        <p:spPr bwMode="auto">
          <a:xfrm>
            <a:off x="3259138" y="676275"/>
            <a:ext cx="796925"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38100">
                <a:solidFill>
                  <a:srgbClr val="FF99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zh-CN" altLang="en-US" sz="2400" b="1" i="0">
                <a:solidFill>
                  <a:srgbClr val="FF0000"/>
                </a:solidFill>
                <a:latin typeface="Times New Roman" panose="02020603050405020304" pitchFamily="18" charset="0"/>
              </a:rPr>
              <a:t>相量</a:t>
            </a:r>
          </a:p>
        </p:txBody>
      </p:sp>
      <p:graphicFrame>
        <p:nvGraphicFramePr>
          <p:cNvPr id="16388" name="Object 8">
            <a:extLst>
              <a:ext uri="{FF2B5EF4-FFF2-40B4-BE49-F238E27FC236}">
                <a16:creationId xmlns:a16="http://schemas.microsoft.com/office/drawing/2014/main" id="{2D0C7136-CB53-49F8-B968-43251484F2B6}"/>
              </a:ext>
            </a:extLst>
          </p:cNvPr>
          <p:cNvGraphicFramePr>
            <a:graphicFrameLocks noChangeAspect="1"/>
          </p:cNvGraphicFramePr>
          <p:nvPr/>
        </p:nvGraphicFramePr>
        <p:xfrm>
          <a:off x="4508500" y="609600"/>
          <a:ext cx="2273300" cy="533400"/>
        </p:xfrm>
        <a:graphic>
          <a:graphicData uri="http://schemas.openxmlformats.org/presentationml/2006/ole">
            <mc:AlternateContent xmlns:mc="http://schemas.openxmlformats.org/markup-compatibility/2006">
              <mc:Choice xmlns:v="urn:schemas-microsoft-com:vml" Requires="v">
                <p:oleObj spid="_x0000_s16820" name="Equation" r:id="rId4" imgW="685800" imgH="228600" progId="Equation.3">
                  <p:embed/>
                </p:oleObj>
              </mc:Choice>
              <mc:Fallback>
                <p:oleObj name="Equation" r:id="rId4" imgW="685800" imgH="2286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0" y="609600"/>
                        <a:ext cx="22733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Text Box 9">
            <a:extLst>
              <a:ext uri="{FF2B5EF4-FFF2-40B4-BE49-F238E27FC236}">
                <a16:creationId xmlns:a16="http://schemas.microsoft.com/office/drawing/2014/main" id="{EE22E38A-5FAF-42A6-9474-5272D7C9231B}"/>
              </a:ext>
            </a:extLst>
          </p:cNvPr>
          <p:cNvSpPr txBox="1">
            <a:spLocks noChangeArrowheads="1"/>
          </p:cNvSpPr>
          <p:nvPr/>
        </p:nvSpPr>
        <p:spPr bwMode="auto">
          <a:xfrm>
            <a:off x="838200" y="609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可以表示为</a:t>
            </a:r>
          </a:p>
        </p:txBody>
      </p:sp>
      <p:sp>
        <p:nvSpPr>
          <p:cNvPr id="16390" name="Rectangle 15">
            <a:extLst>
              <a:ext uri="{FF2B5EF4-FFF2-40B4-BE49-F238E27FC236}">
                <a16:creationId xmlns:a16="http://schemas.microsoft.com/office/drawing/2014/main" id="{B3777DC0-F156-4577-86F3-289C7F735D9E}"/>
              </a:ext>
            </a:extLst>
          </p:cNvPr>
          <p:cNvSpPr>
            <a:spLocks noChangeArrowheads="1"/>
          </p:cNvSpPr>
          <p:nvPr/>
        </p:nvSpPr>
        <p:spPr bwMode="auto">
          <a:xfrm>
            <a:off x="914400" y="1905000"/>
            <a:ext cx="220980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800" b="1" i="0">
                <a:solidFill>
                  <a:srgbClr val="FF5050"/>
                </a:solidFill>
                <a:latin typeface="宋体" panose="02010600030101010101" pitchFamily="2" charset="-122"/>
              </a:rPr>
              <a:t>[</a:t>
            </a:r>
            <a:r>
              <a:rPr kumimoji="1" lang="zh-CN" altLang="en-US" sz="2800" b="1" i="0">
                <a:solidFill>
                  <a:srgbClr val="FF5050"/>
                </a:solidFill>
                <a:latin typeface="宋体" panose="02010600030101010101" pitchFamily="2" charset="-122"/>
              </a:rPr>
              <a:t>例</a:t>
            </a:r>
            <a:r>
              <a:rPr kumimoji="1" lang="en-US" altLang="zh-CN" sz="2800" b="1" i="0">
                <a:solidFill>
                  <a:srgbClr val="FF5050"/>
                </a:solidFill>
                <a:latin typeface="宋体" panose="02010600030101010101" pitchFamily="2" charset="-122"/>
              </a:rPr>
              <a:t>]  </a:t>
            </a:r>
            <a:r>
              <a:rPr kumimoji="1" lang="zh-CN" altLang="en-US" sz="2800" b="1" i="0">
                <a:latin typeface="宋体" panose="02010600030101010101" pitchFamily="2" charset="-122"/>
              </a:rPr>
              <a:t>电压</a:t>
            </a:r>
            <a:endParaRPr kumimoji="1" lang="zh-CN" altLang="en-US" sz="2800" b="1" i="0">
              <a:latin typeface="Times New Roman" panose="02020603050405020304" pitchFamily="18" charset="0"/>
            </a:endParaRPr>
          </a:p>
        </p:txBody>
      </p:sp>
      <p:graphicFrame>
        <p:nvGraphicFramePr>
          <p:cNvPr id="16391" name="Object 16">
            <a:hlinkClick r:id="" action="ppaction://ole?verb=0"/>
            <a:extLst>
              <a:ext uri="{FF2B5EF4-FFF2-40B4-BE49-F238E27FC236}">
                <a16:creationId xmlns:a16="http://schemas.microsoft.com/office/drawing/2014/main" id="{EDAEC33E-0D13-4D5D-9C54-6956DDB1A5DC}"/>
              </a:ext>
            </a:extLst>
          </p:cNvPr>
          <p:cNvGraphicFramePr>
            <a:graphicFrameLocks/>
          </p:cNvGraphicFramePr>
          <p:nvPr/>
        </p:nvGraphicFramePr>
        <p:xfrm>
          <a:off x="3176588" y="1866900"/>
          <a:ext cx="4286250" cy="571500"/>
        </p:xfrm>
        <a:graphic>
          <a:graphicData uri="http://schemas.openxmlformats.org/presentationml/2006/ole">
            <mc:AlternateContent xmlns:mc="http://schemas.openxmlformats.org/markup-compatibility/2006">
              <mc:Choice xmlns:v="urn:schemas-microsoft-com:vml" Requires="v">
                <p:oleObj spid="_x0000_s16821" name="Equation" r:id="rId6" imgW="1739900" imgH="241300" progId="Equation.3">
                  <p:embed/>
                </p:oleObj>
              </mc:Choice>
              <mc:Fallback>
                <p:oleObj name="Equation" r:id="rId6" imgW="1739900" imgH="241300" progId="Equation.3">
                  <p:embed/>
                  <p:pic>
                    <p:nvPicPr>
                      <p:cNvPr id="0" name="Object 1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6588" y="1866900"/>
                        <a:ext cx="42862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2" name="Object 19">
            <a:hlinkClick r:id="" action="ppaction://ole?verb=0"/>
            <a:extLst>
              <a:ext uri="{FF2B5EF4-FFF2-40B4-BE49-F238E27FC236}">
                <a16:creationId xmlns:a16="http://schemas.microsoft.com/office/drawing/2014/main" id="{84E43D4B-6A29-4272-BC35-B5FD2AE1B930}"/>
              </a:ext>
            </a:extLst>
          </p:cNvPr>
          <p:cNvGraphicFramePr>
            <a:graphicFrameLocks/>
          </p:cNvGraphicFramePr>
          <p:nvPr/>
        </p:nvGraphicFramePr>
        <p:xfrm>
          <a:off x="3124200" y="3048000"/>
          <a:ext cx="2589213" cy="463550"/>
        </p:xfrm>
        <a:graphic>
          <a:graphicData uri="http://schemas.openxmlformats.org/presentationml/2006/ole">
            <mc:AlternateContent xmlns:mc="http://schemas.openxmlformats.org/markup-compatibility/2006">
              <mc:Choice xmlns:v="urn:schemas-microsoft-com:vml" Requires="v">
                <p:oleObj spid="_x0000_s16822" name="Equation" r:id="rId8" imgW="939392" imgH="203112" progId="Equation.3">
                  <p:embed/>
                </p:oleObj>
              </mc:Choice>
              <mc:Fallback>
                <p:oleObj name="Equation" r:id="rId8" imgW="939392" imgH="203112" progId="Equation.3">
                  <p:embed/>
                  <p:pic>
                    <p:nvPicPr>
                      <p:cNvPr id="0" name="Object 1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3048000"/>
                        <a:ext cx="2589213"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3" name="Object 22">
            <a:extLst>
              <a:ext uri="{FF2B5EF4-FFF2-40B4-BE49-F238E27FC236}">
                <a16:creationId xmlns:a16="http://schemas.microsoft.com/office/drawing/2014/main" id="{650E6103-29A6-42A5-9156-1F9CC91262BF}"/>
              </a:ext>
            </a:extLst>
          </p:cNvPr>
          <p:cNvGraphicFramePr>
            <a:graphicFrameLocks noChangeAspect="1"/>
          </p:cNvGraphicFramePr>
          <p:nvPr/>
        </p:nvGraphicFramePr>
        <p:xfrm>
          <a:off x="4572000" y="1219200"/>
          <a:ext cx="2147888" cy="533400"/>
        </p:xfrm>
        <a:graphic>
          <a:graphicData uri="http://schemas.openxmlformats.org/presentationml/2006/ole">
            <mc:AlternateContent xmlns:mc="http://schemas.openxmlformats.org/markup-compatibility/2006">
              <mc:Choice xmlns:v="urn:schemas-microsoft-com:vml" Requires="v">
                <p:oleObj spid="_x0000_s16823" name="Equation" r:id="rId10" imgW="647700" imgH="228600" progId="Equation.3">
                  <p:embed/>
                </p:oleObj>
              </mc:Choice>
              <mc:Fallback>
                <p:oleObj name="Equation" r:id="rId10" imgW="647700" imgH="228600" progId="Equation.3">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1219200"/>
                        <a:ext cx="21478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4" name="Text Box 23">
            <a:extLst>
              <a:ext uri="{FF2B5EF4-FFF2-40B4-BE49-F238E27FC236}">
                <a16:creationId xmlns:a16="http://schemas.microsoft.com/office/drawing/2014/main" id="{B04E4DE0-45D6-496D-B4E7-E91D3046941A}"/>
              </a:ext>
            </a:extLst>
          </p:cNvPr>
          <p:cNvSpPr txBox="1">
            <a:spLocks noChangeArrowheads="1"/>
          </p:cNvSpPr>
          <p:nvPr/>
        </p:nvSpPr>
        <p:spPr bwMode="auto">
          <a:xfrm>
            <a:off x="3276600" y="1295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solidFill>
                  <a:srgbClr val="FF5050"/>
                </a:solidFill>
              </a:rPr>
              <a:t>或者</a:t>
            </a:r>
          </a:p>
        </p:txBody>
      </p:sp>
      <p:sp>
        <p:nvSpPr>
          <p:cNvPr id="16395" name="Text Box 24">
            <a:extLst>
              <a:ext uri="{FF2B5EF4-FFF2-40B4-BE49-F238E27FC236}">
                <a16:creationId xmlns:a16="http://schemas.microsoft.com/office/drawing/2014/main" id="{97AC701E-0B89-4EB5-87C6-50C403DFDD03}"/>
              </a:ext>
            </a:extLst>
          </p:cNvPr>
          <p:cNvSpPr txBox="1">
            <a:spLocks noChangeArrowheads="1"/>
          </p:cNvSpPr>
          <p:nvPr/>
        </p:nvSpPr>
        <p:spPr bwMode="auto">
          <a:xfrm>
            <a:off x="1066800" y="251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相量形式为</a:t>
            </a:r>
          </a:p>
        </p:txBody>
      </p:sp>
      <p:graphicFrame>
        <p:nvGraphicFramePr>
          <p:cNvPr id="16396" name="Object 25">
            <a:hlinkClick r:id="" action="ppaction://ole?verb=0"/>
            <a:extLst>
              <a:ext uri="{FF2B5EF4-FFF2-40B4-BE49-F238E27FC236}">
                <a16:creationId xmlns:a16="http://schemas.microsoft.com/office/drawing/2014/main" id="{EA8079D1-1667-4DE3-B21E-BEA641965EB4}"/>
              </a:ext>
            </a:extLst>
          </p:cNvPr>
          <p:cNvGraphicFramePr>
            <a:graphicFrameLocks/>
          </p:cNvGraphicFramePr>
          <p:nvPr/>
        </p:nvGraphicFramePr>
        <p:xfrm>
          <a:off x="3114675" y="2514600"/>
          <a:ext cx="2905125" cy="463550"/>
        </p:xfrm>
        <a:graphic>
          <a:graphicData uri="http://schemas.openxmlformats.org/presentationml/2006/ole">
            <mc:AlternateContent xmlns:mc="http://schemas.openxmlformats.org/markup-compatibility/2006">
              <mc:Choice xmlns:v="urn:schemas-microsoft-com:vml" Requires="v">
                <p:oleObj spid="_x0000_s16824" name="Equation" r:id="rId12" imgW="1054100" imgH="203200" progId="Equation.3">
                  <p:embed/>
                </p:oleObj>
              </mc:Choice>
              <mc:Fallback>
                <p:oleObj name="Equation" r:id="rId12" imgW="1054100" imgH="203200" progId="Equation.3">
                  <p:embed/>
                  <p:pic>
                    <p:nvPicPr>
                      <p:cNvPr id="0" name="Object 2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14675" y="2514600"/>
                        <a:ext cx="29051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7" name="Text Box 26">
            <a:extLst>
              <a:ext uri="{FF2B5EF4-FFF2-40B4-BE49-F238E27FC236}">
                <a16:creationId xmlns:a16="http://schemas.microsoft.com/office/drawing/2014/main" id="{1CB3ECE0-41F1-427D-89CA-CED239CB9080}"/>
              </a:ext>
            </a:extLst>
          </p:cNvPr>
          <p:cNvSpPr txBox="1">
            <a:spLocks noChangeArrowheads="1"/>
          </p:cNvSpPr>
          <p:nvPr/>
        </p:nvSpPr>
        <p:spPr bwMode="auto">
          <a:xfrm>
            <a:off x="1981200" y="30480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或者</a:t>
            </a:r>
          </a:p>
        </p:txBody>
      </p:sp>
      <p:sp>
        <p:nvSpPr>
          <p:cNvPr id="16398" name="Text Box 27">
            <a:extLst>
              <a:ext uri="{FF2B5EF4-FFF2-40B4-BE49-F238E27FC236}">
                <a16:creationId xmlns:a16="http://schemas.microsoft.com/office/drawing/2014/main" id="{33F2A5EC-4F3F-4F8F-8C4B-281B7CB17A65}"/>
              </a:ext>
            </a:extLst>
          </p:cNvPr>
          <p:cNvSpPr txBox="1">
            <a:spLocks noChangeArrowheads="1"/>
          </p:cNvSpPr>
          <p:nvPr/>
        </p:nvSpPr>
        <p:spPr bwMode="auto">
          <a:xfrm>
            <a:off x="762000" y="3656013"/>
            <a:ext cx="7848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rgbClr val="FF5050"/>
                </a:solidFill>
              </a:rPr>
              <a:t>注意：</a:t>
            </a:r>
            <a:r>
              <a:rPr lang="zh-CN" altLang="en-US" sz="2800" b="1" i="0"/>
              <a:t>这个例子里瞬时值与相量表示的是同一个正弦量，都是表示有效值</a:t>
            </a:r>
            <a:r>
              <a:rPr lang="en-US" altLang="zh-CN" sz="2800" b="1" i="0"/>
              <a:t>220V</a:t>
            </a:r>
            <a:r>
              <a:rPr lang="zh-CN" altLang="en-US" sz="2800" b="1" i="0"/>
              <a:t>、初相位 </a:t>
            </a:r>
            <a:r>
              <a:rPr lang="en-US" altLang="zh-CN" sz="2800" b="1" i="0"/>
              <a:t>45</a:t>
            </a:r>
            <a:r>
              <a:rPr lang="en-US" altLang="zh-CN" sz="2800" b="1" i="0" baseline="30000"/>
              <a:t>0 </a:t>
            </a:r>
            <a:r>
              <a:rPr lang="zh-CN" altLang="en-US" sz="2800" b="1" i="0"/>
              <a:t>的正弦电压，但这二者并不是相等。</a:t>
            </a:r>
          </a:p>
        </p:txBody>
      </p:sp>
      <p:graphicFrame>
        <p:nvGraphicFramePr>
          <p:cNvPr id="16399" name="Object 28">
            <a:hlinkClick r:id="" action="ppaction://ole?verb=0"/>
            <a:extLst>
              <a:ext uri="{FF2B5EF4-FFF2-40B4-BE49-F238E27FC236}">
                <a16:creationId xmlns:a16="http://schemas.microsoft.com/office/drawing/2014/main" id="{34458F8C-1284-4D82-ABF4-B33F25C6350F}"/>
              </a:ext>
            </a:extLst>
          </p:cNvPr>
          <p:cNvGraphicFramePr>
            <a:graphicFrameLocks/>
          </p:cNvGraphicFramePr>
          <p:nvPr/>
        </p:nvGraphicFramePr>
        <p:xfrm>
          <a:off x="1360488" y="5334000"/>
          <a:ext cx="6111875" cy="685800"/>
        </p:xfrm>
        <a:graphic>
          <a:graphicData uri="http://schemas.openxmlformats.org/presentationml/2006/ole">
            <mc:AlternateContent xmlns:mc="http://schemas.openxmlformats.org/markup-compatibility/2006">
              <mc:Choice xmlns:v="urn:schemas-microsoft-com:vml" Requires="v">
                <p:oleObj spid="_x0000_s16825" name="Equation" r:id="rId14" imgW="2374900" imgH="241300" progId="Equation.3">
                  <p:embed/>
                </p:oleObj>
              </mc:Choice>
              <mc:Fallback>
                <p:oleObj name="Equation" r:id="rId14" imgW="2374900" imgH="241300" progId="Equation.3">
                  <p:embed/>
                  <p:pic>
                    <p:nvPicPr>
                      <p:cNvPr id="0" name="Object 2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60488" y="5334000"/>
                        <a:ext cx="61118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488FD015-EE22-49BB-B88C-140907854E3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D1CFB9B-E5E3-40DD-8556-0F0F23E2A8A8}" type="slidenum">
              <a:rPr lang="en-US" altLang="zh-CN" sz="1400" smtClean="0"/>
              <a:pPr>
                <a:spcBef>
                  <a:spcPct val="0"/>
                </a:spcBef>
                <a:buFontTx/>
                <a:buNone/>
              </a:pPr>
              <a:t>15</a:t>
            </a:fld>
            <a:endParaRPr lang="en-US" altLang="zh-CN" sz="1400"/>
          </a:p>
        </p:txBody>
      </p:sp>
      <p:sp>
        <p:nvSpPr>
          <p:cNvPr id="17411" name="Rectangle 5">
            <a:extLst>
              <a:ext uri="{FF2B5EF4-FFF2-40B4-BE49-F238E27FC236}">
                <a16:creationId xmlns:a16="http://schemas.microsoft.com/office/drawing/2014/main" id="{B4213DC3-3E09-46AF-B79E-6857AAE5FAC0}"/>
              </a:ext>
            </a:extLst>
          </p:cNvPr>
          <p:cNvSpPr>
            <a:spLocks noChangeArrowheads="1"/>
          </p:cNvSpPr>
          <p:nvPr/>
        </p:nvSpPr>
        <p:spPr bwMode="auto">
          <a:xfrm>
            <a:off x="685800" y="419100"/>
            <a:ext cx="259080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800" b="1" i="0">
                <a:solidFill>
                  <a:srgbClr val="FF5050"/>
                </a:solidFill>
                <a:latin typeface="宋体" panose="02010600030101010101" pitchFamily="2" charset="-122"/>
              </a:rPr>
              <a:t>[</a:t>
            </a:r>
            <a:r>
              <a:rPr kumimoji="1" lang="zh-CN" altLang="en-US" sz="2800" b="1" i="0">
                <a:solidFill>
                  <a:srgbClr val="FF5050"/>
                </a:solidFill>
                <a:latin typeface="宋体" panose="02010600030101010101" pitchFamily="2" charset="-122"/>
              </a:rPr>
              <a:t>例</a:t>
            </a:r>
            <a:r>
              <a:rPr kumimoji="1" lang="en-US" altLang="zh-CN" sz="2800" b="1" i="0">
                <a:solidFill>
                  <a:srgbClr val="FF5050"/>
                </a:solidFill>
                <a:latin typeface="宋体" panose="02010600030101010101" pitchFamily="2" charset="-122"/>
              </a:rPr>
              <a:t>]</a:t>
            </a:r>
            <a:r>
              <a:rPr kumimoji="1" lang="en-US" altLang="zh-CN" sz="2800" b="1" i="0">
                <a:solidFill>
                  <a:srgbClr val="000099"/>
                </a:solidFill>
                <a:latin typeface="宋体" panose="02010600030101010101" pitchFamily="2" charset="-122"/>
              </a:rPr>
              <a:t> </a:t>
            </a:r>
            <a:r>
              <a:rPr kumimoji="1" lang="zh-CN" altLang="en-US" sz="2800" b="1" i="0">
                <a:latin typeface="宋体" panose="02010600030101010101" pitchFamily="2" charset="-122"/>
              </a:rPr>
              <a:t>电流相量</a:t>
            </a:r>
            <a:endParaRPr kumimoji="1" lang="zh-CN" altLang="en-US" sz="2800" b="1" i="0">
              <a:latin typeface="Times New Roman" panose="02020603050405020304" pitchFamily="18" charset="0"/>
            </a:endParaRPr>
          </a:p>
        </p:txBody>
      </p:sp>
      <p:graphicFrame>
        <p:nvGraphicFramePr>
          <p:cNvPr id="17412" name="Object 6">
            <a:hlinkClick r:id="" action="ppaction://ole?verb=0"/>
            <a:extLst>
              <a:ext uri="{FF2B5EF4-FFF2-40B4-BE49-F238E27FC236}">
                <a16:creationId xmlns:a16="http://schemas.microsoft.com/office/drawing/2014/main" id="{F1A7E4EE-66DC-4672-BE78-8A740D15863F}"/>
              </a:ext>
            </a:extLst>
          </p:cNvPr>
          <p:cNvGraphicFramePr>
            <a:graphicFrameLocks/>
          </p:cNvGraphicFramePr>
          <p:nvPr/>
        </p:nvGraphicFramePr>
        <p:xfrm>
          <a:off x="1371600" y="2109788"/>
          <a:ext cx="3048000" cy="481012"/>
        </p:xfrm>
        <a:graphic>
          <a:graphicData uri="http://schemas.openxmlformats.org/presentationml/2006/ole">
            <mc:AlternateContent xmlns:mc="http://schemas.openxmlformats.org/markup-compatibility/2006">
              <mc:Choice xmlns:v="urn:schemas-microsoft-com:vml" Requires="v">
                <p:oleObj spid="_x0000_s17935" name="Equation" r:id="rId3" imgW="1473200" imgH="203200" progId="Equation.3">
                  <p:embed/>
                </p:oleObj>
              </mc:Choice>
              <mc:Fallback>
                <p:oleObj name="Equation" r:id="rId3" imgW="1473200" imgH="20320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109788"/>
                        <a:ext cx="304800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Text Box 10">
            <a:extLst>
              <a:ext uri="{FF2B5EF4-FFF2-40B4-BE49-F238E27FC236}">
                <a16:creationId xmlns:a16="http://schemas.microsoft.com/office/drawing/2014/main" id="{A02B40EE-6633-4961-B591-B9661BA28CAF}"/>
              </a:ext>
            </a:extLst>
          </p:cNvPr>
          <p:cNvSpPr txBox="1">
            <a:spLocks noChangeArrowheads="1"/>
          </p:cNvSpPr>
          <p:nvPr/>
        </p:nvSpPr>
        <p:spPr bwMode="auto">
          <a:xfrm>
            <a:off x="762000" y="1524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瞬时值为</a:t>
            </a:r>
          </a:p>
        </p:txBody>
      </p:sp>
      <p:graphicFrame>
        <p:nvGraphicFramePr>
          <p:cNvPr id="17414" name="Object 11">
            <a:hlinkClick r:id="" action="ppaction://ole?verb=0"/>
            <a:extLst>
              <a:ext uri="{FF2B5EF4-FFF2-40B4-BE49-F238E27FC236}">
                <a16:creationId xmlns:a16="http://schemas.microsoft.com/office/drawing/2014/main" id="{396858A5-44FA-4DA6-8F6B-430025665717}"/>
              </a:ext>
            </a:extLst>
          </p:cNvPr>
          <p:cNvGraphicFramePr>
            <a:graphicFrameLocks/>
          </p:cNvGraphicFramePr>
          <p:nvPr/>
        </p:nvGraphicFramePr>
        <p:xfrm>
          <a:off x="1981200" y="990600"/>
          <a:ext cx="2209800" cy="492125"/>
        </p:xfrm>
        <a:graphic>
          <a:graphicData uri="http://schemas.openxmlformats.org/presentationml/2006/ole">
            <mc:AlternateContent xmlns:mc="http://schemas.openxmlformats.org/markup-compatibility/2006">
              <mc:Choice xmlns:v="urn:schemas-microsoft-com:vml" Requires="v">
                <p:oleObj spid="_x0000_s17936" name="Equation" r:id="rId5" imgW="1269449" imgH="215806" progId="Equation.3">
                  <p:embed/>
                </p:oleObj>
              </mc:Choice>
              <mc:Fallback>
                <p:oleObj name="Equation" r:id="rId5" imgW="1269449" imgH="215806"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990600"/>
                        <a:ext cx="22098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415" name="Group 36">
            <a:extLst>
              <a:ext uri="{FF2B5EF4-FFF2-40B4-BE49-F238E27FC236}">
                <a16:creationId xmlns:a16="http://schemas.microsoft.com/office/drawing/2014/main" id="{E260FE52-0573-4E6C-8EE9-B5652E9F9CCD}"/>
              </a:ext>
            </a:extLst>
          </p:cNvPr>
          <p:cNvGrpSpPr>
            <a:grpSpLocks/>
          </p:cNvGrpSpPr>
          <p:nvPr/>
        </p:nvGrpSpPr>
        <p:grpSpPr bwMode="auto">
          <a:xfrm>
            <a:off x="5181600" y="457200"/>
            <a:ext cx="3429000" cy="3216275"/>
            <a:chOff x="3264" y="1632"/>
            <a:chExt cx="2160" cy="2026"/>
          </a:xfrm>
        </p:grpSpPr>
        <p:sp>
          <p:nvSpPr>
            <p:cNvPr id="17431" name="Line 15">
              <a:extLst>
                <a:ext uri="{FF2B5EF4-FFF2-40B4-BE49-F238E27FC236}">
                  <a16:creationId xmlns:a16="http://schemas.microsoft.com/office/drawing/2014/main" id="{701C52E9-1D90-4E83-9E2F-994C727C998E}"/>
                </a:ext>
              </a:extLst>
            </p:cNvPr>
            <p:cNvSpPr>
              <a:spLocks noChangeShapeType="1"/>
            </p:cNvSpPr>
            <p:nvPr/>
          </p:nvSpPr>
          <p:spPr bwMode="auto">
            <a:xfrm>
              <a:off x="3264" y="2640"/>
              <a:ext cx="201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2" name="Line 16">
              <a:extLst>
                <a:ext uri="{FF2B5EF4-FFF2-40B4-BE49-F238E27FC236}">
                  <a16:creationId xmlns:a16="http://schemas.microsoft.com/office/drawing/2014/main" id="{4C7C23DC-5D67-4126-9157-18059ED1B1F2}"/>
                </a:ext>
              </a:extLst>
            </p:cNvPr>
            <p:cNvSpPr>
              <a:spLocks noChangeShapeType="1"/>
            </p:cNvSpPr>
            <p:nvPr/>
          </p:nvSpPr>
          <p:spPr bwMode="auto">
            <a:xfrm>
              <a:off x="3696" y="1632"/>
              <a:ext cx="0" cy="1536"/>
            </a:xfrm>
            <a:prstGeom prst="line">
              <a:avLst/>
            </a:prstGeom>
            <a:noFill/>
            <a:ln w="381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3" name="Line 17">
              <a:extLst>
                <a:ext uri="{FF2B5EF4-FFF2-40B4-BE49-F238E27FC236}">
                  <a16:creationId xmlns:a16="http://schemas.microsoft.com/office/drawing/2014/main" id="{3A362525-0972-42AD-9796-32186F9FF0BE}"/>
                </a:ext>
              </a:extLst>
            </p:cNvPr>
            <p:cNvSpPr>
              <a:spLocks noChangeShapeType="1"/>
            </p:cNvSpPr>
            <p:nvPr/>
          </p:nvSpPr>
          <p:spPr bwMode="auto">
            <a:xfrm flipV="1">
              <a:off x="3696" y="2112"/>
              <a:ext cx="528" cy="528"/>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4" name="Line 18">
              <a:extLst>
                <a:ext uri="{FF2B5EF4-FFF2-40B4-BE49-F238E27FC236}">
                  <a16:creationId xmlns:a16="http://schemas.microsoft.com/office/drawing/2014/main" id="{6DC41437-BF66-4558-B70E-C950FDEE7E78}"/>
                </a:ext>
              </a:extLst>
            </p:cNvPr>
            <p:cNvSpPr>
              <a:spLocks noChangeShapeType="1"/>
            </p:cNvSpPr>
            <p:nvPr/>
          </p:nvSpPr>
          <p:spPr bwMode="auto">
            <a:xfrm>
              <a:off x="3696" y="2640"/>
              <a:ext cx="960" cy="384"/>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5" name="Text Box 21">
              <a:extLst>
                <a:ext uri="{FF2B5EF4-FFF2-40B4-BE49-F238E27FC236}">
                  <a16:creationId xmlns:a16="http://schemas.microsoft.com/office/drawing/2014/main" id="{ECE88D3A-FBEC-4302-938E-70E94AA6EE39}"/>
                </a:ext>
              </a:extLst>
            </p:cNvPr>
            <p:cNvSpPr txBox="1">
              <a:spLocks noChangeArrowheads="1"/>
            </p:cNvSpPr>
            <p:nvPr/>
          </p:nvSpPr>
          <p:spPr bwMode="auto">
            <a:xfrm>
              <a:off x="3360" y="168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 j</a:t>
              </a:r>
            </a:p>
          </p:txBody>
        </p:sp>
        <p:sp>
          <p:nvSpPr>
            <p:cNvPr id="17436" name="Text Box 22">
              <a:extLst>
                <a:ext uri="{FF2B5EF4-FFF2-40B4-BE49-F238E27FC236}">
                  <a16:creationId xmlns:a16="http://schemas.microsoft.com/office/drawing/2014/main" id="{336AAD38-3D52-44CB-A8DD-9D7E47892D30}"/>
                </a:ext>
              </a:extLst>
            </p:cNvPr>
            <p:cNvSpPr txBox="1">
              <a:spLocks noChangeArrowheads="1"/>
            </p:cNvSpPr>
            <p:nvPr/>
          </p:nvSpPr>
          <p:spPr bwMode="auto">
            <a:xfrm>
              <a:off x="5040" y="268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+1</a:t>
              </a:r>
            </a:p>
          </p:txBody>
        </p:sp>
        <p:sp>
          <p:nvSpPr>
            <p:cNvPr id="17437" name="Text Box 23">
              <a:extLst>
                <a:ext uri="{FF2B5EF4-FFF2-40B4-BE49-F238E27FC236}">
                  <a16:creationId xmlns:a16="http://schemas.microsoft.com/office/drawing/2014/main" id="{8863BF95-440D-47B2-914A-13F3A1765AD9}"/>
                </a:ext>
              </a:extLst>
            </p:cNvPr>
            <p:cNvSpPr txBox="1">
              <a:spLocks noChangeArrowheads="1"/>
            </p:cNvSpPr>
            <p:nvPr/>
          </p:nvSpPr>
          <p:spPr bwMode="auto">
            <a:xfrm>
              <a:off x="3456" y="259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O</a:t>
              </a:r>
            </a:p>
          </p:txBody>
        </p:sp>
        <p:graphicFrame>
          <p:nvGraphicFramePr>
            <p:cNvPr id="17438" name="Object 24">
              <a:hlinkClick r:id="" action="ppaction://ole?verb=0"/>
              <a:extLst>
                <a:ext uri="{FF2B5EF4-FFF2-40B4-BE49-F238E27FC236}">
                  <a16:creationId xmlns:a16="http://schemas.microsoft.com/office/drawing/2014/main" id="{3FD9D900-AFD2-4E79-912A-DFA4C6A2EA35}"/>
                </a:ext>
              </a:extLst>
            </p:cNvPr>
            <p:cNvGraphicFramePr>
              <a:graphicFrameLocks/>
            </p:cNvGraphicFramePr>
            <p:nvPr/>
          </p:nvGraphicFramePr>
          <p:xfrm>
            <a:off x="4608" y="3024"/>
            <a:ext cx="167" cy="273"/>
          </p:xfrm>
          <a:graphic>
            <a:graphicData uri="http://schemas.openxmlformats.org/presentationml/2006/ole">
              <mc:AlternateContent xmlns:mc="http://schemas.openxmlformats.org/markup-compatibility/2006">
                <mc:Choice xmlns:v="urn:schemas-microsoft-com:vml" Requires="v">
                  <p:oleObj spid="_x0000_s17937" name="Equation" r:id="rId7" imgW="126890" imgH="190335" progId="Equation.3">
                    <p:embed/>
                  </p:oleObj>
                </mc:Choice>
                <mc:Fallback>
                  <p:oleObj name="Equation" r:id="rId7" imgW="126890" imgH="190335" progId="Equation.3">
                    <p:embed/>
                    <p:pic>
                      <p:nvPicPr>
                        <p:cNvPr id="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 y="3024"/>
                          <a:ext cx="167"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39" name="Object 25">
              <a:hlinkClick r:id="" action="ppaction://ole?verb=0"/>
              <a:extLst>
                <a:ext uri="{FF2B5EF4-FFF2-40B4-BE49-F238E27FC236}">
                  <a16:creationId xmlns:a16="http://schemas.microsoft.com/office/drawing/2014/main" id="{AEB0013B-17A6-4656-A9B5-4723F9B9EAAB}"/>
                </a:ext>
              </a:extLst>
            </p:cNvPr>
            <p:cNvGraphicFramePr>
              <a:graphicFrameLocks/>
            </p:cNvGraphicFramePr>
            <p:nvPr/>
          </p:nvGraphicFramePr>
          <p:xfrm>
            <a:off x="4272" y="1916"/>
            <a:ext cx="217" cy="292"/>
          </p:xfrm>
          <a:graphic>
            <a:graphicData uri="http://schemas.openxmlformats.org/presentationml/2006/ole">
              <mc:AlternateContent xmlns:mc="http://schemas.openxmlformats.org/markup-compatibility/2006">
                <mc:Choice xmlns:v="urn:schemas-microsoft-com:vml" Requires="v">
                  <p:oleObj spid="_x0000_s17938" name="Equation" r:id="rId9" imgW="164957" imgH="203024" progId="Equation.3">
                    <p:embed/>
                  </p:oleObj>
                </mc:Choice>
                <mc:Fallback>
                  <p:oleObj name="Equation" r:id="rId9" imgW="164957" imgH="203024" progId="Equation.3">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1916"/>
                          <a:ext cx="217"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40" name="Text Box 28">
              <a:extLst>
                <a:ext uri="{FF2B5EF4-FFF2-40B4-BE49-F238E27FC236}">
                  <a16:creationId xmlns:a16="http://schemas.microsoft.com/office/drawing/2014/main" id="{685BAD8A-1EC2-4413-A6EB-6AAFDE7A911B}"/>
                </a:ext>
              </a:extLst>
            </p:cNvPr>
            <p:cNvSpPr txBox="1">
              <a:spLocks noChangeArrowheads="1"/>
            </p:cNvSpPr>
            <p:nvPr/>
          </p:nvSpPr>
          <p:spPr bwMode="auto">
            <a:xfrm>
              <a:off x="3312" y="3408"/>
              <a:ext cx="18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i="0"/>
                <a:t>两个例题的相量图</a:t>
              </a:r>
            </a:p>
          </p:txBody>
        </p:sp>
        <p:sp>
          <p:nvSpPr>
            <p:cNvPr id="17441" name="Arc 30">
              <a:extLst>
                <a:ext uri="{FF2B5EF4-FFF2-40B4-BE49-F238E27FC236}">
                  <a16:creationId xmlns:a16="http://schemas.microsoft.com/office/drawing/2014/main" id="{E389217E-0AF0-4688-957F-53FC1FAF6ED9}"/>
                </a:ext>
              </a:extLst>
            </p:cNvPr>
            <p:cNvSpPr>
              <a:spLocks/>
            </p:cNvSpPr>
            <p:nvPr/>
          </p:nvSpPr>
          <p:spPr bwMode="auto">
            <a:xfrm>
              <a:off x="3888" y="2448"/>
              <a:ext cx="96"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2" name="Text Box 31">
              <a:extLst>
                <a:ext uri="{FF2B5EF4-FFF2-40B4-BE49-F238E27FC236}">
                  <a16:creationId xmlns:a16="http://schemas.microsoft.com/office/drawing/2014/main" id="{1121AE3F-1610-4645-B5AE-2FEB29BFEF9B}"/>
                </a:ext>
              </a:extLst>
            </p:cNvPr>
            <p:cNvSpPr txBox="1">
              <a:spLocks noChangeArrowheads="1"/>
            </p:cNvSpPr>
            <p:nvPr/>
          </p:nvSpPr>
          <p:spPr bwMode="auto">
            <a:xfrm>
              <a:off x="3984" y="235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solidFill>
                    <a:srgbClr val="FF5050"/>
                  </a:solidFill>
                </a:rPr>
                <a:t>45</a:t>
              </a:r>
              <a:r>
                <a:rPr lang="en-US" altLang="zh-CN" sz="2400" b="1" i="0" baseline="30000">
                  <a:solidFill>
                    <a:srgbClr val="FF5050"/>
                  </a:solidFill>
                </a:rPr>
                <a:t>0</a:t>
              </a:r>
            </a:p>
          </p:txBody>
        </p:sp>
        <p:sp>
          <p:nvSpPr>
            <p:cNvPr id="17443" name="Text Box 32">
              <a:extLst>
                <a:ext uri="{FF2B5EF4-FFF2-40B4-BE49-F238E27FC236}">
                  <a16:creationId xmlns:a16="http://schemas.microsoft.com/office/drawing/2014/main" id="{49FEEAAB-8CD9-41F5-90CF-7D180F1E27C7}"/>
                </a:ext>
              </a:extLst>
            </p:cNvPr>
            <p:cNvSpPr txBox="1">
              <a:spLocks noChangeArrowheads="1"/>
            </p:cNvSpPr>
            <p:nvPr/>
          </p:nvSpPr>
          <p:spPr bwMode="auto">
            <a:xfrm>
              <a:off x="4224" y="2640"/>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solidFill>
                    <a:schemeClr val="accent2"/>
                  </a:solidFill>
                </a:rPr>
                <a:t>－</a:t>
              </a:r>
              <a:r>
                <a:rPr lang="en-US" altLang="zh-CN" sz="2400" b="1" i="0">
                  <a:solidFill>
                    <a:schemeClr val="accent2"/>
                  </a:solidFill>
                </a:rPr>
                <a:t>30</a:t>
              </a:r>
              <a:r>
                <a:rPr lang="en-US" altLang="zh-CN" sz="2400" b="1" i="0" baseline="30000">
                  <a:solidFill>
                    <a:schemeClr val="accent2"/>
                  </a:solidFill>
                </a:rPr>
                <a:t>0</a:t>
              </a:r>
            </a:p>
          </p:txBody>
        </p:sp>
        <p:sp>
          <p:nvSpPr>
            <p:cNvPr id="17444" name="Arc 34">
              <a:extLst>
                <a:ext uri="{FF2B5EF4-FFF2-40B4-BE49-F238E27FC236}">
                  <a16:creationId xmlns:a16="http://schemas.microsoft.com/office/drawing/2014/main" id="{09AB84D3-96F5-4BDB-AEBC-8AE222CE6AE1}"/>
                </a:ext>
              </a:extLst>
            </p:cNvPr>
            <p:cNvSpPr>
              <a:spLocks/>
            </p:cNvSpPr>
            <p:nvPr/>
          </p:nvSpPr>
          <p:spPr bwMode="auto">
            <a:xfrm rot="3648796">
              <a:off x="4128" y="2640"/>
              <a:ext cx="144" cy="144"/>
            </a:xfrm>
            <a:custGeom>
              <a:avLst/>
              <a:gdLst>
                <a:gd name="T0" fmla="*/ 0 w 21600"/>
                <a:gd name="T1" fmla="*/ 0 h 21551"/>
                <a:gd name="T2" fmla="*/ 0 w 21600"/>
                <a:gd name="T3" fmla="*/ 0 h 21551"/>
                <a:gd name="T4" fmla="*/ 0 w 21600"/>
                <a:gd name="T5" fmla="*/ 0 h 21551"/>
                <a:gd name="T6" fmla="*/ 0 60000 65536"/>
                <a:gd name="T7" fmla="*/ 0 60000 65536"/>
                <a:gd name="T8" fmla="*/ 0 60000 65536"/>
              </a:gdLst>
              <a:ahLst/>
              <a:cxnLst>
                <a:cxn ang="T6">
                  <a:pos x="T0" y="T1"/>
                </a:cxn>
                <a:cxn ang="T7">
                  <a:pos x="T2" y="T3"/>
                </a:cxn>
                <a:cxn ang="T8">
                  <a:pos x="T4" y="T5"/>
                </a:cxn>
              </a:cxnLst>
              <a:rect l="0" t="0" r="r" b="b"/>
              <a:pathLst>
                <a:path w="21600" h="21551" fill="none" extrusionOk="0">
                  <a:moveTo>
                    <a:pt x="1453" y="-1"/>
                  </a:moveTo>
                  <a:cubicBezTo>
                    <a:pt x="12792" y="764"/>
                    <a:pt x="21600" y="10185"/>
                    <a:pt x="21600" y="21551"/>
                  </a:cubicBezTo>
                </a:path>
                <a:path w="21600" h="21551" stroke="0" extrusionOk="0">
                  <a:moveTo>
                    <a:pt x="1453" y="-1"/>
                  </a:moveTo>
                  <a:cubicBezTo>
                    <a:pt x="12792" y="764"/>
                    <a:pt x="21600" y="10185"/>
                    <a:pt x="21600" y="21551"/>
                  </a:cubicBezTo>
                  <a:lnTo>
                    <a:pt x="0" y="21551"/>
                  </a:lnTo>
                  <a:lnTo>
                    <a:pt x="1453" y="-1"/>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16" name="Rectangle 38">
            <a:extLst>
              <a:ext uri="{FF2B5EF4-FFF2-40B4-BE49-F238E27FC236}">
                <a16:creationId xmlns:a16="http://schemas.microsoft.com/office/drawing/2014/main" id="{D6B52267-92E6-4433-82A6-592C2FFE29BE}"/>
              </a:ext>
            </a:extLst>
          </p:cNvPr>
          <p:cNvSpPr>
            <a:spLocks noGrp="1" noChangeArrowheads="1"/>
          </p:cNvSpPr>
          <p:nvPr>
            <p:ph type="subTitle" idx="1"/>
          </p:nvPr>
        </p:nvSpPr>
        <p:spPr>
          <a:xfrm>
            <a:off x="685800" y="3124200"/>
            <a:ext cx="3048000" cy="533400"/>
          </a:xfrm>
        </p:spPr>
        <p:txBody>
          <a:bodyPr/>
          <a:lstStyle/>
          <a:p>
            <a:pPr algn="l" eaLnBrk="1" hangingPunct="1"/>
            <a:r>
              <a:rPr lang="en-US" altLang="zh-CN" sz="2800" b="1"/>
              <a:t>3.2.3  </a:t>
            </a:r>
            <a:r>
              <a:rPr lang="zh-CN" altLang="en-US" sz="2800" b="1"/>
              <a:t>复数</a:t>
            </a:r>
          </a:p>
        </p:txBody>
      </p:sp>
      <p:sp>
        <p:nvSpPr>
          <p:cNvPr id="17417" name="Text Box 39">
            <a:extLst>
              <a:ext uri="{FF2B5EF4-FFF2-40B4-BE49-F238E27FC236}">
                <a16:creationId xmlns:a16="http://schemas.microsoft.com/office/drawing/2014/main" id="{50D1F6C6-A720-4C40-BB67-EC7E7255D882}"/>
              </a:ext>
            </a:extLst>
          </p:cNvPr>
          <p:cNvSpPr txBox="1">
            <a:spLocks noChangeArrowheads="1"/>
          </p:cNvSpPr>
          <p:nvPr/>
        </p:nvSpPr>
        <p:spPr bwMode="auto">
          <a:xfrm>
            <a:off x="1066800" y="36576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（一）  复数的基本形式</a:t>
            </a:r>
          </a:p>
        </p:txBody>
      </p:sp>
      <p:grpSp>
        <p:nvGrpSpPr>
          <p:cNvPr id="17418" name="Group 57">
            <a:extLst>
              <a:ext uri="{FF2B5EF4-FFF2-40B4-BE49-F238E27FC236}">
                <a16:creationId xmlns:a16="http://schemas.microsoft.com/office/drawing/2014/main" id="{2C249F22-79D9-4768-B8A0-85D91EF26A75}"/>
              </a:ext>
            </a:extLst>
          </p:cNvPr>
          <p:cNvGrpSpPr>
            <a:grpSpLocks/>
          </p:cNvGrpSpPr>
          <p:nvPr/>
        </p:nvGrpSpPr>
        <p:grpSpPr bwMode="auto">
          <a:xfrm>
            <a:off x="762000" y="4038600"/>
            <a:ext cx="3505200" cy="528638"/>
            <a:chOff x="480" y="2544"/>
            <a:chExt cx="2208" cy="333"/>
          </a:xfrm>
        </p:grpSpPr>
        <p:sp>
          <p:nvSpPr>
            <p:cNvPr id="147497" name="Text Box 41">
              <a:extLst>
                <a:ext uri="{FF2B5EF4-FFF2-40B4-BE49-F238E27FC236}">
                  <a16:creationId xmlns:a16="http://schemas.microsoft.com/office/drawing/2014/main" id="{1A2B66E0-5ACC-456C-B07D-1658756917E8}"/>
                </a:ext>
              </a:extLst>
            </p:cNvPr>
            <p:cNvSpPr txBox="1">
              <a:spLocks noChangeArrowheads="1"/>
            </p:cNvSpPr>
            <p:nvPr/>
          </p:nvSpPr>
          <p:spPr bwMode="auto">
            <a:xfrm>
              <a:off x="480" y="2576"/>
              <a:ext cx="967" cy="288"/>
            </a:xfrm>
            <a:prstGeom prst="rect">
              <a:avLst/>
            </a:prstGeom>
            <a:noFill/>
            <a:ln>
              <a:noFill/>
            </a:ln>
            <a:effectLst/>
          </p:spPr>
          <p:txBody>
            <a:bodyPr wrap="none">
              <a:spAutoFit/>
            </a:bodyPr>
            <a:lstStyle>
              <a:lvl1pPr marL="495300" indent="-495300">
                <a:defRPr>
                  <a:solidFill>
                    <a:schemeClr val="tx1"/>
                  </a:solidFill>
                  <a:latin typeface="Arial" panose="020B0604020202020204" pitchFamily="34" charset="0"/>
                  <a:ea typeface="宋体" panose="02010600030101010101" pitchFamily="2" charset="-122"/>
                </a:defRPr>
              </a:lvl1pPr>
              <a:lvl2pPr marL="952500" indent="-495300">
                <a:defRPr>
                  <a:solidFill>
                    <a:schemeClr val="tx1"/>
                  </a:solidFill>
                  <a:latin typeface="Arial" panose="020B0604020202020204" pitchFamily="34" charset="0"/>
                  <a:ea typeface="宋体" panose="02010600030101010101" pitchFamily="2" charset="-122"/>
                </a:defRPr>
              </a:lvl2pPr>
              <a:lvl3pPr marL="1409700" indent="-495300">
                <a:defRPr>
                  <a:solidFill>
                    <a:schemeClr val="tx1"/>
                  </a:solidFill>
                  <a:latin typeface="Arial" panose="020B0604020202020204" pitchFamily="34" charset="0"/>
                  <a:ea typeface="宋体" panose="02010600030101010101" pitchFamily="2" charset="-122"/>
                </a:defRPr>
              </a:lvl3pPr>
              <a:lvl4pPr marL="1866900" indent="-495300">
                <a:defRPr>
                  <a:solidFill>
                    <a:schemeClr val="tx1"/>
                  </a:solidFill>
                  <a:latin typeface="Arial" panose="020B0604020202020204" pitchFamily="34" charset="0"/>
                  <a:ea typeface="宋体" panose="02010600030101010101" pitchFamily="2" charset="-122"/>
                </a:defRPr>
              </a:lvl4pPr>
              <a:lvl5pPr marL="2324100" indent="-495300">
                <a:defRPr>
                  <a:solidFill>
                    <a:schemeClr val="tx1"/>
                  </a:solidFill>
                  <a:latin typeface="Arial" panose="020B0604020202020204" pitchFamily="34" charset="0"/>
                  <a:ea typeface="宋体" panose="02010600030101010101" pitchFamily="2" charset="-122"/>
                </a:defRPr>
              </a:lvl5pPr>
              <a:lvl6pPr marL="2781300" indent="-4953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38500" indent="-4953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95700" indent="-4953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52900" indent="-4953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kumimoji="1" lang="en-US" altLang="zh-CN" sz="2400" b="1" i="0">
                  <a:solidFill>
                    <a:srgbClr val="006600"/>
                  </a:solidFill>
                  <a:effectLst>
                    <a:outerShdw blurRad="38100" dist="38100" dir="2700000" algn="tl">
                      <a:srgbClr val="C0C0C0"/>
                    </a:outerShdw>
                  </a:effectLst>
                  <a:latin typeface="Times New Roman" panose="02020603050405020304" pitchFamily="18" charset="0"/>
                </a:rPr>
                <a:t>(1) </a:t>
              </a:r>
              <a:r>
                <a:rPr kumimoji="1" lang="zh-CN" altLang="en-US" sz="2400" b="1" i="0">
                  <a:solidFill>
                    <a:srgbClr val="006600"/>
                  </a:solidFill>
                  <a:effectLst>
                    <a:outerShdw blurRad="38100" dist="38100" dir="2700000" algn="tl">
                      <a:srgbClr val="C0C0C0"/>
                    </a:outerShdw>
                  </a:effectLst>
                  <a:latin typeface="Times New Roman" panose="02020603050405020304" pitchFamily="18" charset="0"/>
                </a:rPr>
                <a:t>代数式</a:t>
              </a:r>
            </a:p>
          </p:txBody>
        </p:sp>
        <p:grpSp>
          <p:nvGrpSpPr>
            <p:cNvPr id="17428" name="Group 42">
              <a:extLst>
                <a:ext uri="{FF2B5EF4-FFF2-40B4-BE49-F238E27FC236}">
                  <a16:creationId xmlns:a16="http://schemas.microsoft.com/office/drawing/2014/main" id="{EB8AFCB7-15A7-4AAF-A11B-441E9267D639}"/>
                </a:ext>
              </a:extLst>
            </p:cNvPr>
            <p:cNvGrpSpPr>
              <a:grpSpLocks/>
            </p:cNvGrpSpPr>
            <p:nvPr/>
          </p:nvGrpSpPr>
          <p:grpSpPr bwMode="auto">
            <a:xfrm>
              <a:off x="1675" y="2544"/>
              <a:ext cx="1013" cy="333"/>
              <a:chOff x="720" y="1914"/>
              <a:chExt cx="1013" cy="333"/>
            </a:xfrm>
          </p:grpSpPr>
          <p:sp>
            <p:nvSpPr>
              <p:cNvPr id="17429" name="Text Box 43">
                <a:extLst>
                  <a:ext uri="{FF2B5EF4-FFF2-40B4-BE49-F238E27FC236}">
                    <a16:creationId xmlns:a16="http://schemas.microsoft.com/office/drawing/2014/main" id="{B648F763-42E5-437D-8335-03245B25B824}"/>
                  </a:ext>
                </a:extLst>
              </p:cNvPr>
              <p:cNvSpPr txBox="1">
                <a:spLocks noChangeArrowheads="1"/>
              </p:cNvSpPr>
              <p:nvPr/>
            </p:nvSpPr>
            <p:spPr bwMode="auto">
              <a:xfrm>
                <a:off x="720" y="1920"/>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endParaRPr kumimoji="1" lang="en-US" altLang="zh-CN" sz="2800">
                  <a:latin typeface="Times New Roman" panose="02020603050405020304" pitchFamily="18" charset="0"/>
                </a:endParaRPr>
              </a:p>
            </p:txBody>
          </p:sp>
          <p:sp>
            <p:nvSpPr>
              <p:cNvPr id="17430" name="Text Box 44">
                <a:extLst>
                  <a:ext uri="{FF2B5EF4-FFF2-40B4-BE49-F238E27FC236}">
                    <a16:creationId xmlns:a16="http://schemas.microsoft.com/office/drawing/2014/main" id="{CF12D27C-2778-4DE6-A035-2609B31992FE}"/>
                  </a:ext>
                </a:extLst>
              </p:cNvPr>
              <p:cNvSpPr txBox="1">
                <a:spLocks noChangeArrowheads="1"/>
              </p:cNvSpPr>
              <p:nvPr/>
            </p:nvSpPr>
            <p:spPr bwMode="auto">
              <a:xfrm>
                <a:off x="950" y="1914"/>
                <a:ext cx="78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a:t>
                </a:r>
                <a:r>
                  <a:rPr kumimoji="1" lang="en-US" altLang="zh-CN" sz="2800" b="1">
                    <a:latin typeface="Times New Roman" panose="02020603050405020304" pitchFamily="18" charset="0"/>
                  </a:rPr>
                  <a:t>a + </a:t>
                </a:r>
                <a:r>
                  <a:rPr kumimoji="1" lang="en-US" altLang="zh-CN" sz="2800" b="1" i="0">
                    <a:latin typeface="Times New Roman" panose="02020603050405020304" pitchFamily="18" charset="0"/>
                  </a:rPr>
                  <a:t>j</a:t>
                </a:r>
                <a:r>
                  <a:rPr kumimoji="1" lang="en-US" altLang="zh-CN" sz="2800" b="1">
                    <a:latin typeface="Times New Roman" panose="02020603050405020304" pitchFamily="18" charset="0"/>
                  </a:rPr>
                  <a:t>b</a:t>
                </a:r>
              </a:p>
            </p:txBody>
          </p:sp>
        </p:grpSp>
      </p:grpSp>
      <p:sp>
        <p:nvSpPr>
          <p:cNvPr id="147501" name="Text Box 45">
            <a:extLst>
              <a:ext uri="{FF2B5EF4-FFF2-40B4-BE49-F238E27FC236}">
                <a16:creationId xmlns:a16="http://schemas.microsoft.com/office/drawing/2014/main" id="{60E0DA0C-6B99-4E68-AB97-AFB6367A95EB}"/>
              </a:ext>
            </a:extLst>
          </p:cNvPr>
          <p:cNvSpPr txBox="1">
            <a:spLocks noChangeArrowheads="1"/>
          </p:cNvSpPr>
          <p:nvPr/>
        </p:nvSpPr>
        <p:spPr bwMode="auto">
          <a:xfrm>
            <a:off x="773113" y="4648200"/>
            <a:ext cx="1535112" cy="457200"/>
          </a:xfrm>
          <a:prstGeom prst="rect">
            <a:avLst/>
          </a:prstGeom>
          <a:noFill/>
          <a:ln>
            <a:noFill/>
          </a:ln>
          <a:effectLst/>
        </p:spPr>
        <p:txBody>
          <a:bodyPr wrap="none">
            <a:spAutoFit/>
          </a:bodyPr>
          <a:lstStyle/>
          <a:p>
            <a:pPr eaLnBrk="1" hangingPunct="1">
              <a:defRPr/>
            </a:pPr>
            <a:r>
              <a:rPr kumimoji="1" lang="en-US" altLang="zh-CN" sz="2400" b="1" i="0">
                <a:solidFill>
                  <a:srgbClr val="006600"/>
                </a:solidFill>
                <a:effectLst>
                  <a:outerShdw blurRad="38100" dist="38100" dir="2700000" algn="tl">
                    <a:srgbClr val="C0C0C0"/>
                  </a:outerShdw>
                </a:effectLst>
                <a:latin typeface="Times New Roman" panose="02020603050405020304" pitchFamily="18" charset="0"/>
              </a:rPr>
              <a:t>(2) </a:t>
            </a:r>
            <a:r>
              <a:rPr kumimoji="1" lang="zh-CN" altLang="en-US" sz="2400" b="1" i="0">
                <a:solidFill>
                  <a:srgbClr val="006600"/>
                </a:solidFill>
                <a:effectLst>
                  <a:outerShdw blurRad="38100" dist="38100" dir="2700000" algn="tl">
                    <a:srgbClr val="C0C0C0"/>
                  </a:outerShdw>
                </a:effectLst>
                <a:latin typeface="Times New Roman" panose="02020603050405020304" pitchFamily="18" charset="0"/>
              </a:rPr>
              <a:t>三角式</a:t>
            </a:r>
          </a:p>
        </p:txBody>
      </p:sp>
      <p:graphicFrame>
        <p:nvGraphicFramePr>
          <p:cNvPr id="17420" name="Object 46">
            <a:extLst>
              <a:ext uri="{FF2B5EF4-FFF2-40B4-BE49-F238E27FC236}">
                <a16:creationId xmlns:a16="http://schemas.microsoft.com/office/drawing/2014/main" id="{CCA30638-77B2-4038-B343-833CFAF88876}"/>
              </a:ext>
            </a:extLst>
          </p:cNvPr>
          <p:cNvGraphicFramePr>
            <a:graphicFrameLocks noChangeAspect="1"/>
          </p:cNvGraphicFramePr>
          <p:nvPr/>
        </p:nvGraphicFramePr>
        <p:xfrm>
          <a:off x="2590800" y="4562475"/>
          <a:ext cx="3965575" cy="619125"/>
        </p:xfrm>
        <a:graphic>
          <a:graphicData uri="http://schemas.openxmlformats.org/presentationml/2006/ole">
            <mc:AlternateContent xmlns:mc="http://schemas.openxmlformats.org/markup-compatibility/2006">
              <mc:Choice xmlns:v="urn:schemas-microsoft-com:vml" Requires="v">
                <p:oleObj spid="_x0000_s17939" name="Equation" r:id="rId11" imgW="1562163" imgH="190445" progId="Equation.3">
                  <p:embed/>
                </p:oleObj>
              </mc:Choice>
              <mc:Fallback>
                <p:oleObj name="Equation" r:id="rId11" imgW="1562163" imgH="190445" progId="Equation.3">
                  <p:embed/>
                  <p:pic>
                    <p:nvPicPr>
                      <p:cNvPr id="0" name="Object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4562475"/>
                        <a:ext cx="3965575"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421" name="Group 58">
            <a:extLst>
              <a:ext uri="{FF2B5EF4-FFF2-40B4-BE49-F238E27FC236}">
                <a16:creationId xmlns:a16="http://schemas.microsoft.com/office/drawing/2014/main" id="{D1CE9ABB-AE0A-4946-964C-5529464BCEDD}"/>
              </a:ext>
            </a:extLst>
          </p:cNvPr>
          <p:cNvGrpSpPr>
            <a:grpSpLocks/>
          </p:cNvGrpSpPr>
          <p:nvPr/>
        </p:nvGrpSpPr>
        <p:grpSpPr bwMode="auto">
          <a:xfrm>
            <a:off x="762000" y="5181600"/>
            <a:ext cx="3810000" cy="609600"/>
            <a:chOff x="480" y="3264"/>
            <a:chExt cx="2400" cy="384"/>
          </a:xfrm>
        </p:grpSpPr>
        <p:sp>
          <p:nvSpPr>
            <p:cNvPr id="147505" name="Text Box 49">
              <a:extLst>
                <a:ext uri="{FF2B5EF4-FFF2-40B4-BE49-F238E27FC236}">
                  <a16:creationId xmlns:a16="http://schemas.microsoft.com/office/drawing/2014/main" id="{DCC17FD2-EE7C-45F2-9DFC-1A7B85F82AC5}"/>
                </a:ext>
              </a:extLst>
            </p:cNvPr>
            <p:cNvSpPr txBox="1">
              <a:spLocks noChangeArrowheads="1"/>
            </p:cNvSpPr>
            <p:nvPr/>
          </p:nvSpPr>
          <p:spPr bwMode="auto">
            <a:xfrm>
              <a:off x="480" y="3286"/>
              <a:ext cx="1071" cy="328"/>
            </a:xfrm>
            <a:prstGeom prst="rect">
              <a:avLst/>
            </a:prstGeom>
            <a:noFill/>
            <a:ln>
              <a:noFill/>
            </a:ln>
            <a:effectLst/>
          </p:spPr>
          <p:txBody>
            <a:bodyPr wrap="none">
              <a:spAutoFit/>
            </a:bodyPr>
            <a:lstStyle/>
            <a:p>
              <a:pPr eaLnBrk="1" hangingPunct="1">
                <a:defRPr/>
              </a:pPr>
              <a:r>
                <a:rPr kumimoji="1" lang="en-US" altLang="zh-CN" sz="2400" b="1" i="0">
                  <a:solidFill>
                    <a:srgbClr val="006600"/>
                  </a:solidFill>
                  <a:effectLst>
                    <a:outerShdw blurRad="38100" dist="38100" dir="2700000" algn="tl">
                      <a:srgbClr val="C0C0C0"/>
                    </a:outerShdw>
                  </a:effectLst>
                  <a:latin typeface="Times New Roman" panose="02020603050405020304" pitchFamily="18" charset="0"/>
                </a:rPr>
                <a:t>(3)  </a:t>
              </a:r>
              <a:r>
                <a:rPr kumimoji="1" lang="zh-CN" altLang="en-US" sz="2400" b="1" i="0">
                  <a:solidFill>
                    <a:srgbClr val="006600"/>
                  </a:solidFill>
                  <a:effectLst>
                    <a:outerShdw blurRad="38100" dist="38100" dir="2700000" algn="tl">
                      <a:srgbClr val="C0C0C0"/>
                    </a:outerShdw>
                  </a:effectLst>
                  <a:latin typeface="Times New Roman" panose="02020603050405020304" pitchFamily="18" charset="0"/>
                </a:rPr>
                <a:t>指数式</a:t>
              </a:r>
              <a:r>
                <a:rPr kumimoji="1" lang="zh-CN" altLang="en-US" b="1" i="0">
                  <a:solidFill>
                    <a:srgbClr val="FF3300"/>
                  </a:solidFill>
                  <a:latin typeface="Times New Roman" panose="02020603050405020304" pitchFamily="18" charset="0"/>
                </a:rPr>
                <a:t> </a:t>
              </a:r>
            </a:p>
          </p:txBody>
        </p:sp>
        <p:graphicFrame>
          <p:nvGraphicFramePr>
            <p:cNvPr id="17426" name="Object 50">
              <a:extLst>
                <a:ext uri="{FF2B5EF4-FFF2-40B4-BE49-F238E27FC236}">
                  <a16:creationId xmlns:a16="http://schemas.microsoft.com/office/drawing/2014/main" id="{8D07D0B2-4B0F-4319-8D6E-2BE8ED91F094}"/>
                </a:ext>
              </a:extLst>
            </p:cNvPr>
            <p:cNvGraphicFramePr>
              <a:graphicFrameLocks noChangeAspect="1"/>
            </p:cNvGraphicFramePr>
            <p:nvPr/>
          </p:nvGraphicFramePr>
          <p:xfrm>
            <a:off x="1660" y="3264"/>
            <a:ext cx="1220" cy="384"/>
          </p:xfrm>
          <a:graphic>
            <a:graphicData uri="http://schemas.openxmlformats.org/presentationml/2006/ole">
              <mc:AlternateContent xmlns:mc="http://schemas.openxmlformats.org/markup-compatibility/2006">
                <mc:Choice xmlns:v="urn:schemas-microsoft-com:vml" Requires="v">
                  <p:oleObj spid="_x0000_s17940" name="Equation" r:id="rId13" imgW="609567" imgH="190445" progId="Equation.3">
                    <p:embed/>
                  </p:oleObj>
                </mc:Choice>
                <mc:Fallback>
                  <p:oleObj name="Equation" r:id="rId13" imgW="609567" imgH="190445" progId="Equation.3">
                    <p:embed/>
                    <p:pic>
                      <p:nvPicPr>
                        <p:cNvPr id="0" name="Object 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60" y="3264"/>
                          <a:ext cx="12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422" name="Group 59">
            <a:extLst>
              <a:ext uri="{FF2B5EF4-FFF2-40B4-BE49-F238E27FC236}">
                <a16:creationId xmlns:a16="http://schemas.microsoft.com/office/drawing/2014/main" id="{2D27DBEE-A121-46BC-B882-ABC5EF3FCD2C}"/>
              </a:ext>
            </a:extLst>
          </p:cNvPr>
          <p:cNvGrpSpPr>
            <a:grpSpLocks/>
          </p:cNvGrpSpPr>
          <p:nvPr/>
        </p:nvGrpSpPr>
        <p:grpSpPr bwMode="auto">
          <a:xfrm>
            <a:off x="762000" y="5810250"/>
            <a:ext cx="3852863" cy="666750"/>
            <a:chOff x="480" y="3660"/>
            <a:chExt cx="2427" cy="420"/>
          </a:xfrm>
        </p:grpSpPr>
        <p:sp>
          <p:nvSpPr>
            <p:cNvPr id="147508" name="Rectangle 52">
              <a:extLst>
                <a:ext uri="{FF2B5EF4-FFF2-40B4-BE49-F238E27FC236}">
                  <a16:creationId xmlns:a16="http://schemas.microsoft.com/office/drawing/2014/main" id="{675B3B25-FA15-4546-AC46-6ED661381784}"/>
                </a:ext>
              </a:extLst>
            </p:cNvPr>
            <p:cNvSpPr>
              <a:spLocks noChangeArrowheads="1"/>
            </p:cNvSpPr>
            <p:nvPr/>
          </p:nvSpPr>
          <p:spPr bwMode="auto">
            <a:xfrm>
              <a:off x="480" y="3744"/>
              <a:ext cx="1208" cy="288"/>
            </a:xfrm>
            <a:prstGeom prst="rect">
              <a:avLst/>
            </a:prstGeom>
            <a:noFill/>
            <a:ln>
              <a:noFill/>
            </a:ln>
            <a:effectLst/>
          </p:spPr>
          <p:txBody>
            <a:bodyPr wrap="none">
              <a:spAutoFit/>
            </a:bodyPr>
            <a:lstStyle/>
            <a:p>
              <a:pPr eaLnBrk="1" hangingPunct="1">
                <a:defRPr/>
              </a:pPr>
              <a:r>
                <a:rPr kumimoji="1" lang="en-US" altLang="zh-CN" sz="2400" b="1" i="0">
                  <a:solidFill>
                    <a:srgbClr val="006600"/>
                  </a:solidFill>
                  <a:effectLst>
                    <a:outerShdw blurRad="38100" dist="38100" dir="2700000" algn="tl">
                      <a:srgbClr val="C0C0C0"/>
                    </a:outerShdw>
                  </a:effectLst>
                  <a:latin typeface="Times New Roman" panose="02020603050405020304" pitchFamily="18" charset="0"/>
                </a:rPr>
                <a:t>(4) </a:t>
              </a:r>
              <a:r>
                <a:rPr kumimoji="1" lang="zh-CN" altLang="zh-CN" sz="2400" b="1" i="0">
                  <a:solidFill>
                    <a:srgbClr val="006600"/>
                  </a:solidFill>
                  <a:effectLst>
                    <a:outerShdw blurRad="38100" dist="38100" dir="2700000" algn="tl">
                      <a:srgbClr val="C0C0C0"/>
                    </a:outerShdw>
                  </a:effectLst>
                  <a:latin typeface="Times New Roman" panose="02020603050405020304" pitchFamily="18" charset="0"/>
                </a:rPr>
                <a:t> 极坐标</a:t>
              </a:r>
              <a:r>
                <a:rPr kumimoji="1" lang="zh-CN" altLang="en-US" sz="2400" b="1" i="0">
                  <a:solidFill>
                    <a:srgbClr val="006600"/>
                  </a:solidFill>
                  <a:effectLst>
                    <a:outerShdw blurRad="38100" dist="38100" dir="2700000" algn="tl">
                      <a:srgbClr val="C0C0C0"/>
                    </a:outerShdw>
                  </a:effectLst>
                  <a:latin typeface="Times New Roman" panose="02020603050405020304" pitchFamily="18" charset="0"/>
                </a:rPr>
                <a:t>式</a:t>
              </a:r>
            </a:p>
          </p:txBody>
        </p:sp>
        <p:graphicFrame>
          <p:nvGraphicFramePr>
            <p:cNvPr id="17424" name="Object 53">
              <a:extLst>
                <a:ext uri="{FF2B5EF4-FFF2-40B4-BE49-F238E27FC236}">
                  <a16:creationId xmlns:a16="http://schemas.microsoft.com/office/drawing/2014/main" id="{64750803-5ADA-4FF2-9A52-829C58171922}"/>
                </a:ext>
              </a:extLst>
            </p:cNvPr>
            <p:cNvGraphicFramePr>
              <a:graphicFrameLocks noChangeAspect="1"/>
            </p:cNvGraphicFramePr>
            <p:nvPr/>
          </p:nvGraphicFramePr>
          <p:xfrm>
            <a:off x="1728" y="3660"/>
            <a:ext cx="1179" cy="420"/>
          </p:xfrm>
          <a:graphic>
            <a:graphicData uri="http://schemas.openxmlformats.org/presentationml/2006/ole">
              <mc:AlternateContent xmlns:mc="http://schemas.openxmlformats.org/markup-compatibility/2006">
                <mc:Choice xmlns:v="urn:schemas-microsoft-com:vml" Requires="v">
                  <p:oleObj spid="_x0000_s17941" name="Equation" r:id="rId15" imgW="631388" imgH="190445" progId="Equation.3">
                    <p:embed/>
                  </p:oleObj>
                </mc:Choice>
                <mc:Fallback>
                  <p:oleObj name="Equation" r:id="rId15" imgW="631388" imgH="190445" progId="Equation.3">
                    <p:embed/>
                    <p:pic>
                      <p:nvPicPr>
                        <p:cNvPr id="0" name="Object 5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28" y="3660"/>
                          <a:ext cx="1179"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96F2BDCA-0BA9-4F9D-A2C7-5E8484FC967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CE61757-113E-4719-A96F-98DB11699036}" type="slidenum">
              <a:rPr lang="en-US" altLang="zh-CN" sz="1400" smtClean="0"/>
              <a:pPr>
                <a:spcBef>
                  <a:spcPct val="0"/>
                </a:spcBef>
                <a:buFontTx/>
                <a:buNone/>
              </a:pPr>
              <a:t>16</a:t>
            </a:fld>
            <a:endParaRPr lang="en-US" altLang="zh-CN" sz="1400"/>
          </a:p>
        </p:txBody>
      </p:sp>
      <p:sp>
        <p:nvSpPr>
          <p:cNvPr id="18435" name="Text Box 22">
            <a:extLst>
              <a:ext uri="{FF2B5EF4-FFF2-40B4-BE49-F238E27FC236}">
                <a16:creationId xmlns:a16="http://schemas.microsoft.com/office/drawing/2014/main" id="{4385C22C-BCD1-4830-B8E9-4D2C8442B173}"/>
              </a:ext>
            </a:extLst>
          </p:cNvPr>
          <p:cNvSpPr txBox="1">
            <a:spLocks noChangeArrowheads="1"/>
          </p:cNvSpPr>
          <p:nvPr/>
        </p:nvSpPr>
        <p:spPr bwMode="auto">
          <a:xfrm>
            <a:off x="685800" y="6096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（二）  复数的四则运算</a:t>
            </a:r>
          </a:p>
        </p:txBody>
      </p:sp>
      <p:grpSp>
        <p:nvGrpSpPr>
          <p:cNvPr id="18436" name="Group 52">
            <a:extLst>
              <a:ext uri="{FF2B5EF4-FFF2-40B4-BE49-F238E27FC236}">
                <a16:creationId xmlns:a16="http://schemas.microsoft.com/office/drawing/2014/main" id="{83DA1BB2-D88F-48F6-9D9A-FFAB1F6828ED}"/>
              </a:ext>
            </a:extLst>
          </p:cNvPr>
          <p:cNvGrpSpPr>
            <a:grpSpLocks/>
          </p:cNvGrpSpPr>
          <p:nvPr/>
        </p:nvGrpSpPr>
        <p:grpSpPr bwMode="auto">
          <a:xfrm>
            <a:off x="2403475" y="1128713"/>
            <a:ext cx="4911725" cy="700087"/>
            <a:chOff x="1514" y="711"/>
            <a:chExt cx="3094" cy="441"/>
          </a:xfrm>
        </p:grpSpPr>
        <p:grpSp>
          <p:nvGrpSpPr>
            <p:cNvPr id="18445" name="Group 25">
              <a:extLst>
                <a:ext uri="{FF2B5EF4-FFF2-40B4-BE49-F238E27FC236}">
                  <a16:creationId xmlns:a16="http://schemas.microsoft.com/office/drawing/2014/main" id="{28E75DF6-13CC-49BC-8BF0-70EBBFA552B9}"/>
                </a:ext>
              </a:extLst>
            </p:cNvPr>
            <p:cNvGrpSpPr>
              <a:grpSpLocks/>
            </p:cNvGrpSpPr>
            <p:nvPr/>
          </p:nvGrpSpPr>
          <p:grpSpPr bwMode="auto">
            <a:xfrm>
              <a:off x="1514" y="722"/>
              <a:ext cx="1174" cy="334"/>
              <a:chOff x="720" y="1914"/>
              <a:chExt cx="1128" cy="290"/>
            </a:xfrm>
          </p:grpSpPr>
          <p:sp>
            <p:nvSpPr>
              <p:cNvPr id="18448" name="Text Box 26">
                <a:extLst>
                  <a:ext uri="{FF2B5EF4-FFF2-40B4-BE49-F238E27FC236}">
                    <a16:creationId xmlns:a16="http://schemas.microsoft.com/office/drawing/2014/main" id="{4DFF1172-57C4-49FE-9D03-E7DC91C12559}"/>
                  </a:ext>
                </a:extLst>
              </p:cNvPr>
              <p:cNvSpPr txBox="1">
                <a:spLocks noChangeArrowheads="1"/>
              </p:cNvSpPr>
              <p:nvPr/>
            </p:nvSpPr>
            <p:spPr bwMode="auto">
              <a:xfrm>
                <a:off x="720" y="1920"/>
                <a:ext cx="25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endParaRPr kumimoji="1" lang="en-US" altLang="zh-CN" sz="2800">
                  <a:latin typeface="Times New Roman" panose="02020603050405020304" pitchFamily="18" charset="0"/>
                </a:endParaRPr>
              </a:p>
            </p:txBody>
          </p:sp>
          <p:sp>
            <p:nvSpPr>
              <p:cNvPr id="18449" name="Text Box 27">
                <a:extLst>
                  <a:ext uri="{FF2B5EF4-FFF2-40B4-BE49-F238E27FC236}">
                    <a16:creationId xmlns:a16="http://schemas.microsoft.com/office/drawing/2014/main" id="{E23E0A5B-D3B4-466C-9538-768A210EEF1B}"/>
                  </a:ext>
                </a:extLst>
              </p:cNvPr>
              <p:cNvSpPr txBox="1">
                <a:spLocks noChangeArrowheads="1"/>
              </p:cNvSpPr>
              <p:nvPr/>
            </p:nvSpPr>
            <p:spPr bwMode="auto">
              <a:xfrm>
                <a:off x="950" y="1914"/>
                <a:ext cx="898"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a:t>
                </a:r>
                <a:r>
                  <a:rPr kumimoji="1" lang="en-US" altLang="zh-CN" sz="2800" b="1">
                    <a:latin typeface="Times New Roman" panose="02020603050405020304" pitchFamily="18" charset="0"/>
                  </a:rPr>
                  <a:t>a</a:t>
                </a:r>
                <a:r>
                  <a:rPr kumimoji="1" lang="en-US" altLang="zh-CN" sz="2800" b="1" i="0" baseline="-25000">
                    <a:latin typeface="Times New Roman" panose="02020603050405020304" pitchFamily="18" charset="0"/>
                  </a:rPr>
                  <a:t>1</a:t>
                </a:r>
                <a:r>
                  <a:rPr kumimoji="1" lang="en-US" altLang="zh-CN" sz="2800" b="1" i="0">
                    <a:latin typeface="Times New Roman" panose="02020603050405020304" pitchFamily="18" charset="0"/>
                  </a:rPr>
                  <a:t> + j</a:t>
                </a:r>
                <a:r>
                  <a:rPr kumimoji="1" lang="en-US" altLang="zh-CN" sz="2800" b="1">
                    <a:latin typeface="Times New Roman" panose="02020603050405020304" pitchFamily="18" charset="0"/>
                  </a:rPr>
                  <a:t>a</a:t>
                </a:r>
                <a:r>
                  <a:rPr kumimoji="1" lang="en-US" altLang="zh-CN" sz="2800" b="1" i="0" baseline="-25000">
                    <a:latin typeface="Times New Roman" panose="02020603050405020304" pitchFamily="18" charset="0"/>
                  </a:rPr>
                  <a:t>2</a:t>
                </a:r>
              </a:p>
            </p:txBody>
          </p:sp>
        </p:grpSp>
        <p:graphicFrame>
          <p:nvGraphicFramePr>
            <p:cNvPr id="18446" name="Object 35">
              <a:extLst>
                <a:ext uri="{FF2B5EF4-FFF2-40B4-BE49-F238E27FC236}">
                  <a16:creationId xmlns:a16="http://schemas.microsoft.com/office/drawing/2014/main" id="{35E1E5D2-FB19-49C2-ACD0-F1BC21A093C1}"/>
                </a:ext>
              </a:extLst>
            </p:cNvPr>
            <p:cNvGraphicFramePr>
              <a:graphicFrameLocks noChangeAspect="1"/>
            </p:cNvGraphicFramePr>
            <p:nvPr/>
          </p:nvGraphicFramePr>
          <p:xfrm>
            <a:off x="3685" y="767"/>
            <a:ext cx="923" cy="385"/>
          </p:xfrm>
          <a:graphic>
            <a:graphicData uri="http://schemas.openxmlformats.org/presentationml/2006/ole">
              <mc:AlternateContent xmlns:mc="http://schemas.openxmlformats.org/markup-compatibility/2006">
                <mc:Choice xmlns:v="urn:schemas-microsoft-com:vml" Requires="v">
                  <p:oleObj spid="_x0000_s18940" name="Equation" r:id="rId3" imgW="533313" imgH="190445" progId="Equation.3">
                    <p:embed/>
                  </p:oleObj>
                </mc:Choice>
                <mc:Fallback>
                  <p:oleObj name="Equation" r:id="rId3" imgW="533313" imgH="190445"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5" y="767"/>
                          <a:ext cx="923"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7" name="Object 39">
              <a:extLst>
                <a:ext uri="{FF2B5EF4-FFF2-40B4-BE49-F238E27FC236}">
                  <a16:creationId xmlns:a16="http://schemas.microsoft.com/office/drawing/2014/main" id="{22ACB44D-E517-4E0A-8DA5-1D7AB9A65BE6}"/>
                </a:ext>
              </a:extLst>
            </p:cNvPr>
            <p:cNvGraphicFramePr>
              <a:graphicFrameLocks noChangeAspect="1"/>
            </p:cNvGraphicFramePr>
            <p:nvPr/>
          </p:nvGraphicFramePr>
          <p:xfrm>
            <a:off x="2695" y="711"/>
            <a:ext cx="1036" cy="403"/>
          </p:xfrm>
          <a:graphic>
            <a:graphicData uri="http://schemas.openxmlformats.org/presentationml/2006/ole">
              <mc:AlternateContent xmlns:mc="http://schemas.openxmlformats.org/markup-compatibility/2006">
                <mc:Choice xmlns:v="urn:schemas-microsoft-com:vml" Requires="v">
                  <p:oleObj spid="_x0000_s18941" name="Equation" r:id="rId5" imgW="506096" imgH="201441" progId="Equation.3">
                    <p:embed/>
                  </p:oleObj>
                </mc:Choice>
                <mc:Fallback>
                  <p:oleObj name="Equation" r:id="rId5" imgW="506096" imgH="201441" progId="Equation.3">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5" y="711"/>
                          <a:ext cx="1036"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37" name="Group 43">
            <a:extLst>
              <a:ext uri="{FF2B5EF4-FFF2-40B4-BE49-F238E27FC236}">
                <a16:creationId xmlns:a16="http://schemas.microsoft.com/office/drawing/2014/main" id="{F60AC693-7C57-41E3-90AE-9DEDCC8D80A8}"/>
              </a:ext>
            </a:extLst>
          </p:cNvPr>
          <p:cNvGrpSpPr>
            <a:grpSpLocks/>
          </p:cNvGrpSpPr>
          <p:nvPr/>
        </p:nvGrpSpPr>
        <p:grpSpPr bwMode="auto">
          <a:xfrm>
            <a:off x="2355850" y="1755775"/>
            <a:ext cx="1863725" cy="530225"/>
            <a:chOff x="720" y="1914"/>
            <a:chExt cx="1128" cy="290"/>
          </a:xfrm>
        </p:grpSpPr>
        <p:sp>
          <p:nvSpPr>
            <p:cNvPr id="18443" name="Text Box 44">
              <a:extLst>
                <a:ext uri="{FF2B5EF4-FFF2-40B4-BE49-F238E27FC236}">
                  <a16:creationId xmlns:a16="http://schemas.microsoft.com/office/drawing/2014/main" id="{DE4B44A0-A165-4CD0-BAF6-C256A273D471}"/>
                </a:ext>
              </a:extLst>
            </p:cNvPr>
            <p:cNvSpPr txBox="1">
              <a:spLocks noChangeArrowheads="1"/>
            </p:cNvSpPr>
            <p:nvPr/>
          </p:nvSpPr>
          <p:spPr bwMode="auto">
            <a:xfrm>
              <a:off x="720" y="1920"/>
              <a:ext cx="25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endParaRPr kumimoji="1" lang="en-US" altLang="zh-CN" sz="2800">
                <a:latin typeface="Times New Roman" panose="02020603050405020304" pitchFamily="18" charset="0"/>
              </a:endParaRPr>
            </a:p>
          </p:txBody>
        </p:sp>
        <p:sp>
          <p:nvSpPr>
            <p:cNvPr id="18444" name="Text Box 45">
              <a:extLst>
                <a:ext uri="{FF2B5EF4-FFF2-40B4-BE49-F238E27FC236}">
                  <a16:creationId xmlns:a16="http://schemas.microsoft.com/office/drawing/2014/main" id="{85057849-B210-4D42-ADD4-A372D6BBC2C6}"/>
                </a:ext>
              </a:extLst>
            </p:cNvPr>
            <p:cNvSpPr txBox="1">
              <a:spLocks noChangeArrowheads="1"/>
            </p:cNvSpPr>
            <p:nvPr/>
          </p:nvSpPr>
          <p:spPr bwMode="auto">
            <a:xfrm>
              <a:off x="950" y="1914"/>
              <a:ext cx="898"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a:t>
              </a:r>
              <a:r>
                <a:rPr kumimoji="1" lang="en-US" altLang="zh-CN" sz="2800" b="1">
                  <a:latin typeface="Times New Roman" panose="02020603050405020304" pitchFamily="18" charset="0"/>
                </a:rPr>
                <a:t>b</a:t>
              </a:r>
              <a:r>
                <a:rPr kumimoji="1" lang="en-US" altLang="zh-CN" sz="2800" b="1" i="0" baseline="-25000">
                  <a:latin typeface="Times New Roman" panose="02020603050405020304" pitchFamily="18" charset="0"/>
                </a:rPr>
                <a:t>1</a:t>
              </a:r>
              <a:r>
                <a:rPr kumimoji="1" lang="en-US" altLang="zh-CN" sz="2800" b="1" i="0">
                  <a:latin typeface="Times New Roman" panose="02020603050405020304" pitchFamily="18" charset="0"/>
                </a:rPr>
                <a:t> + j</a:t>
              </a:r>
              <a:r>
                <a:rPr kumimoji="1" lang="en-US" altLang="zh-CN" sz="2800" b="1">
                  <a:latin typeface="Times New Roman" panose="02020603050405020304" pitchFamily="18" charset="0"/>
                </a:rPr>
                <a:t>b</a:t>
              </a:r>
              <a:r>
                <a:rPr kumimoji="1" lang="en-US" altLang="zh-CN" sz="2800" b="1" i="0" baseline="-25000">
                  <a:latin typeface="Times New Roman" panose="02020603050405020304" pitchFamily="18" charset="0"/>
                </a:rPr>
                <a:t>2</a:t>
              </a:r>
            </a:p>
          </p:txBody>
        </p:sp>
      </p:grpSp>
      <p:graphicFrame>
        <p:nvGraphicFramePr>
          <p:cNvPr id="18438" name="Object 46">
            <a:extLst>
              <a:ext uri="{FF2B5EF4-FFF2-40B4-BE49-F238E27FC236}">
                <a16:creationId xmlns:a16="http://schemas.microsoft.com/office/drawing/2014/main" id="{CFF8D60D-2FFA-46A6-9F22-2AA672D224B3}"/>
              </a:ext>
            </a:extLst>
          </p:cNvPr>
          <p:cNvGraphicFramePr>
            <a:graphicFrameLocks noChangeAspect="1"/>
          </p:cNvGraphicFramePr>
          <p:nvPr/>
        </p:nvGraphicFramePr>
        <p:xfrm>
          <a:off x="5697538" y="1827213"/>
          <a:ext cx="1465262" cy="611187"/>
        </p:xfrm>
        <a:graphic>
          <a:graphicData uri="http://schemas.openxmlformats.org/presentationml/2006/ole">
            <mc:AlternateContent xmlns:mc="http://schemas.openxmlformats.org/markup-compatibility/2006">
              <mc:Choice xmlns:v="urn:schemas-microsoft-com:vml" Requires="v">
                <p:oleObj spid="_x0000_s18942" name="Equation" r:id="rId7" imgW="533313" imgH="190445" progId="Equation.3">
                  <p:embed/>
                </p:oleObj>
              </mc:Choice>
              <mc:Fallback>
                <p:oleObj name="Equation" r:id="rId7" imgW="533313" imgH="190445" progId="Equation.3">
                  <p:embed/>
                  <p:pic>
                    <p:nvPicPr>
                      <p:cNvPr id="0"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7538" y="1827213"/>
                        <a:ext cx="1465262"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47">
            <a:extLst>
              <a:ext uri="{FF2B5EF4-FFF2-40B4-BE49-F238E27FC236}">
                <a16:creationId xmlns:a16="http://schemas.microsoft.com/office/drawing/2014/main" id="{0E3E81C9-2073-4C18-857E-C6532EA4DF61}"/>
              </a:ext>
            </a:extLst>
          </p:cNvPr>
          <p:cNvGraphicFramePr>
            <a:graphicFrameLocks noChangeAspect="1"/>
          </p:cNvGraphicFramePr>
          <p:nvPr/>
        </p:nvGraphicFramePr>
        <p:xfrm>
          <a:off x="4230688" y="1736725"/>
          <a:ext cx="1644650" cy="641350"/>
        </p:xfrm>
        <a:graphic>
          <a:graphicData uri="http://schemas.openxmlformats.org/presentationml/2006/ole">
            <mc:AlternateContent xmlns:mc="http://schemas.openxmlformats.org/markup-compatibility/2006">
              <mc:Choice xmlns:v="urn:schemas-microsoft-com:vml" Requires="v">
                <p:oleObj spid="_x0000_s18943" name="Equation" r:id="rId9" imgW="506096" imgH="201441" progId="Equation.3">
                  <p:embed/>
                </p:oleObj>
              </mc:Choice>
              <mc:Fallback>
                <p:oleObj name="Equation" r:id="rId9" imgW="506096" imgH="201441" progId="Equation.3">
                  <p:embed/>
                  <p:pic>
                    <p:nvPicPr>
                      <p:cNvPr id="0" name="Object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0688" y="1736725"/>
                        <a:ext cx="16446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49">
            <a:extLst>
              <a:ext uri="{FF2B5EF4-FFF2-40B4-BE49-F238E27FC236}">
                <a16:creationId xmlns:a16="http://schemas.microsoft.com/office/drawing/2014/main" id="{7A961379-30CB-4B72-8EE7-FC94B730389F}"/>
              </a:ext>
            </a:extLst>
          </p:cNvPr>
          <p:cNvGraphicFramePr>
            <a:graphicFrameLocks noChangeAspect="1"/>
          </p:cNvGraphicFramePr>
          <p:nvPr/>
        </p:nvGraphicFramePr>
        <p:xfrm>
          <a:off x="1371600" y="2438400"/>
          <a:ext cx="4457700" cy="1117600"/>
        </p:xfrm>
        <a:graphic>
          <a:graphicData uri="http://schemas.openxmlformats.org/presentationml/2006/ole">
            <mc:AlternateContent xmlns:mc="http://schemas.openxmlformats.org/markup-compatibility/2006">
              <mc:Choice xmlns:v="urn:schemas-microsoft-com:vml" Requires="v">
                <p:oleObj spid="_x0000_s18944" name="Equation" r:id="rId11" imgW="1828800" imgH="457200" progId="Equation.3">
                  <p:embed/>
                </p:oleObj>
              </mc:Choice>
              <mc:Fallback>
                <p:oleObj name="Equation" r:id="rId11" imgW="1828800" imgH="457200" progId="Equation.3">
                  <p:embed/>
                  <p:pic>
                    <p:nvPicPr>
                      <p:cNvPr id="0" name="Object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1600" y="2438400"/>
                        <a:ext cx="4457700"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1" name="Object 50">
            <a:extLst>
              <a:ext uri="{FF2B5EF4-FFF2-40B4-BE49-F238E27FC236}">
                <a16:creationId xmlns:a16="http://schemas.microsoft.com/office/drawing/2014/main" id="{ABC8B365-B7AA-4E44-A85A-D33939189854}"/>
              </a:ext>
            </a:extLst>
          </p:cNvPr>
          <p:cNvGraphicFramePr>
            <a:graphicFrameLocks noChangeAspect="1"/>
          </p:cNvGraphicFramePr>
          <p:nvPr/>
        </p:nvGraphicFramePr>
        <p:xfrm>
          <a:off x="1371600" y="3683000"/>
          <a:ext cx="4457700" cy="1117600"/>
        </p:xfrm>
        <a:graphic>
          <a:graphicData uri="http://schemas.openxmlformats.org/presentationml/2006/ole">
            <mc:AlternateContent xmlns:mc="http://schemas.openxmlformats.org/markup-compatibility/2006">
              <mc:Choice xmlns:v="urn:schemas-microsoft-com:vml" Requires="v">
                <p:oleObj spid="_x0000_s18945" name="Equation" r:id="rId13" imgW="1828800" imgH="457200" progId="Equation.3">
                  <p:embed/>
                </p:oleObj>
              </mc:Choice>
              <mc:Fallback>
                <p:oleObj name="Equation" r:id="rId13" imgW="1828800" imgH="457200" progId="Equation.3">
                  <p:embed/>
                  <p:pic>
                    <p:nvPicPr>
                      <p:cNvPr id="0" name="Object 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1600" y="3683000"/>
                        <a:ext cx="4457700"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51">
            <a:extLst>
              <a:ext uri="{FF2B5EF4-FFF2-40B4-BE49-F238E27FC236}">
                <a16:creationId xmlns:a16="http://schemas.microsoft.com/office/drawing/2014/main" id="{E19EF943-BAB2-441F-A57D-C45BB29EEBE8}"/>
              </a:ext>
            </a:extLst>
          </p:cNvPr>
          <p:cNvGraphicFramePr>
            <a:graphicFrameLocks noChangeAspect="1"/>
          </p:cNvGraphicFramePr>
          <p:nvPr/>
        </p:nvGraphicFramePr>
        <p:xfrm>
          <a:off x="1320800" y="4953000"/>
          <a:ext cx="6223000" cy="1117600"/>
        </p:xfrm>
        <a:graphic>
          <a:graphicData uri="http://schemas.openxmlformats.org/presentationml/2006/ole">
            <mc:AlternateContent xmlns:mc="http://schemas.openxmlformats.org/markup-compatibility/2006">
              <mc:Choice xmlns:v="urn:schemas-microsoft-com:vml" Requires="v">
                <p:oleObj spid="_x0000_s18946" name="Equation" r:id="rId15" imgW="2552700" imgH="457200" progId="Equation.3">
                  <p:embed/>
                </p:oleObj>
              </mc:Choice>
              <mc:Fallback>
                <p:oleObj name="Equation" r:id="rId15" imgW="2552700" imgH="457200" progId="Equation.3">
                  <p:embed/>
                  <p:pic>
                    <p:nvPicPr>
                      <p:cNvPr id="0" name="Object 5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0800" y="4953000"/>
                        <a:ext cx="6223000"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FCA4A16B-6EF3-4AA7-ABDB-D1D7BB2AC1E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E586CA0-F495-45E0-90E0-E41E48545589}" type="slidenum">
              <a:rPr lang="en-US" altLang="zh-CN" sz="1400" smtClean="0"/>
              <a:pPr>
                <a:spcBef>
                  <a:spcPct val="0"/>
                </a:spcBef>
                <a:buFontTx/>
                <a:buNone/>
              </a:pPr>
              <a:t>17</a:t>
            </a:fld>
            <a:endParaRPr lang="en-US" altLang="zh-CN" sz="1400"/>
          </a:p>
        </p:txBody>
      </p:sp>
      <p:grpSp>
        <p:nvGrpSpPr>
          <p:cNvPr id="19459" name="Group 41">
            <a:extLst>
              <a:ext uri="{FF2B5EF4-FFF2-40B4-BE49-F238E27FC236}">
                <a16:creationId xmlns:a16="http://schemas.microsoft.com/office/drawing/2014/main" id="{984A66EF-0A33-442C-9C5F-091CE16DB00E}"/>
              </a:ext>
            </a:extLst>
          </p:cNvPr>
          <p:cNvGrpSpPr>
            <a:grpSpLocks/>
          </p:cNvGrpSpPr>
          <p:nvPr/>
        </p:nvGrpSpPr>
        <p:grpSpPr bwMode="auto">
          <a:xfrm>
            <a:off x="2403475" y="304800"/>
            <a:ext cx="4911725" cy="700088"/>
            <a:chOff x="1514" y="711"/>
            <a:chExt cx="3094" cy="441"/>
          </a:xfrm>
        </p:grpSpPr>
        <p:grpSp>
          <p:nvGrpSpPr>
            <p:cNvPr id="19469" name="Group 42">
              <a:extLst>
                <a:ext uri="{FF2B5EF4-FFF2-40B4-BE49-F238E27FC236}">
                  <a16:creationId xmlns:a16="http://schemas.microsoft.com/office/drawing/2014/main" id="{B0D09C37-DEED-4B77-AF16-78256FFB34BC}"/>
                </a:ext>
              </a:extLst>
            </p:cNvPr>
            <p:cNvGrpSpPr>
              <a:grpSpLocks/>
            </p:cNvGrpSpPr>
            <p:nvPr/>
          </p:nvGrpSpPr>
          <p:grpSpPr bwMode="auto">
            <a:xfrm>
              <a:off x="1514" y="722"/>
              <a:ext cx="1174" cy="334"/>
              <a:chOff x="720" y="1914"/>
              <a:chExt cx="1128" cy="290"/>
            </a:xfrm>
          </p:grpSpPr>
          <p:sp>
            <p:nvSpPr>
              <p:cNvPr id="19472" name="Text Box 43">
                <a:extLst>
                  <a:ext uri="{FF2B5EF4-FFF2-40B4-BE49-F238E27FC236}">
                    <a16:creationId xmlns:a16="http://schemas.microsoft.com/office/drawing/2014/main" id="{DAB8F7EF-BD19-46C6-A72B-736FC7206BDA}"/>
                  </a:ext>
                </a:extLst>
              </p:cNvPr>
              <p:cNvSpPr txBox="1">
                <a:spLocks noChangeArrowheads="1"/>
              </p:cNvSpPr>
              <p:nvPr/>
            </p:nvSpPr>
            <p:spPr bwMode="auto">
              <a:xfrm>
                <a:off x="720" y="1920"/>
                <a:ext cx="25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endParaRPr kumimoji="1" lang="en-US" altLang="zh-CN" sz="2800">
                  <a:latin typeface="Times New Roman" panose="02020603050405020304" pitchFamily="18" charset="0"/>
                </a:endParaRPr>
              </a:p>
            </p:txBody>
          </p:sp>
          <p:sp>
            <p:nvSpPr>
              <p:cNvPr id="19473" name="Text Box 44">
                <a:extLst>
                  <a:ext uri="{FF2B5EF4-FFF2-40B4-BE49-F238E27FC236}">
                    <a16:creationId xmlns:a16="http://schemas.microsoft.com/office/drawing/2014/main" id="{FC9E7930-FA02-4AAC-B1A4-C249E0DA20BA}"/>
                  </a:ext>
                </a:extLst>
              </p:cNvPr>
              <p:cNvSpPr txBox="1">
                <a:spLocks noChangeArrowheads="1"/>
              </p:cNvSpPr>
              <p:nvPr/>
            </p:nvSpPr>
            <p:spPr bwMode="auto">
              <a:xfrm>
                <a:off x="950" y="1914"/>
                <a:ext cx="898"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a:t>
                </a:r>
                <a:r>
                  <a:rPr kumimoji="1" lang="en-US" altLang="zh-CN" sz="2800" b="1">
                    <a:latin typeface="Times New Roman" panose="02020603050405020304" pitchFamily="18" charset="0"/>
                  </a:rPr>
                  <a:t>a</a:t>
                </a:r>
                <a:r>
                  <a:rPr kumimoji="1" lang="en-US" altLang="zh-CN" sz="2800" b="1" i="0" baseline="-25000">
                    <a:latin typeface="Times New Roman" panose="02020603050405020304" pitchFamily="18" charset="0"/>
                  </a:rPr>
                  <a:t>1</a:t>
                </a:r>
                <a:r>
                  <a:rPr kumimoji="1" lang="en-US" altLang="zh-CN" sz="2800" b="1" i="0">
                    <a:latin typeface="Times New Roman" panose="02020603050405020304" pitchFamily="18" charset="0"/>
                  </a:rPr>
                  <a:t> + j</a:t>
                </a:r>
                <a:r>
                  <a:rPr kumimoji="1" lang="en-US" altLang="zh-CN" sz="2800" b="1">
                    <a:latin typeface="Times New Roman" panose="02020603050405020304" pitchFamily="18" charset="0"/>
                  </a:rPr>
                  <a:t>a</a:t>
                </a:r>
                <a:r>
                  <a:rPr kumimoji="1" lang="en-US" altLang="zh-CN" sz="2800" b="1" i="0" baseline="-25000">
                    <a:latin typeface="Times New Roman" panose="02020603050405020304" pitchFamily="18" charset="0"/>
                  </a:rPr>
                  <a:t>2</a:t>
                </a:r>
              </a:p>
            </p:txBody>
          </p:sp>
        </p:grpSp>
        <p:graphicFrame>
          <p:nvGraphicFramePr>
            <p:cNvPr id="19470" name="Object 45">
              <a:extLst>
                <a:ext uri="{FF2B5EF4-FFF2-40B4-BE49-F238E27FC236}">
                  <a16:creationId xmlns:a16="http://schemas.microsoft.com/office/drawing/2014/main" id="{88C5FC52-68BA-4391-968A-31521DAD8318}"/>
                </a:ext>
              </a:extLst>
            </p:cNvPr>
            <p:cNvGraphicFramePr>
              <a:graphicFrameLocks noChangeAspect="1"/>
            </p:cNvGraphicFramePr>
            <p:nvPr/>
          </p:nvGraphicFramePr>
          <p:xfrm>
            <a:off x="3685" y="767"/>
            <a:ext cx="923" cy="385"/>
          </p:xfrm>
          <a:graphic>
            <a:graphicData uri="http://schemas.openxmlformats.org/presentationml/2006/ole">
              <mc:AlternateContent xmlns:mc="http://schemas.openxmlformats.org/markup-compatibility/2006">
                <mc:Choice xmlns:v="urn:schemas-microsoft-com:vml" Requires="v">
                  <p:oleObj spid="_x0000_s19964" name="Equation" r:id="rId3" imgW="533313" imgH="190445" progId="Equation.3">
                    <p:embed/>
                  </p:oleObj>
                </mc:Choice>
                <mc:Fallback>
                  <p:oleObj name="Equation" r:id="rId3" imgW="533313" imgH="190445" progId="Equation.3">
                    <p:embed/>
                    <p:pic>
                      <p:nvPicPr>
                        <p:cNvPr id="0"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5" y="767"/>
                          <a:ext cx="923"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1" name="Object 46">
              <a:extLst>
                <a:ext uri="{FF2B5EF4-FFF2-40B4-BE49-F238E27FC236}">
                  <a16:creationId xmlns:a16="http://schemas.microsoft.com/office/drawing/2014/main" id="{7046FC35-2F42-4C67-8136-49BD3C509170}"/>
                </a:ext>
              </a:extLst>
            </p:cNvPr>
            <p:cNvGraphicFramePr>
              <a:graphicFrameLocks noChangeAspect="1"/>
            </p:cNvGraphicFramePr>
            <p:nvPr/>
          </p:nvGraphicFramePr>
          <p:xfrm>
            <a:off x="2695" y="711"/>
            <a:ext cx="1036" cy="403"/>
          </p:xfrm>
          <a:graphic>
            <a:graphicData uri="http://schemas.openxmlformats.org/presentationml/2006/ole">
              <mc:AlternateContent xmlns:mc="http://schemas.openxmlformats.org/markup-compatibility/2006">
                <mc:Choice xmlns:v="urn:schemas-microsoft-com:vml" Requires="v">
                  <p:oleObj spid="_x0000_s19965" name="Equation" r:id="rId5" imgW="506096" imgH="201441" progId="Equation.3">
                    <p:embed/>
                  </p:oleObj>
                </mc:Choice>
                <mc:Fallback>
                  <p:oleObj name="Equation" r:id="rId5" imgW="506096" imgH="201441" progId="Equation.3">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5" y="711"/>
                          <a:ext cx="1036"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60" name="Group 47">
            <a:extLst>
              <a:ext uri="{FF2B5EF4-FFF2-40B4-BE49-F238E27FC236}">
                <a16:creationId xmlns:a16="http://schemas.microsoft.com/office/drawing/2014/main" id="{340D94A1-3C16-4FD5-BA50-39DD3F86D7D8}"/>
              </a:ext>
            </a:extLst>
          </p:cNvPr>
          <p:cNvGrpSpPr>
            <a:grpSpLocks/>
          </p:cNvGrpSpPr>
          <p:nvPr/>
        </p:nvGrpSpPr>
        <p:grpSpPr bwMode="auto">
          <a:xfrm>
            <a:off x="2355850" y="931863"/>
            <a:ext cx="1863725" cy="530225"/>
            <a:chOff x="720" y="1914"/>
            <a:chExt cx="1128" cy="290"/>
          </a:xfrm>
        </p:grpSpPr>
        <p:sp>
          <p:nvSpPr>
            <p:cNvPr id="19467" name="Text Box 48">
              <a:extLst>
                <a:ext uri="{FF2B5EF4-FFF2-40B4-BE49-F238E27FC236}">
                  <a16:creationId xmlns:a16="http://schemas.microsoft.com/office/drawing/2014/main" id="{3DE8C849-34EE-404E-A0C4-65DBFA5690B4}"/>
                </a:ext>
              </a:extLst>
            </p:cNvPr>
            <p:cNvSpPr txBox="1">
              <a:spLocks noChangeArrowheads="1"/>
            </p:cNvSpPr>
            <p:nvPr/>
          </p:nvSpPr>
          <p:spPr bwMode="auto">
            <a:xfrm>
              <a:off x="720" y="1920"/>
              <a:ext cx="25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endParaRPr kumimoji="1" lang="en-US" altLang="zh-CN" sz="2800">
                <a:latin typeface="Times New Roman" panose="02020603050405020304" pitchFamily="18" charset="0"/>
              </a:endParaRPr>
            </a:p>
          </p:txBody>
        </p:sp>
        <p:sp>
          <p:nvSpPr>
            <p:cNvPr id="19468" name="Text Box 49">
              <a:extLst>
                <a:ext uri="{FF2B5EF4-FFF2-40B4-BE49-F238E27FC236}">
                  <a16:creationId xmlns:a16="http://schemas.microsoft.com/office/drawing/2014/main" id="{CF9CF733-8925-4CD8-9BF2-BD592131E2AB}"/>
                </a:ext>
              </a:extLst>
            </p:cNvPr>
            <p:cNvSpPr txBox="1">
              <a:spLocks noChangeArrowheads="1"/>
            </p:cNvSpPr>
            <p:nvPr/>
          </p:nvSpPr>
          <p:spPr bwMode="auto">
            <a:xfrm>
              <a:off x="950" y="1914"/>
              <a:ext cx="898"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a:t>
              </a:r>
              <a:r>
                <a:rPr kumimoji="1" lang="en-US" altLang="zh-CN" sz="2800" b="1">
                  <a:latin typeface="Times New Roman" panose="02020603050405020304" pitchFamily="18" charset="0"/>
                </a:rPr>
                <a:t>b</a:t>
              </a:r>
              <a:r>
                <a:rPr kumimoji="1" lang="en-US" altLang="zh-CN" sz="2800" b="1" i="0" baseline="-25000">
                  <a:latin typeface="Times New Roman" panose="02020603050405020304" pitchFamily="18" charset="0"/>
                </a:rPr>
                <a:t>1</a:t>
              </a:r>
              <a:r>
                <a:rPr kumimoji="1" lang="en-US" altLang="zh-CN" sz="2800" b="1" i="0">
                  <a:latin typeface="Times New Roman" panose="02020603050405020304" pitchFamily="18" charset="0"/>
                </a:rPr>
                <a:t> + j</a:t>
              </a:r>
              <a:r>
                <a:rPr kumimoji="1" lang="en-US" altLang="zh-CN" sz="2800" b="1">
                  <a:latin typeface="Times New Roman" panose="02020603050405020304" pitchFamily="18" charset="0"/>
                </a:rPr>
                <a:t>b</a:t>
              </a:r>
              <a:r>
                <a:rPr kumimoji="1" lang="en-US" altLang="zh-CN" sz="2800" b="1" i="0" baseline="-25000">
                  <a:latin typeface="Times New Roman" panose="02020603050405020304" pitchFamily="18" charset="0"/>
                </a:rPr>
                <a:t>2</a:t>
              </a:r>
            </a:p>
          </p:txBody>
        </p:sp>
      </p:grpSp>
      <p:graphicFrame>
        <p:nvGraphicFramePr>
          <p:cNvPr id="19461" name="Object 50">
            <a:extLst>
              <a:ext uri="{FF2B5EF4-FFF2-40B4-BE49-F238E27FC236}">
                <a16:creationId xmlns:a16="http://schemas.microsoft.com/office/drawing/2014/main" id="{EC625E83-8C13-496F-AA39-D85DA72B4160}"/>
              </a:ext>
            </a:extLst>
          </p:cNvPr>
          <p:cNvGraphicFramePr>
            <a:graphicFrameLocks noChangeAspect="1"/>
          </p:cNvGraphicFramePr>
          <p:nvPr/>
        </p:nvGraphicFramePr>
        <p:xfrm>
          <a:off x="5697538" y="1003300"/>
          <a:ext cx="1465262" cy="611188"/>
        </p:xfrm>
        <a:graphic>
          <a:graphicData uri="http://schemas.openxmlformats.org/presentationml/2006/ole">
            <mc:AlternateContent xmlns:mc="http://schemas.openxmlformats.org/markup-compatibility/2006">
              <mc:Choice xmlns:v="urn:schemas-microsoft-com:vml" Requires="v">
                <p:oleObj spid="_x0000_s19966" name="Equation" r:id="rId7" imgW="533313" imgH="190445" progId="Equation.3">
                  <p:embed/>
                </p:oleObj>
              </mc:Choice>
              <mc:Fallback>
                <p:oleObj name="Equation" r:id="rId7" imgW="533313" imgH="190445" progId="Equation.3">
                  <p:embed/>
                  <p:pic>
                    <p:nvPicPr>
                      <p:cNvPr id="0" name="Object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7538" y="1003300"/>
                        <a:ext cx="1465262"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 name="Object 51">
            <a:extLst>
              <a:ext uri="{FF2B5EF4-FFF2-40B4-BE49-F238E27FC236}">
                <a16:creationId xmlns:a16="http://schemas.microsoft.com/office/drawing/2014/main" id="{714C730A-3539-48A9-90A4-1DF64086E67C}"/>
              </a:ext>
            </a:extLst>
          </p:cNvPr>
          <p:cNvGraphicFramePr>
            <a:graphicFrameLocks noChangeAspect="1"/>
          </p:cNvGraphicFramePr>
          <p:nvPr/>
        </p:nvGraphicFramePr>
        <p:xfrm>
          <a:off x="4230688" y="912813"/>
          <a:ext cx="1644650" cy="641350"/>
        </p:xfrm>
        <a:graphic>
          <a:graphicData uri="http://schemas.openxmlformats.org/presentationml/2006/ole">
            <mc:AlternateContent xmlns:mc="http://schemas.openxmlformats.org/markup-compatibility/2006">
              <mc:Choice xmlns:v="urn:schemas-microsoft-com:vml" Requires="v">
                <p:oleObj spid="_x0000_s19967" name="Equation" r:id="rId9" imgW="506096" imgH="201441" progId="Equation.3">
                  <p:embed/>
                </p:oleObj>
              </mc:Choice>
              <mc:Fallback>
                <p:oleObj name="Equation" r:id="rId9" imgW="506096" imgH="201441" progId="Equation.3">
                  <p:embed/>
                  <p:pic>
                    <p:nvPicPr>
                      <p:cNvPr id="0" name="Object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0688" y="912813"/>
                        <a:ext cx="16446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3" name="Object 55">
            <a:extLst>
              <a:ext uri="{FF2B5EF4-FFF2-40B4-BE49-F238E27FC236}">
                <a16:creationId xmlns:a16="http://schemas.microsoft.com/office/drawing/2014/main" id="{0C7FCD93-48DE-4DC1-81AD-510A8D1C0922}"/>
              </a:ext>
            </a:extLst>
          </p:cNvPr>
          <p:cNvGraphicFramePr>
            <a:graphicFrameLocks noChangeAspect="1"/>
          </p:cNvGraphicFramePr>
          <p:nvPr/>
        </p:nvGraphicFramePr>
        <p:xfrm>
          <a:off x="1420813" y="1600200"/>
          <a:ext cx="6656387" cy="2173288"/>
        </p:xfrm>
        <a:graphic>
          <a:graphicData uri="http://schemas.openxmlformats.org/presentationml/2006/ole">
            <mc:AlternateContent xmlns:mc="http://schemas.openxmlformats.org/markup-compatibility/2006">
              <mc:Choice xmlns:v="urn:schemas-microsoft-com:vml" Requires="v">
                <p:oleObj spid="_x0000_s19968" name="Equation" r:id="rId11" imgW="2730500" imgH="889000" progId="Equation.3">
                  <p:embed/>
                </p:oleObj>
              </mc:Choice>
              <mc:Fallback>
                <p:oleObj name="Equation" r:id="rId11" imgW="2730500" imgH="889000" progId="Equation.3">
                  <p:embed/>
                  <p:pic>
                    <p:nvPicPr>
                      <p:cNvPr id="0" name="Object 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813" y="1600200"/>
                        <a:ext cx="6656387" cy="217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4" name="Text Box 56">
            <a:extLst>
              <a:ext uri="{FF2B5EF4-FFF2-40B4-BE49-F238E27FC236}">
                <a16:creationId xmlns:a16="http://schemas.microsoft.com/office/drawing/2014/main" id="{7BBC57B3-37B8-443B-9F90-7EC82F0526EA}"/>
              </a:ext>
            </a:extLst>
          </p:cNvPr>
          <p:cNvSpPr txBox="1">
            <a:spLocks noChangeArrowheads="1"/>
          </p:cNvSpPr>
          <p:nvPr/>
        </p:nvSpPr>
        <p:spPr bwMode="auto">
          <a:xfrm>
            <a:off x="914400" y="3733800"/>
            <a:ext cx="7696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       </a:t>
            </a:r>
            <a:r>
              <a:rPr lang="zh-CN" altLang="en-US" sz="2400" b="1" i="0"/>
              <a:t>复数的加减要用复数的代数形式。复数的乘除用代数形式比较麻烦，用指数形式或极坐标形式就比较简单。</a:t>
            </a:r>
          </a:p>
        </p:txBody>
      </p:sp>
      <p:graphicFrame>
        <p:nvGraphicFramePr>
          <p:cNvPr id="19465" name="Object 68">
            <a:extLst>
              <a:ext uri="{FF2B5EF4-FFF2-40B4-BE49-F238E27FC236}">
                <a16:creationId xmlns:a16="http://schemas.microsoft.com/office/drawing/2014/main" id="{2F41EBBF-9334-429B-AD3D-73149A119E25}"/>
              </a:ext>
            </a:extLst>
          </p:cNvPr>
          <p:cNvGraphicFramePr>
            <a:graphicFrameLocks noChangeAspect="1"/>
          </p:cNvGraphicFramePr>
          <p:nvPr/>
        </p:nvGraphicFramePr>
        <p:xfrm>
          <a:off x="1600200" y="4681538"/>
          <a:ext cx="5789613" cy="652462"/>
        </p:xfrm>
        <a:graphic>
          <a:graphicData uri="http://schemas.openxmlformats.org/presentationml/2006/ole">
            <mc:AlternateContent xmlns:mc="http://schemas.openxmlformats.org/markup-compatibility/2006">
              <mc:Choice xmlns:v="urn:schemas-microsoft-com:vml" Requires="v">
                <p:oleObj spid="_x0000_s19969" name="Equation" r:id="rId13" imgW="2373870" imgH="266584" progId="Equation.3">
                  <p:embed/>
                </p:oleObj>
              </mc:Choice>
              <mc:Fallback>
                <p:oleObj name="Equation" r:id="rId13" imgW="2373870" imgH="266584" progId="Equation.3">
                  <p:embed/>
                  <p:pic>
                    <p:nvPicPr>
                      <p:cNvPr id="0" name="Object 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0200" y="4681538"/>
                        <a:ext cx="5789613" cy="652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6" name="Object 69">
            <a:extLst>
              <a:ext uri="{FF2B5EF4-FFF2-40B4-BE49-F238E27FC236}">
                <a16:creationId xmlns:a16="http://schemas.microsoft.com/office/drawing/2014/main" id="{DE823703-96B6-4CA3-80A2-F27B0025C798}"/>
              </a:ext>
            </a:extLst>
          </p:cNvPr>
          <p:cNvGraphicFramePr>
            <a:graphicFrameLocks noChangeAspect="1"/>
          </p:cNvGraphicFramePr>
          <p:nvPr/>
        </p:nvGraphicFramePr>
        <p:xfrm>
          <a:off x="1528763" y="5399088"/>
          <a:ext cx="6624637" cy="620712"/>
        </p:xfrm>
        <a:graphic>
          <a:graphicData uri="http://schemas.openxmlformats.org/presentationml/2006/ole">
            <mc:AlternateContent xmlns:mc="http://schemas.openxmlformats.org/markup-compatibility/2006">
              <mc:Choice xmlns:v="urn:schemas-microsoft-com:vml" Requires="v">
                <p:oleObj spid="_x0000_s19970" name="Equation" r:id="rId15" imgW="2717800" imgH="254000" progId="Equation.3">
                  <p:embed/>
                </p:oleObj>
              </mc:Choice>
              <mc:Fallback>
                <p:oleObj name="Equation" r:id="rId15" imgW="2717800" imgH="254000" progId="Equation.3">
                  <p:embed/>
                  <p:pic>
                    <p:nvPicPr>
                      <p:cNvPr id="0" name="Object 6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8763" y="5399088"/>
                        <a:ext cx="6624637"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0B4A9546-6B65-48B6-B6B2-C2E7D745C4B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8BBD6F7-53C3-4E9B-B8BF-5BD6E723AE86}" type="slidenum">
              <a:rPr lang="en-US" altLang="zh-CN" sz="1400" smtClean="0"/>
              <a:pPr>
                <a:spcBef>
                  <a:spcPct val="0"/>
                </a:spcBef>
                <a:buFontTx/>
                <a:buNone/>
              </a:pPr>
              <a:t>18</a:t>
            </a:fld>
            <a:endParaRPr lang="en-US" altLang="zh-CN" sz="1400"/>
          </a:p>
        </p:txBody>
      </p:sp>
      <p:graphicFrame>
        <p:nvGraphicFramePr>
          <p:cNvPr id="20483" name="Object 13">
            <a:extLst>
              <a:ext uri="{FF2B5EF4-FFF2-40B4-BE49-F238E27FC236}">
                <a16:creationId xmlns:a16="http://schemas.microsoft.com/office/drawing/2014/main" id="{16359FFA-100F-44A1-9EE7-7975BFB71A5B}"/>
              </a:ext>
            </a:extLst>
          </p:cNvPr>
          <p:cNvGraphicFramePr>
            <a:graphicFrameLocks noChangeAspect="1"/>
          </p:cNvGraphicFramePr>
          <p:nvPr/>
        </p:nvGraphicFramePr>
        <p:xfrm>
          <a:off x="2057400" y="342900"/>
          <a:ext cx="3868738" cy="1181100"/>
        </p:xfrm>
        <a:graphic>
          <a:graphicData uri="http://schemas.openxmlformats.org/presentationml/2006/ole">
            <mc:AlternateContent xmlns:mc="http://schemas.openxmlformats.org/markup-compatibility/2006">
              <mc:Choice xmlns:v="urn:schemas-microsoft-com:vml" Requires="v">
                <p:oleObj spid="_x0000_s20841" name="Equation" r:id="rId3" imgW="1586811" imgH="482391" progId="Equation.3">
                  <p:embed/>
                </p:oleObj>
              </mc:Choice>
              <mc:Fallback>
                <p:oleObj name="Equation" r:id="rId3" imgW="1586811" imgH="482391"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42900"/>
                        <a:ext cx="3868738"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4" name="Object 14">
            <a:extLst>
              <a:ext uri="{FF2B5EF4-FFF2-40B4-BE49-F238E27FC236}">
                <a16:creationId xmlns:a16="http://schemas.microsoft.com/office/drawing/2014/main" id="{2EBF8CCF-4387-4C57-922E-B92D0A6434A9}"/>
              </a:ext>
            </a:extLst>
          </p:cNvPr>
          <p:cNvGraphicFramePr>
            <a:graphicFrameLocks noChangeAspect="1"/>
          </p:cNvGraphicFramePr>
          <p:nvPr/>
        </p:nvGraphicFramePr>
        <p:xfrm>
          <a:off x="2057400" y="1524000"/>
          <a:ext cx="4643438" cy="1179513"/>
        </p:xfrm>
        <a:graphic>
          <a:graphicData uri="http://schemas.openxmlformats.org/presentationml/2006/ole">
            <mc:AlternateContent xmlns:mc="http://schemas.openxmlformats.org/markup-compatibility/2006">
              <mc:Choice xmlns:v="urn:schemas-microsoft-com:vml" Requires="v">
                <p:oleObj spid="_x0000_s20842" name="Equation" r:id="rId5" imgW="1905000" imgH="482600" progId="Equation.3">
                  <p:embed/>
                </p:oleObj>
              </mc:Choice>
              <mc:Fallback>
                <p:oleObj name="Equation" r:id="rId5" imgW="1905000" imgH="4826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524000"/>
                        <a:ext cx="4643438" cy="1179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485" name="Group 22">
            <a:extLst>
              <a:ext uri="{FF2B5EF4-FFF2-40B4-BE49-F238E27FC236}">
                <a16:creationId xmlns:a16="http://schemas.microsoft.com/office/drawing/2014/main" id="{2F479222-FBCD-4531-81B3-D505569B2FC4}"/>
              </a:ext>
            </a:extLst>
          </p:cNvPr>
          <p:cNvGrpSpPr>
            <a:grpSpLocks/>
          </p:cNvGrpSpPr>
          <p:nvPr/>
        </p:nvGrpSpPr>
        <p:grpSpPr bwMode="auto">
          <a:xfrm>
            <a:off x="685800" y="2667000"/>
            <a:ext cx="8229600" cy="838200"/>
            <a:chOff x="432" y="1680"/>
            <a:chExt cx="5184" cy="528"/>
          </a:xfrm>
        </p:grpSpPr>
        <p:sp>
          <p:nvSpPr>
            <p:cNvPr id="20489" name="Text Box 16">
              <a:extLst>
                <a:ext uri="{FF2B5EF4-FFF2-40B4-BE49-F238E27FC236}">
                  <a16:creationId xmlns:a16="http://schemas.microsoft.com/office/drawing/2014/main" id="{341593C7-E38C-4D20-8F73-5B6711B90AF7}"/>
                </a:ext>
              </a:extLst>
            </p:cNvPr>
            <p:cNvSpPr txBox="1">
              <a:spLocks noChangeArrowheads="1"/>
            </p:cNvSpPr>
            <p:nvPr/>
          </p:nvSpPr>
          <p:spPr bwMode="auto">
            <a:xfrm>
              <a:off x="432" y="1776"/>
              <a:ext cx="51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solidFill>
                    <a:schemeClr val="accent2"/>
                  </a:solidFill>
                </a:rPr>
                <a:t>[</a:t>
              </a:r>
              <a:r>
                <a:rPr lang="zh-CN" altLang="en-US" sz="2800" b="1" i="0">
                  <a:solidFill>
                    <a:schemeClr val="accent2"/>
                  </a:solidFill>
                </a:rPr>
                <a:t>例</a:t>
              </a:r>
              <a:r>
                <a:rPr lang="en-US" altLang="zh-CN" sz="2800" b="1" i="0">
                  <a:solidFill>
                    <a:schemeClr val="accent2"/>
                  </a:solidFill>
                </a:rPr>
                <a:t>3- 3]  </a:t>
              </a:r>
              <a:r>
                <a:rPr lang="zh-CN" altLang="en-US" sz="2800" b="1" i="0"/>
                <a:t>已知 </a:t>
              </a:r>
              <a:r>
                <a:rPr lang="en-US" altLang="zh-CN" sz="2800" b="1">
                  <a:latin typeface="Times New Roman" panose="02020603050405020304" pitchFamily="18" charset="0"/>
                </a:rPr>
                <a:t>A</a:t>
              </a:r>
              <a:r>
                <a:rPr lang="en-US" altLang="zh-CN" sz="2800" b="1" i="0" baseline="-25000">
                  <a:latin typeface="Times New Roman" panose="02020603050405020304" pitchFamily="18" charset="0"/>
                </a:rPr>
                <a:t>1</a:t>
              </a:r>
              <a:r>
                <a:rPr lang="en-US" altLang="zh-CN" sz="2800" b="1" i="0">
                  <a:latin typeface="Times New Roman" panose="02020603050405020304" pitchFamily="18" charset="0"/>
                </a:rPr>
                <a:t>=10+j5 , </a:t>
              </a:r>
              <a:r>
                <a:rPr lang="en-US" altLang="zh-CN" sz="2800" b="1">
                  <a:latin typeface="Times New Roman" panose="02020603050405020304" pitchFamily="18" charset="0"/>
                </a:rPr>
                <a:t>A</a:t>
              </a:r>
              <a:r>
                <a:rPr lang="en-US" altLang="zh-CN" sz="2800" b="1" i="0" baseline="-25000">
                  <a:latin typeface="Times New Roman" panose="02020603050405020304" pitchFamily="18" charset="0"/>
                </a:rPr>
                <a:t>2</a:t>
              </a:r>
              <a:r>
                <a:rPr lang="en-US" altLang="zh-CN" sz="2800" b="1" i="0">
                  <a:latin typeface="Times New Roman" panose="02020603050405020304" pitchFamily="18" charset="0"/>
                </a:rPr>
                <a:t>=3+j4 . </a:t>
              </a:r>
              <a:r>
                <a:rPr lang="zh-CN" altLang="en-US" sz="2800" b="1" i="0">
                  <a:latin typeface="Times New Roman" panose="02020603050405020304" pitchFamily="18" charset="0"/>
                </a:rPr>
                <a:t>求 </a:t>
              </a:r>
              <a:r>
                <a:rPr lang="en-US" altLang="zh-CN" sz="2800" b="1">
                  <a:latin typeface="Times New Roman" panose="02020603050405020304" pitchFamily="18" charset="0"/>
                </a:rPr>
                <a:t>A</a:t>
              </a:r>
              <a:r>
                <a:rPr lang="en-US" altLang="zh-CN" sz="2800" b="1" i="0" baseline="-25000">
                  <a:latin typeface="Times New Roman" panose="02020603050405020304" pitchFamily="18" charset="0"/>
                </a:rPr>
                <a:t>1</a:t>
              </a:r>
              <a:r>
                <a:rPr lang="en-US" altLang="zh-CN" sz="2800" b="1" i="0">
                  <a:latin typeface="Times New Roman" panose="02020603050405020304" pitchFamily="18" charset="0"/>
                </a:rPr>
                <a:t>·</a:t>
              </a:r>
              <a:r>
                <a:rPr lang="en-US" altLang="zh-CN" sz="2800" b="1">
                  <a:latin typeface="Times New Roman" panose="02020603050405020304" pitchFamily="18" charset="0"/>
                </a:rPr>
                <a:t>A</a:t>
              </a:r>
              <a:r>
                <a:rPr lang="en-US" altLang="zh-CN" sz="2800" b="1" i="0" baseline="-25000">
                  <a:latin typeface="Times New Roman" panose="02020603050405020304" pitchFamily="18" charset="0"/>
                </a:rPr>
                <a:t>2 </a:t>
              </a:r>
              <a:r>
                <a:rPr lang="zh-CN" altLang="en-US" sz="2800" b="1" i="0"/>
                <a:t>和      。</a:t>
              </a:r>
            </a:p>
          </p:txBody>
        </p:sp>
        <p:graphicFrame>
          <p:nvGraphicFramePr>
            <p:cNvPr id="20490" name="Object 17">
              <a:extLst>
                <a:ext uri="{FF2B5EF4-FFF2-40B4-BE49-F238E27FC236}">
                  <a16:creationId xmlns:a16="http://schemas.microsoft.com/office/drawing/2014/main" id="{6B6EC0EE-07B9-4461-B1F1-BED6625B4859}"/>
                </a:ext>
              </a:extLst>
            </p:cNvPr>
            <p:cNvGraphicFramePr>
              <a:graphicFrameLocks noChangeAspect="1"/>
            </p:cNvGraphicFramePr>
            <p:nvPr/>
          </p:nvGraphicFramePr>
          <p:xfrm>
            <a:off x="4971" y="1680"/>
            <a:ext cx="374" cy="528"/>
          </p:xfrm>
          <a:graphic>
            <a:graphicData uri="http://schemas.openxmlformats.org/presentationml/2006/ole">
              <mc:AlternateContent xmlns:mc="http://schemas.openxmlformats.org/markup-compatibility/2006">
                <mc:Choice xmlns:v="urn:schemas-microsoft-com:vml" Requires="v">
                  <p:oleObj spid="_x0000_s20843" name="Equation" r:id="rId7" imgW="241195" imgH="431613" progId="Equation.3">
                    <p:embed/>
                  </p:oleObj>
                </mc:Choice>
                <mc:Fallback>
                  <p:oleObj name="Equation" r:id="rId7" imgW="241195" imgH="431613"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 y="1680"/>
                          <a:ext cx="374"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486" name="Text Box 19">
            <a:extLst>
              <a:ext uri="{FF2B5EF4-FFF2-40B4-BE49-F238E27FC236}">
                <a16:creationId xmlns:a16="http://schemas.microsoft.com/office/drawing/2014/main" id="{AC71B0FC-3D91-4B40-B2CF-B6CF4A4F54A5}"/>
              </a:ext>
            </a:extLst>
          </p:cNvPr>
          <p:cNvSpPr txBox="1">
            <a:spLocks noChangeArrowheads="1"/>
          </p:cNvSpPr>
          <p:nvPr/>
        </p:nvSpPr>
        <p:spPr bwMode="auto">
          <a:xfrm>
            <a:off x="685800" y="3352800"/>
            <a:ext cx="373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chemeClr val="accent2"/>
                </a:solidFill>
              </a:rPr>
              <a:t>解：方法一</a:t>
            </a:r>
          </a:p>
        </p:txBody>
      </p:sp>
      <p:graphicFrame>
        <p:nvGraphicFramePr>
          <p:cNvPr id="20487" name="Object 20">
            <a:extLst>
              <a:ext uri="{FF2B5EF4-FFF2-40B4-BE49-F238E27FC236}">
                <a16:creationId xmlns:a16="http://schemas.microsoft.com/office/drawing/2014/main" id="{03FAECC4-7C01-42F5-8CD0-326C42C7FBBF}"/>
              </a:ext>
            </a:extLst>
          </p:cNvPr>
          <p:cNvGraphicFramePr>
            <a:graphicFrameLocks noChangeAspect="1"/>
          </p:cNvGraphicFramePr>
          <p:nvPr/>
        </p:nvGraphicFramePr>
        <p:xfrm>
          <a:off x="2820988" y="3568700"/>
          <a:ext cx="5332412" cy="1320800"/>
        </p:xfrm>
        <a:graphic>
          <a:graphicData uri="http://schemas.openxmlformats.org/presentationml/2006/ole">
            <mc:AlternateContent xmlns:mc="http://schemas.openxmlformats.org/markup-compatibility/2006">
              <mc:Choice xmlns:v="urn:schemas-microsoft-com:vml" Requires="v">
                <p:oleObj spid="_x0000_s20844" name="Equation" r:id="rId9" imgW="2374900" imgH="673100" progId="Equation.3">
                  <p:embed/>
                </p:oleObj>
              </mc:Choice>
              <mc:Fallback>
                <p:oleObj name="Equation" r:id="rId9" imgW="2374900" imgH="6731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0988" y="3568700"/>
                        <a:ext cx="5332412"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21">
            <a:extLst>
              <a:ext uri="{FF2B5EF4-FFF2-40B4-BE49-F238E27FC236}">
                <a16:creationId xmlns:a16="http://schemas.microsoft.com/office/drawing/2014/main" id="{DFD35EE7-0167-4E08-A9A6-2EAA51D64D63}"/>
              </a:ext>
            </a:extLst>
          </p:cNvPr>
          <p:cNvGraphicFramePr>
            <a:graphicFrameLocks noChangeAspect="1"/>
          </p:cNvGraphicFramePr>
          <p:nvPr/>
        </p:nvGraphicFramePr>
        <p:xfrm>
          <a:off x="2709863" y="4984750"/>
          <a:ext cx="4676775" cy="1644650"/>
        </p:xfrm>
        <a:graphic>
          <a:graphicData uri="http://schemas.openxmlformats.org/presentationml/2006/ole">
            <mc:AlternateContent xmlns:mc="http://schemas.openxmlformats.org/markup-compatibility/2006">
              <mc:Choice xmlns:v="urn:schemas-microsoft-com:vml" Requires="v">
                <p:oleObj spid="_x0000_s20845" name="Equation" r:id="rId11" imgW="2082800" imgH="838200" progId="Equation.3">
                  <p:embed/>
                </p:oleObj>
              </mc:Choice>
              <mc:Fallback>
                <p:oleObj name="Equation" r:id="rId11" imgW="2082800" imgH="83820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9863" y="4984750"/>
                        <a:ext cx="4676775" cy="164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BB110D9D-67B4-46D2-9D72-E8F52D4759F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0E69489-0130-40E7-9BFD-3D99DE3B2601}" type="slidenum">
              <a:rPr lang="en-US" altLang="zh-CN" sz="1400" smtClean="0"/>
              <a:pPr>
                <a:spcBef>
                  <a:spcPct val="0"/>
                </a:spcBef>
                <a:buFontTx/>
                <a:buNone/>
              </a:pPr>
              <a:t>19</a:t>
            </a:fld>
            <a:endParaRPr lang="en-US" altLang="zh-CN" sz="1400"/>
          </a:p>
        </p:txBody>
      </p:sp>
      <p:grpSp>
        <p:nvGrpSpPr>
          <p:cNvPr id="21507" name="Group 10">
            <a:extLst>
              <a:ext uri="{FF2B5EF4-FFF2-40B4-BE49-F238E27FC236}">
                <a16:creationId xmlns:a16="http://schemas.microsoft.com/office/drawing/2014/main" id="{23BBEE0C-C272-4981-A2AF-CA5A6A121796}"/>
              </a:ext>
            </a:extLst>
          </p:cNvPr>
          <p:cNvGrpSpPr>
            <a:grpSpLocks/>
          </p:cNvGrpSpPr>
          <p:nvPr/>
        </p:nvGrpSpPr>
        <p:grpSpPr bwMode="auto">
          <a:xfrm>
            <a:off x="685800" y="228600"/>
            <a:ext cx="8229600" cy="914400"/>
            <a:chOff x="432" y="144"/>
            <a:chExt cx="5184" cy="576"/>
          </a:xfrm>
        </p:grpSpPr>
        <p:sp>
          <p:nvSpPr>
            <p:cNvPr id="21513" name="Text Box 5">
              <a:extLst>
                <a:ext uri="{FF2B5EF4-FFF2-40B4-BE49-F238E27FC236}">
                  <a16:creationId xmlns:a16="http://schemas.microsoft.com/office/drawing/2014/main" id="{50CB787A-840C-43AC-A726-58A0DF1B3A46}"/>
                </a:ext>
              </a:extLst>
            </p:cNvPr>
            <p:cNvSpPr txBox="1">
              <a:spLocks noChangeArrowheads="1"/>
            </p:cNvSpPr>
            <p:nvPr/>
          </p:nvSpPr>
          <p:spPr bwMode="auto">
            <a:xfrm>
              <a:off x="432" y="240"/>
              <a:ext cx="51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solidFill>
                    <a:schemeClr val="accent2"/>
                  </a:solidFill>
                </a:rPr>
                <a:t>[</a:t>
              </a:r>
              <a:r>
                <a:rPr lang="zh-CN" altLang="en-US" sz="2800" b="1" i="0">
                  <a:solidFill>
                    <a:schemeClr val="accent2"/>
                  </a:solidFill>
                </a:rPr>
                <a:t>例</a:t>
              </a:r>
              <a:r>
                <a:rPr lang="en-US" altLang="zh-CN" sz="2800" b="1" i="0">
                  <a:solidFill>
                    <a:schemeClr val="accent2"/>
                  </a:solidFill>
                </a:rPr>
                <a:t>3- 3]  </a:t>
              </a:r>
              <a:r>
                <a:rPr lang="zh-CN" altLang="en-US" sz="2800" b="1" i="0"/>
                <a:t>已知 </a:t>
              </a:r>
              <a:r>
                <a:rPr lang="en-US" altLang="zh-CN" sz="2800" b="1">
                  <a:latin typeface="Times New Roman" panose="02020603050405020304" pitchFamily="18" charset="0"/>
                </a:rPr>
                <a:t>A</a:t>
              </a:r>
              <a:r>
                <a:rPr lang="en-US" altLang="zh-CN" sz="2800" b="1" i="0" baseline="-25000">
                  <a:latin typeface="Times New Roman" panose="02020603050405020304" pitchFamily="18" charset="0"/>
                </a:rPr>
                <a:t>1</a:t>
              </a:r>
              <a:r>
                <a:rPr lang="en-US" altLang="zh-CN" sz="2800" b="1" i="0">
                  <a:latin typeface="Times New Roman" panose="02020603050405020304" pitchFamily="18" charset="0"/>
                </a:rPr>
                <a:t>=10+j5 , </a:t>
              </a:r>
              <a:r>
                <a:rPr lang="en-US" altLang="zh-CN" sz="2800" b="1">
                  <a:latin typeface="Times New Roman" panose="02020603050405020304" pitchFamily="18" charset="0"/>
                </a:rPr>
                <a:t>A</a:t>
              </a:r>
              <a:r>
                <a:rPr lang="en-US" altLang="zh-CN" sz="2800" b="1" i="0" baseline="-25000">
                  <a:latin typeface="Times New Roman" panose="02020603050405020304" pitchFamily="18" charset="0"/>
                </a:rPr>
                <a:t>2</a:t>
              </a:r>
              <a:r>
                <a:rPr lang="en-US" altLang="zh-CN" sz="2800" b="1" i="0">
                  <a:latin typeface="Times New Roman" panose="02020603050405020304" pitchFamily="18" charset="0"/>
                </a:rPr>
                <a:t>=3+j4 . </a:t>
              </a:r>
              <a:r>
                <a:rPr lang="zh-CN" altLang="en-US" sz="2800" b="1" i="0">
                  <a:latin typeface="Times New Roman" panose="02020603050405020304" pitchFamily="18" charset="0"/>
                </a:rPr>
                <a:t>求 </a:t>
              </a:r>
              <a:r>
                <a:rPr lang="en-US" altLang="zh-CN" sz="2800" b="1">
                  <a:latin typeface="Times New Roman" panose="02020603050405020304" pitchFamily="18" charset="0"/>
                </a:rPr>
                <a:t>A</a:t>
              </a:r>
              <a:r>
                <a:rPr lang="en-US" altLang="zh-CN" sz="2800" b="1" i="0" baseline="-25000">
                  <a:latin typeface="Times New Roman" panose="02020603050405020304" pitchFamily="18" charset="0"/>
                </a:rPr>
                <a:t>1</a:t>
              </a:r>
              <a:r>
                <a:rPr lang="en-US" altLang="zh-CN" sz="2800" b="1" i="0">
                  <a:latin typeface="Times New Roman" panose="02020603050405020304" pitchFamily="18" charset="0"/>
                </a:rPr>
                <a:t>·</a:t>
              </a:r>
              <a:r>
                <a:rPr lang="en-US" altLang="zh-CN" sz="2800" b="1">
                  <a:latin typeface="Times New Roman" panose="02020603050405020304" pitchFamily="18" charset="0"/>
                </a:rPr>
                <a:t>A</a:t>
              </a:r>
              <a:r>
                <a:rPr lang="en-US" altLang="zh-CN" sz="2800" b="1" i="0" baseline="-25000">
                  <a:latin typeface="Times New Roman" panose="02020603050405020304" pitchFamily="18" charset="0"/>
                </a:rPr>
                <a:t>2 </a:t>
              </a:r>
              <a:r>
                <a:rPr lang="zh-CN" altLang="en-US" sz="2800" b="1" i="0"/>
                <a:t>和      。</a:t>
              </a:r>
            </a:p>
          </p:txBody>
        </p:sp>
        <p:graphicFrame>
          <p:nvGraphicFramePr>
            <p:cNvPr id="21514" name="Object 6">
              <a:extLst>
                <a:ext uri="{FF2B5EF4-FFF2-40B4-BE49-F238E27FC236}">
                  <a16:creationId xmlns:a16="http://schemas.microsoft.com/office/drawing/2014/main" id="{6595ECDC-AB43-421A-AC1D-9DBA6CB72007}"/>
                </a:ext>
              </a:extLst>
            </p:cNvPr>
            <p:cNvGraphicFramePr>
              <a:graphicFrameLocks noChangeAspect="1"/>
            </p:cNvGraphicFramePr>
            <p:nvPr/>
          </p:nvGraphicFramePr>
          <p:xfrm>
            <a:off x="4971" y="144"/>
            <a:ext cx="408" cy="576"/>
          </p:xfrm>
          <a:graphic>
            <a:graphicData uri="http://schemas.openxmlformats.org/presentationml/2006/ole">
              <mc:AlternateContent xmlns:mc="http://schemas.openxmlformats.org/markup-compatibility/2006">
                <mc:Choice xmlns:v="urn:schemas-microsoft-com:vml" Requires="v">
                  <p:oleObj spid="_x0000_s21865" name="Equation" r:id="rId3" imgW="241195" imgH="431613" progId="Equation.3">
                    <p:embed/>
                  </p:oleObj>
                </mc:Choice>
                <mc:Fallback>
                  <p:oleObj name="Equation" r:id="rId3" imgW="241195" imgH="43161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 y="144"/>
                          <a:ext cx="408"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8" name="Text Box 7">
            <a:extLst>
              <a:ext uri="{FF2B5EF4-FFF2-40B4-BE49-F238E27FC236}">
                <a16:creationId xmlns:a16="http://schemas.microsoft.com/office/drawing/2014/main" id="{92707DBA-A786-46E6-B8A7-63D6EB9A9E8F}"/>
              </a:ext>
            </a:extLst>
          </p:cNvPr>
          <p:cNvSpPr txBox="1">
            <a:spLocks noChangeArrowheads="1"/>
          </p:cNvSpPr>
          <p:nvPr/>
        </p:nvSpPr>
        <p:spPr bwMode="auto">
          <a:xfrm>
            <a:off x="762000" y="914400"/>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chemeClr val="accent2"/>
                </a:solidFill>
              </a:rPr>
              <a:t>解：方法二</a:t>
            </a:r>
          </a:p>
        </p:txBody>
      </p:sp>
      <p:graphicFrame>
        <p:nvGraphicFramePr>
          <p:cNvPr id="21509" name="Object 8">
            <a:extLst>
              <a:ext uri="{FF2B5EF4-FFF2-40B4-BE49-F238E27FC236}">
                <a16:creationId xmlns:a16="http://schemas.microsoft.com/office/drawing/2014/main" id="{974D440E-A1BB-4191-9735-DA97E4033F54}"/>
              </a:ext>
            </a:extLst>
          </p:cNvPr>
          <p:cNvGraphicFramePr>
            <a:graphicFrameLocks noChangeAspect="1"/>
          </p:cNvGraphicFramePr>
          <p:nvPr/>
        </p:nvGraphicFramePr>
        <p:xfrm>
          <a:off x="1905000" y="1371600"/>
          <a:ext cx="5280025" cy="512763"/>
        </p:xfrm>
        <a:graphic>
          <a:graphicData uri="http://schemas.openxmlformats.org/presentationml/2006/ole">
            <mc:AlternateContent xmlns:mc="http://schemas.openxmlformats.org/markup-compatibility/2006">
              <mc:Choice xmlns:v="urn:schemas-microsoft-com:vml" Requires="v">
                <p:oleObj spid="_x0000_s21866" name="Equation" r:id="rId5" imgW="2057400" imgH="228600" progId="Equation.3">
                  <p:embed/>
                </p:oleObj>
              </mc:Choice>
              <mc:Fallback>
                <p:oleObj name="Equation" r:id="rId5" imgW="2057400" imgH="2286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371600"/>
                        <a:ext cx="5280025"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0" name="Object 12">
            <a:extLst>
              <a:ext uri="{FF2B5EF4-FFF2-40B4-BE49-F238E27FC236}">
                <a16:creationId xmlns:a16="http://schemas.microsoft.com/office/drawing/2014/main" id="{86C317D7-3EA2-470D-B885-5A53277B0ACF}"/>
              </a:ext>
            </a:extLst>
          </p:cNvPr>
          <p:cNvGraphicFramePr>
            <a:graphicFrameLocks noChangeAspect="1"/>
          </p:cNvGraphicFramePr>
          <p:nvPr/>
        </p:nvGraphicFramePr>
        <p:xfrm>
          <a:off x="1905000" y="1905000"/>
          <a:ext cx="4467225" cy="512763"/>
        </p:xfrm>
        <a:graphic>
          <a:graphicData uri="http://schemas.openxmlformats.org/presentationml/2006/ole">
            <mc:AlternateContent xmlns:mc="http://schemas.openxmlformats.org/markup-compatibility/2006">
              <mc:Choice xmlns:v="urn:schemas-microsoft-com:vml" Requires="v">
                <p:oleObj spid="_x0000_s21867" name="Equation" r:id="rId7" imgW="1739900" imgH="228600" progId="Equation.3">
                  <p:embed/>
                </p:oleObj>
              </mc:Choice>
              <mc:Fallback>
                <p:oleObj name="Equation" r:id="rId7" imgW="1739900" imgH="2286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905000"/>
                        <a:ext cx="4467225"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1" name="Object 13">
            <a:extLst>
              <a:ext uri="{FF2B5EF4-FFF2-40B4-BE49-F238E27FC236}">
                <a16:creationId xmlns:a16="http://schemas.microsoft.com/office/drawing/2014/main" id="{D7DA68E8-D40D-4B3D-B753-2D78117C4393}"/>
              </a:ext>
            </a:extLst>
          </p:cNvPr>
          <p:cNvGraphicFramePr>
            <a:graphicFrameLocks noChangeAspect="1"/>
          </p:cNvGraphicFramePr>
          <p:nvPr/>
        </p:nvGraphicFramePr>
        <p:xfrm>
          <a:off x="1295400" y="2438400"/>
          <a:ext cx="5715000" cy="1566863"/>
        </p:xfrm>
        <a:graphic>
          <a:graphicData uri="http://schemas.openxmlformats.org/presentationml/2006/ole">
            <mc:AlternateContent xmlns:mc="http://schemas.openxmlformats.org/markup-compatibility/2006">
              <mc:Choice xmlns:v="urn:schemas-microsoft-com:vml" Requires="v">
                <p:oleObj spid="_x0000_s21868" name="Equation" r:id="rId9" imgW="2362200" imgH="698500" progId="Equation.3">
                  <p:embed/>
                </p:oleObj>
              </mc:Choice>
              <mc:Fallback>
                <p:oleObj name="Equation" r:id="rId9" imgW="2362200" imgH="6985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2438400"/>
                        <a:ext cx="5715000" cy="156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2" name="Object 14">
            <a:extLst>
              <a:ext uri="{FF2B5EF4-FFF2-40B4-BE49-F238E27FC236}">
                <a16:creationId xmlns:a16="http://schemas.microsoft.com/office/drawing/2014/main" id="{0F2841BF-ED87-497D-B702-7B789C6D3374}"/>
              </a:ext>
            </a:extLst>
          </p:cNvPr>
          <p:cNvGraphicFramePr>
            <a:graphicFrameLocks noChangeAspect="1"/>
          </p:cNvGraphicFramePr>
          <p:nvPr/>
        </p:nvGraphicFramePr>
        <p:xfrm>
          <a:off x="1273175" y="4178300"/>
          <a:ext cx="4670425" cy="2422525"/>
        </p:xfrm>
        <a:graphic>
          <a:graphicData uri="http://schemas.openxmlformats.org/presentationml/2006/ole">
            <mc:AlternateContent xmlns:mc="http://schemas.openxmlformats.org/markup-compatibility/2006">
              <mc:Choice xmlns:v="urn:schemas-microsoft-com:vml" Requires="v">
                <p:oleObj spid="_x0000_s21869" name="Equation" r:id="rId11" imgW="1968500" imgH="1079500" progId="Equation.3">
                  <p:embed/>
                </p:oleObj>
              </mc:Choice>
              <mc:Fallback>
                <p:oleObj name="Equation" r:id="rId11" imgW="1968500" imgH="10795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3175" y="4178300"/>
                        <a:ext cx="4670425" cy="242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a:extLst>
              <a:ext uri="{FF2B5EF4-FFF2-40B4-BE49-F238E27FC236}">
                <a16:creationId xmlns:a16="http://schemas.microsoft.com/office/drawing/2014/main" id="{47B7F15B-BAA6-4CDD-8294-5D98006AB0F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5D215F8-49CA-4D87-8037-DD744A0B8F3D}" type="slidenum">
              <a:rPr lang="en-US" altLang="zh-CN" sz="1400" smtClean="0"/>
              <a:pPr>
                <a:spcBef>
                  <a:spcPct val="0"/>
                </a:spcBef>
                <a:buFontTx/>
                <a:buNone/>
              </a:pPr>
              <a:t>2</a:t>
            </a:fld>
            <a:endParaRPr lang="en-US" altLang="zh-CN" sz="1400"/>
          </a:p>
        </p:txBody>
      </p:sp>
      <p:sp>
        <p:nvSpPr>
          <p:cNvPr id="4099" name="Rectangle 2">
            <a:extLst>
              <a:ext uri="{FF2B5EF4-FFF2-40B4-BE49-F238E27FC236}">
                <a16:creationId xmlns:a16="http://schemas.microsoft.com/office/drawing/2014/main" id="{6296E575-F818-4D7C-B977-8A05B275D550}"/>
              </a:ext>
            </a:extLst>
          </p:cNvPr>
          <p:cNvSpPr>
            <a:spLocks noGrp="1" noChangeArrowheads="1"/>
          </p:cNvSpPr>
          <p:nvPr>
            <p:ph type="ctrTitle"/>
          </p:nvPr>
        </p:nvSpPr>
        <p:spPr>
          <a:xfrm>
            <a:off x="1066800" y="609600"/>
            <a:ext cx="6402388" cy="719138"/>
          </a:xfrm>
        </p:spPr>
        <p:txBody>
          <a:bodyPr anchor="ctr"/>
          <a:lstStyle/>
          <a:p>
            <a:pPr eaLnBrk="1" hangingPunct="1"/>
            <a:r>
              <a:rPr lang="zh-CN" altLang="en-US" sz="3600" b="1">
                <a:solidFill>
                  <a:schemeClr val="tx1"/>
                </a:solidFill>
                <a:latin typeface="华文楷体" panose="02010600040101010101" pitchFamily="2" charset="-122"/>
                <a:ea typeface="华文楷体" panose="02010600040101010101" pitchFamily="2" charset="-122"/>
              </a:rPr>
              <a:t>第</a:t>
            </a:r>
            <a:r>
              <a:rPr lang="en-US" altLang="zh-CN" sz="3600" b="1">
                <a:solidFill>
                  <a:schemeClr val="tx1"/>
                </a:solidFill>
                <a:latin typeface="华文楷体" panose="02010600040101010101" pitchFamily="2" charset="-122"/>
                <a:ea typeface="华文楷体" panose="02010600040101010101" pitchFamily="2" charset="-122"/>
              </a:rPr>
              <a:t>3</a:t>
            </a:r>
            <a:r>
              <a:rPr lang="zh-CN" altLang="en-US" sz="3600" b="1">
                <a:solidFill>
                  <a:schemeClr val="tx1"/>
                </a:solidFill>
                <a:latin typeface="华文楷体" panose="02010600040101010101" pitchFamily="2" charset="-122"/>
                <a:ea typeface="华文楷体" panose="02010600040101010101" pitchFamily="2" charset="-122"/>
              </a:rPr>
              <a:t>章    交流电路</a:t>
            </a:r>
          </a:p>
        </p:txBody>
      </p:sp>
      <p:sp>
        <p:nvSpPr>
          <p:cNvPr id="4100" name="Text Box 3">
            <a:extLst>
              <a:ext uri="{FF2B5EF4-FFF2-40B4-BE49-F238E27FC236}">
                <a16:creationId xmlns:a16="http://schemas.microsoft.com/office/drawing/2014/main" id="{F0F764BB-6ACA-441E-B121-7B1DE1FE2267}"/>
              </a:ext>
            </a:extLst>
          </p:cNvPr>
          <p:cNvSpPr txBox="1">
            <a:spLocks noChangeArrowheads="1"/>
          </p:cNvSpPr>
          <p:nvPr/>
        </p:nvSpPr>
        <p:spPr bwMode="auto">
          <a:xfrm>
            <a:off x="2209800" y="1600200"/>
            <a:ext cx="5715000"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dirty="0">
                <a:latin typeface="宋体" panose="02010600030101010101" pitchFamily="2" charset="-122"/>
              </a:rPr>
              <a:t>3.1  </a:t>
            </a:r>
            <a:r>
              <a:rPr lang="zh-CN" altLang="en-US" sz="2400" b="1" i="0" dirty="0">
                <a:latin typeface="宋体" panose="02010600030101010101" pitchFamily="2" charset="-122"/>
              </a:rPr>
              <a:t>正弦交流电的基本概念</a:t>
            </a:r>
          </a:p>
          <a:p>
            <a:pPr eaLnBrk="1" hangingPunct="1">
              <a:spcBef>
                <a:spcPct val="50000"/>
              </a:spcBef>
              <a:buFontTx/>
              <a:buNone/>
            </a:pPr>
            <a:r>
              <a:rPr lang="en-US" altLang="zh-CN" sz="2400" b="1" i="0" dirty="0">
                <a:latin typeface="宋体" panose="02010600030101010101" pitchFamily="2" charset="-122"/>
              </a:rPr>
              <a:t>3.2  </a:t>
            </a:r>
            <a:r>
              <a:rPr lang="zh-CN" altLang="en-US" sz="2400" b="1" i="0" dirty="0">
                <a:latin typeface="宋体" panose="02010600030101010101" pitchFamily="2" charset="-122"/>
              </a:rPr>
              <a:t>正弦量的相量表示法</a:t>
            </a:r>
          </a:p>
          <a:p>
            <a:pPr eaLnBrk="1" hangingPunct="1">
              <a:spcBef>
                <a:spcPct val="50000"/>
              </a:spcBef>
              <a:buFontTx/>
              <a:buNone/>
            </a:pPr>
            <a:r>
              <a:rPr lang="en-US" altLang="zh-CN" sz="2400" b="1" i="0" dirty="0">
                <a:latin typeface="宋体" panose="02010600030101010101" pitchFamily="2" charset="-122"/>
              </a:rPr>
              <a:t>3.3  </a:t>
            </a:r>
            <a:r>
              <a:rPr lang="zh-CN" altLang="en-US" sz="2400" b="1" i="0" dirty="0">
                <a:latin typeface="宋体" panose="02010600030101010101" pitchFamily="2" charset="-122"/>
              </a:rPr>
              <a:t>单一元件参数电路</a:t>
            </a:r>
          </a:p>
          <a:p>
            <a:pPr eaLnBrk="1" hangingPunct="1">
              <a:spcBef>
                <a:spcPct val="50000"/>
              </a:spcBef>
              <a:buFontTx/>
              <a:buNone/>
            </a:pPr>
            <a:r>
              <a:rPr lang="en-US" altLang="zh-CN" sz="2400" b="1" i="0" dirty="0">
                <a:latin typeface="宋体" panose="02010600030101010101" pitchFamily="2" charset="-122"/>
              </a:rPr>
              <a:t>3.4  </a:t>
            </a:r>
            <a:r>
              <a:rPr lang="zh-CN" altLang="en-US" sz="2400" b="1" i="0" dirty="0">
                <a:latin typeface="宋体" panose="02010600030101010101" pitchFamily="2" charset="-122"/>
              </a:rPr>
              <a:t>简单的正弦交流电路</a:t>
            </a:r>
          </a:p>
          <a:p>
            <a:pPr eaLnBrk="1" hangingPunct="1">
              <a:spcBef>
                <a:spcPct val="50000"/>
              </a:spcBef>
              <a:buFontTx/>
              <a:buNone/>
            </a:pPr>
            <a:r>
              <a:rPr lang="en-US" altLang="zh-CN" sz="2400" b="1" i="0" dirty="0">
                <a:latin typeface="宋体" panose="02010600030101010101" pitchFamily="2" charset="-122"/>
              </a:rPr>
              <a:t>3.5  </a:t>
            </a:r>
            <a:r>
              <a:rPr lang="zh-CN" altLang="en-US" sz="2400" b="1" i="0" dirty="0">
                <a:latin typeface="宋体" panose="02010600030101010101" pitchFamily="2" charset="-122"/>
              </a:rPr>
              <a:t>复杂交流电路的分析和计算</a:t>
            </a:r>
          </a:p>
          <a:p>
            <a:pPr eaLnBrk="1" hangingPunct="1">
              <a:spcBef>
                <a:spcPct val="50000"/>
              </a:spcBef>
              <a:buFontTx/>
              <a:buNone/>
            </a:pPr>
            <a:r>
              <a:rPr lang="en-US" altLang="zh-CN" sz="2400" b="1" i="0" dirty="0">
                <a:latin typeface="宋体" panose="02010600030101010101" pitchFamily="2" charset="-122"/>
              </a:rPr>
              <a:t>3.6  </a:t>
            </a:r>
            <a:r>
              <a:rPr lang="zh-CN" altLang="en-US" sz="2400" b="1" i="0" dirty="0">
                <a:latin typeface="宋体" panose="02010600030101010101" pitchFamily="2" charset="-122"/>
              </a:rPr>
              <a:t>正弦交流电路的功率</a:t>
            </a:r>
          </a:p>
          <a:p>
            <a:pPr eaLnBrk="1" hangingPunct="1">
              <a:spcBef>
                <a:spcPct val="50000"/>
              </a:spcBef>
              <a:buFontTx/>
              <a:buNone/>
            </a:pPr>
            <a:r>
              <a:rPr lang="en-US" altLang="zh-CN" sz="2400" b="1" i="0" dirty="0">
                <a:latin typeface="宋体" panose="02010600030101010101" pitchFamily="2" charset="-122"/>
              </a:rPr>
              <a:t>3.7  </a:t>
            </a:r>
            <a:r>
              <a:rPr lang="zh-CN" altLang="en-US" sz="2400" b="1" i="0" dirty="0">
                <a:latin typeface="宋体" panose="02010600030101010101" pitchFamily="2" charset="-122"/>
              </a:rPr>
              <a:t>正弦交流电路中的谐振</a:t>
            </a:r>
          </a:p>
          <a:p>
            <a:pPr eaLnBrk="1" hangingPunct="1">
              <a:spcBef>
                <a:spcPct val="50000"/>
              </a:spcBef>
              <a:buFontTx/>
              <a:buNone/>
            </a:pPr>
            <a:r>
              <a:rPr lang="en-US" altLang="zh-CN" sz="2400" b="1" i="0" dirty="0">
                <a:latin typeface="宋体" panose="02010600030101010101" pitchFamily="2" charset="-122"/>
              </a:rPr>
              <a:t>3.8  </a:t>
            </a:r>
            <a:r>
              <a:rPr lang="zh-CN" altLang="en-US" sz="2400" b="1" i="0" dirty="0">
                <a:latin typeface="宋体" panose="02010600030101010101" pitchFamily="2" charset="-122"/>
              </a:rPr>
              <a:t>非正弦周期</a:t>
            </a:r>
            <a:r>
              <a:rPr lang="zh-CN" altLang="en-US" sz="2400" b="1" i="0">
                <a:latin typeface="宋体" panose="02010600030101010101" pitchFamily="2" charset="-122"/>
              </a:rPr>
              <a:t>电流电路</a:t>
            </a:r>
            <a:endParaRPr lang="zh-CN" altLang="en-US" sz="2400" b="1" i="0" dirty="0">
              <a:latin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a:extLst>
              <a:ext uri="{FF2B5EF4-FFF2-40B4-BE49-F238E27FC236}">
                <a16:creationId xmlns:a16="http://schemas.microsoft.com/office/drawing/2014/main" id="{C13D8855-A971-4ED8-A218-8D4E032D976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E5AF464-B02B-4A31-9C26-716BC61B6D3D}" type="slidenum">
              <a:rPr lang="en-US" altLang="zh-CN" sz="1400" smtClean="0"/>
              <a:pPr>
                <a:spcBef>
                  <a:spcPct val="0"/>
                </a:spcBef>
                <a:buFontTx/>
                <a:buNone/>
              </a:pPr>
              <a:t>20</a:t>
            </a:fld>
            <a:endParaRPr lang="en-US" altLang="zh-CN" sz="1400"/>
          </a:p>
        </p:txBody>
      </p:sp>
      <p:sp>
        <p:nvSpPr>
          <p:cNvPr id="22531" name="Text Box 2">
            <a:extLst>
              <a:ext uri="{FF2B5EF4-FFF2-40B4-BE49-F238E27FC236}">
                <a16:creationId xmlns:a16="http://schemas.microsoft.com/office/drawing/2014/main" id="{19114982-D62B-4240-BB34-58076007F476}"/>
              </a:ext>
            </a:extLst>
          </p:cNvPr>
          <p:cNvSpPr txBox="1">
            <a:spLocks noChangeArrowheads="1"/>
          </p:cNvSpPr>
          <p:nvPr/>
        </p:nvSpPr>
        <p:spPr bwMode="auto">
          <a:xfrm>
            <a:off x="533400" y="685800"/>
            <a:ext cx="7848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       </a:t>
            </a:r>
            <a:r>
              <a:rPr lang="zh-CN" altLang="en-US" sz="2400" b="1" i="0"/>
              <a:t>复数的加减可以在复平面上用平行四边形来进行。前面例题的相量图见下面左图，右图是另一种画法。右图的画法更为简捷，当有多个相量相加减时会显得很方便。</a:t>
            </a:r>
          </a:p>
        </p:txBody>
      </p:sp>
      <p:grpSp>
        <p:nvGrpSpPr>
          <p:cNvPr id="22532" name="Group 83">
            <a:extLst>
              <a:ext uri="{FF2B5EF4-FFF2-40B4-BE49-F238E27FC236}">
                <a16:creationId xmlns:a16="http://schemas.microsoft.com/office/drawing/2014/main" id="{C59F7DAA-542D-4041-8CBB-A45082C70252}"/>
              </a:ext>
            </a:extLst>
          </p:cNvPr>
          <p:cNvGrpSpPr>
            <a:grpSpLocks/>
          </p:cNvGrpSpPr>
          <p:nvPr/>
        </p:nvGrpSpPr>
        <p:grpSpPr bwMode="auto">
          <a:xfrm>
            <a:off x="4876800" y="2438400"/>
            <a:ext cx="3810000" cy="3632200"/>
            <a:chOff x="3072" y="1210"/>
            <a:chExt cx="2400" cy="2288"/>
          </a:xfrm>
        </p:grpSpPr>
        <p:grpSp>
          <p:nvGrpSpPr>
            <p:cNvPr id="22550" name="Group 82">
              <a:extLst>
                <a:ext uri="{FF2B5EF4-FFF2-40B4-BE49-F238E27FC236}">
                  <a16:creationId xmlns:a16="http://schemas.microsoft.com/office/drawing/2014/main" id="{6342FD06-06DD-4E32-B873-0677E5056E6D}"/>
                </a:ext>
              </a:extLst>
            </p:cNvPr>
            <p:cNvGrpSpPr>
              <a:grpSpLocks/>
            </p:cNvGrpSpPr>
            <p:nvPr/>
          </p:nvGrpSpPr>
          <p:grpSpPr bwMode="auto">
            <a:xfrm>
              <a:off x="3106" y="1261"/>
              <a:ext cx="2222" cy="2156"/>
              <a:chOff x="3106" y="1261"/>
              <a:chExt cx="2222" cy="2156"/>
            </a:xfrm>
          </p:grpSpPr>
          <p:sp>
            <p:nvSpPr>
              <p:cNvPr id="22557" name="Line 36">
                <a:extLst>
                  <a:ext uri="{FF2B5EF4-FFF2-40B4-BE49-F238E27FC236}">
                    <a16:creationId xmlns:a16="http://schemas.microsoft.com/office/drawing/2014/main" id="{61D150BB-B81E-44F2-B302-04193729096D}"/>
                  </a:ext>
                </a:extLst>
              </p:cNvPr>
              <p:cNvSpPr>
                <a:spLocks noChangeShapeType="1"/>
              </p:cNvSpPr>
              <p:nvPr/>
            </p:nvSpPr>
            <p:spPr bwMode="auto">
              <a:xfrm flipV="1">
                <a:off x="3106" y="3213"/>
                <a:ext cx="2222"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8" name="Line 37">
                <a:extLst>
                  <a:ext uri="{FF2B5EF4-FFF2-40B4-BE49-F238E27FC236}">
                    <a16:creationId xmlns:a16="http://schemas.microsoft.com/office/drawing/2014/main" id="{0E6B4F0E-6F24-4BED-9A79-F110671AC033}"/>
                  </a:ext>
                </a:extLst>
              </p:cNvPr>
              <p:cNvSpPr>
                <a:spLocks noChangeShapeType="1"/>
              </p:cNvSpPr>
              <p:nvPr/>
            </p:nvSpPr>
            <p:spPr bwMode="auto">
              <a:xfrm>
                <a:off x="3329" y="1261"/>
                <a:ext cx="0" cy="2156"/>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9" name="Line 38">
                <a:extLst>
                  <a:ext uri="{FF2B5EF4-FFF2-40B4-BE49-F238E27FC236}">
                    <a16:creationId xmlns:a16="http://schemas.microsoft.com/office/drawing/2014/main" id="{8505F016-8D83-4166-ABA3-A2B5605CF84E}"/>
                  </a:ext>
                </a:extLst>
              </p:cNvPr>
              <p:cNvSpPr>
                <a:spLocks noChangeShapeType="1"/>
              </p:cNvSpPr>
              <p:nvPr/>
            </p:nvSpPr>
            <p:spPr bwMode="auto">
              <a:xfrm flipV="1">
                <a:off x="4608" y="1728"/>
                <a:ext cx="336" cy="624"/>
              </a:xfrm>
              <a:prstGeom prst="line">
                <a:avLst/>
              </a:prstGeom>
              <a:noFill/>
              <a:ln w="38100">
                <a:solidFill>
                  <a:schemeClr val="accent2"/>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0" name="Line 39">
                <a:extLst>
                  <a:ext uri="{FF2B5EF4-FFF2-40B4-BE49-F238E27FC236}">
                    <a16:creationId xmlns:a16="http://schemas.microsoft.com/office/drawing/2014/main" id="{FC7C78AA-D620-4DDA-8A26-CC3F04A063C6}"/>
                  </a:ext>
                </a:extLst>
              </p:cNvPr>
              <p:cNvSpPr>
                <a:spLocks noChangeShapeType="1"/>
              </p:cNvSpPr>
              <p:nvPr/>
            </p:nvSpPr>
            <p:spPr bwMode="auto">
              <a:xfrm flipV="1">
                <a:off x="3312" y="2351"/>
                <a:ext cx="1301" cy="862"/>
              </a:xfrm>
              <a:prstGeom prst="line">
                <a:avLst/>
              </a:prstGeom>
              <a:noFill/>
              <a:ln w="38100">
                <a:solidFill>
                  <a:schemeClr val="bg2"/>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1" name="Line 42">
                <a:extLst>
                  <a:ext uri="{FF2B5EF4-FFF2-40B4-BE49-F238E27FC236}">
                    <a16:creationId xmlns:a16="http://schemas.microsoft.com/office/drawing/2014/main" id="{47EE31CA-0E5E-4A2A-A75B-526998D1DA63}"/>
                  </a:ext>
                </a:extLst>
              </p:cNvPr>
              <p:cNvSpPr>
                <a:spLocks noChangeShapeType="1"/>
              </p:cNvSpPr>
              <p:nvPr/>
            </p:nvSpPr>
            <p:spPr bwMode="auto">
              <a:xfrm flipV="1">
                <a:off x="3325" y="1694"/>
                <a:ext cx="1606" cy="1486"/>
              </a:xfrm>
              <a:prstGeom prst="line">
                <a:avLst/>
              </a:prstGeom>
              <a:noFill/>
              <a:ln w="38100">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2" name="Line 43">
                <a:extLst>
                  <a:ext uri="{FF2B5EF4-FFF2-40B4-BE49-F238E27FC236}">
                    <a16:creationId xmlns:a16="http://schemas.microsoft.com/office/drawing/2014/main" id="{D589CCF2-92B2-4EA0-925D-CBB6DBBCE661}"/>
                  </a:ext>
                </a:extLst>
              </p:cNvPr>
              <p:cNvSpPr>
                <a:spLocks noChangeShapeType="1"/>
              </p:cNvSpPr>
              <p:nvPr/>
            </p:nvSpPr>
            <p:spPr bwMode="auto">
              <a:xfrm>
                <a:off x="4944" y="1920"/>
                <a:ext cx="0" cy="1373"/>
              </a:xfrm>
              <a:prstGeom prst="line">
                <a:avLst/>
              </a:prstGeom>
              <a:noFill/>
              <a:ln w="381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3" name="Line 44">
                <a:extLst>
                  <a:ext uri="{FF2B5EF4-FFF2-40B4-BE49-F238E27FC236}">
                    <a16:creationId xmlns:a16="http://schemas.microsoft.com/office/drawing/2014/main" id="{1FCB00D6-4A44-4CAF-B9C7-7805ED829802}"/>
                  </a:ext>
                </a:extLst>
              </p:cNvPr>
              <p:cNvSpPr>
                <a:spLocks noChangeShapeType="1"/>
              </p:cNvSpPr>
              <p:nvPr/>
            </p:nvSpPr>
            <p:spPr bwMode="auto">
              <a:xfrm>
                <a:off x="3325" y="1716"/>
                <a:ext cx="1630" cy="0"/>
              </a:xfrm>
              <a:prstGeom prst="line">
                <a:avLst/>
              </a:prstGeom>
              <a:noFill/>
              <a:ln w="381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551" name="Text Box 65">
              <a:extLst>
                <a:ext uri="{FF2B5EF4-FFF2-40B4-BE49-F238E27FC236}">
                  <a16:creationId xmlns:a16="http://schemas.microsoft.com/office/drawing/2014/main" id="{94B3920E-6DC8-4208-A207-DE5AB0AD8EA3}"/>
                </a:ext>
              </a:extLst>
            </p:cNvPr>
            <p:cNvSpPr txBox="1">
              <a:spLocks noChangeArrowheads="1"/>
            </p:cNvSpPr>
            <p:nvPr/>
          </p:nvSpPr>
          <p:spPr bwMode="auto">
            <a:xfrm>
              <a:off x="5232" y="3223"/>
              <a:ext cx="2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+1</a:t>
              </a:r>
            </a:p>
          </p:txBody>
        </p:sp>
        <p:sp>
          <p:nvSpPr>
            <p:cNvPr id="22552" name="Text Box 66">
              <a:extLst>
                <a:ext uri="{FF2B5EF4-FFF2-40B4-BE49-F238E27FC236}">
                  <a16:creationId xmlns:a16="http://schemas.microsoft.com/office/drawing/2014/main" id="{CB0DC29B-3C98-4019-8F80-CE4E71E2D776}"/>
                </a:ext>
              </a:extLst>
            </p:cNvPr>
            <p:cNvSpPr txBox="1">
              <a:spLocks noChangeArrowheads="1"/>
            </p:cNvSpPr>
            <p:nvPr/>
          </p:nvSpPr>
          <p:spPr bwMode="auto">
            <a:xfrm>
              <a:off x="3072" y="321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O</a:t>
              </a:r>
            </a:p>
          </p:txBody>
        </p:sp>
        <p:sp>
          <p:nvSpPr>
            <p:cNvPr id="22553" name="Text Box 70">
              <a:extLst>
                <a:ext uri="{FF2B5EF4-FFF2-40B4-BE49-F238E27FC236}">
                  <a16:creationId xmlns:a16="http://schemas.microsoft.com/office/drawing/2014/main" id="{2ECE9692-49B6-4522-B133-BFA78B4970A4}"/>
                </a:ext>
              </a:extLst>
            </p:cNvPr>
            <p:cNvSpPr txBox="1">
              <a:spLocks noChangeArrowheads="1"/>
            </p:cNvSpPr>
            <p:nvPr/>
          </p:nvSpPr>
          <p:spPr bwMode="auto">
            <a:xfrm>
              <a:off x="3456" y="1210"/>
              <a:ext cx="2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+j</a:t>
              </a:r>
            </a:p>
          </p:txBody>
        </p:sp>
        <p:sp>
          <p:nvSpPr>
            <p:cNvPr id="22554" name="Text Box 74">
              <a:extLst>
                <a:ext uri="{FF2B5EF4-FFF2-40B4-BE49-F238E27FC236}">
                  <a16:creationId xmlns:a16="http://schemas.microsoft.com/office/drawing/2014/main" id="{78325C5B-0F88-4D72-B2D6-089B6E3D825C}"/>
                </a:ext>
              </a:extLst>
            </p:cNvPr>
            <p:cNvSpPr txBox="1">
              <a:spLocks noChangeArrowheads="1"/>
            </p:cNvSpPr>
            <p:nvPr/>
          </p:nvSpPr>
          <p:spPr bwMode="auto">
            <a:xfrm>
              <a:off x="3984" y="1824"/>
              <a:ext cx="57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rPr>
                <a:t>A</a:t>
              </a:r>
              <a:r>
                <a:rPr lang="en-US" altLang="zh-CN" sz="2400" b="1" i="0" baseline="-25000">
                  <a:solidFill>
                    <a:srgbClr val="FF5050"/>
                  </a:solidFill>
                  <a:latin typeface="Times New Roman" panose="02020603050405020304" pitchFamily="18" charset="0"/>
                </a:rPr>
                <a:t>1</a:t>
              </a:r>
              <a:r>
                <a:rPr lang="en-US" altLang="zh-CN" sz="2400" b="1" i="0">
                  <a:solidFill>
                    <a:srgbClr val="FF5050"/>
                  </a:solidFill>
                  <a:latin typeface="Times New Roman" panose="02020603050405020304" pitchFamily="18" charset="0"/>
                </a:rPr>
                <a:t>+</a:t>
              </a:r>
              <a:r>
                <a:rPr lang="en-US" altLang="zh-CN" sz="2400" b="1" i="0" baseline="-25000">
                  <a:solidFill>
                    <a:srgbClr val="FF5050"/>
                  </a:solidFill>
                  <a:latin typeface="Times New Roman" panose="02020603050405020304" pitchFamily="18" charset="0"/>
                </a:rPr>
                <a:t> </a:t>
              </a:r>
              <a:r>
                <a:rPr lang="en-US" altLang="zh-CN" sz="2400" b="1">
                  <a:solidFill>
                    <a:srgbClr val="FF5050"/>
                  </a:solidFill>
                  <a:latin typeface="Times New Roman" panose="02020603050405020304" pitchFamily="18" charset="0"/>
                </a:rPr>
                <a:t>A</a:t>
              </a:r>
              <a:r>
                <a:rPr lang="en-US" altLang="zh-CN" sz="2400" b="1" i="0" baseline="-25000">
                  <a:solidFill>
                    <a:srgbClr val="FF5050"/>
                  </a:solidFill>
                  <a:latin typeface="Times New Roman" panose="02020603050405020304" pitchFamily="18" charset="0"/>
                </a:rPr>
                <a:t>2</a:t>
              </a:r>
            </a:p>
          </p:txBody>
        </p:sp>
        <p:sp>
          <p:nvSpPr>
            <p:cNvPr id="22555" name="Text Box 75">
              <a:extLst>
                <a:ext uri="{FF2B5EF4-FFF2-40B4-BE49-F238E27FC236}">
                  <a16:creationId xmlns:a16="http://schemas.microsoft.com/office/drawing/2014/main" id="{24BB4105-B814-41FE-A7FD-9A4C412FAA6B}"/>
                </a:ext>
              </a:extLst>
            </p:cNvPr>
            <p:cNvSpPr txBox="1">
              <a:spLocks noChangeArrowheads="1"/>
            </p:cNvSpPr>
            <p:nvPr/>
          </p:nvSpPr>
          <p:spPr bwMode="auto">
            <a:xfrm>
              <a:off x="4080" y="2704"/>
              <a:ext cx="28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a:t>
              </a:r>
              <a:r>
                <a:rPr lang="en-US" altLang="zh-CN" sz="2400" b="1" i="0" baseline="-25000">
                  <a:latin typeface="Times New Roman" panose="02020603050405020304" pitchFamily="18" charset="0"/>
                </a:rPr>
                <a:t>1</a:t>
              </a:r>
            </a:p>
          </p:txBody>
        </p:sp>
        <p:sp>
          <p:nvSpPr>
            <p:cNvPr id="22556" name="Text Box 76">
              <a:extLst>
                <a:ext uri="{FF2B5EF4-FFF2-40B4-BE49-F238E27FC236}">
                  <a16:creationId xmlns:a16="http://schemas.microsoft.com/office/drawing/2014/main" id="{4FBB3394-74D2-4DB3-A393-406F562BC39E}"/>
                </a:ext>
              </a:extLst>
            </p:cNvPr>
            <p:cNvSpPr txBox="1">
              <a:spLocks noChangeArrowheads="1"/>
            </p:cNvSpPr>
            <p:nvPr/>
          </p:nvSpPr>
          <p:spPr bwMode="auto">
            <a:xfrm>
              <a:off x="4704" y="2160"/>
              <a:ext cx="28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a:t>
              </a:r>
              <a:r>
                <a:rPr lang="en-US" altLang="zh-CN" sz="2400" b="1" i="0" baseline="-25000">
                  <a:latin typeface="Times New Roman" panose="02020603050405020304" pitchFamily="18" charset="0"/>
                </a:rPr>
                <a:t>2</a:t>
              </a:r>
            </a:p>
          </p:txBody>
        </p:sp>
      </p:grpSp>
      <p:grpSp>
        <p:nvGrpSpPr>
          <p:cNvPr id="22533" name="Group 81">
            <a:extLst>
              <a:ext uri="{FF2B5EF4-FFF2-40B4-BE49-F238E27FC236}">
                <a16:creationId xmlns:a16="http://schemas.microsoft.com/office/drawing/2014/main" id="{40216B37-5570-46B0-BD9A-4DC0D30C1D80}"/>
              </a:ext>
            </a:extLst>
          </p:cNvPr>
          <p:cNvGrpSpPr>
            <a:grpSpLocks/>
          </p:cNvGrpSpPr>
          <p:nvPr/>
        </p:nvGrpSpPr>
        <p:grpSpPr bwMode="auto">
          <a:xfrm>
            <a:off x="762000" y="2605088"/>
            <a:ext cx="3886200" cy="3414712"/>
            <a:chOff x="480" y="1312"/>
            <a:chExt cx="2448" cy="2151"/>
          </a:xfrm>
        </p:grpSpPr>
        <p:grpSp>
          <p:nvGrpSpPr>
            <p:cNvPr id="22534" name="Group 68">
              <a:extLst>
                <a:ext uri="{FF2B5EF4-FFF2-40B4-BE49-F238E27FC236}">
                  <a16:creationId xmlns:a16="http://schemas.microsoft.com/office/drawing/2014/main" id="{8A03F304-BEE9-4B60-BC83-A57A03769E02}"/>
                </a:ext>
              </a:extLst>
            </p:cNvPr>
            <p:cNvGrpSpPr>
              <a:grpSpLocks/>
            </p:cNvGrpSpPr>
            <p:nvPr/>
          </p:nvGrpSpPr>
          <p:grpSpPr bwMode="auto">
            <a:xfrm>
              <a:off x="528" y="1312"/>
              <a:ext cx="2245" cy="2095"/>
              <a:chOff x="720" y="1296"/>
              <a:chExt cx="2245" cy="1571"/>
            </a:xfrm>
          </p:grpSpPr>
          <p:sp>
            <p:nvSpPr>
              <p:cNvPr id="22541" name="Line 50">
                <a:extLst>
                  <a:ext uri="{FF2B5EF4-FFF2-40B4-BE49-F238E27FC236}">
                    <a16:creationId xmlns:a16="http://schemas.microsoft.com/office/drawing/2014/main" id="{CBC8AC39-57AA-4044-B990-D2D2E6DF9C2D}"/>
                  </a:ext>
                </a:extLst>
              </p:cNvPr>
              <p:cNvSpPr>
                <a:spLocks noChangeShapeType="1"/>
              </p:cNvSpPr>
              <p:nvPr/>
            </p:nvSpPr>
            <p:spPr bwMode="auto">
              <a:xfrm flipV="1">
                <a:off x="720" y="2718"/>
                <a:ext cx="2245"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2" name="Line 51">
                <a:extLst>
                  <a:ext uri="{FF2B5EF4-FFF2-40B4-BE49-F238E27FC236}">
                    <a16:creationId xmlns:a16="http://schemas.microsoft.com/office/drawing/2014/main" id="{7B0B8C98-754A-49D8-A49F-F1A42B1F7D5C}"/>
                  </a:ext>
                </a:extLst>
              </p:cNvPr>
              <p:cNvSpPr>
                <a:spLocks noChangeShapeType="1"/>
              </p:cNvSpPr>
              <p:nvPr/>
            </p:nvSpPr>
            <p:spPr bwMode="auto">
              <a:xfrm>
                <a:off x="945" y="1296"/>
                <a:ext cx="0" cy="1571"/>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3" name="Line 52">
                <a:extLst>
                  <a:ext uri="{FF2B5EF4-FFF2-40B4-BE49-F238E27FC236}">
                    <a16:creationId xmlns:a16="http://schemas.microsoft.com/office/drawing/2014/main" id="{3EDFFC6A-12E6-4984-8C32-CDD25FB973EC}"/>
                  </a:ext>
                </a:extLst>
              </p:cNvPr>
              <p:cNvSpPr>
                <a:spLocks noChangeShapeType="1"/>
              </p:cNvSpPr>
              <p:nvPr/>
            </p:nvSpPr>
            <p:spPr bwMode="auto">
              <a:xfrm flipV="1">
                <a:off x="934" y="2188"/>
                <a:ext cx="388" cy="526"/>
              </a:xfrm>
              <a:prstGeom prst="line">
                <a:avLst/>
              </a:prstGeom>
              <a:noFill/>
              <a:ln w="38100">
                <a:solidFill>
                  <a:schemeClr val="accent2"/>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4" name="Line 53">
                <a:extLst>
                  <a:ext uri="{FF2B5EF4-FFF2-40B4-BE49-F238E27FC236}">
                    <a16:creationId xmlns:a16="http://schemas.microsoft.com/office/drawing/2014/main" id="{ADBD9489-CDFF-4D7E-8CA9-6DB669BB864B}"/>
                  </a:ext>
                </a:extLst>
              </p:cNvPr>
              <p:cNvSpPr>
                <a:spLocks noChangeShapeType="1"/>
              </p:cNvSpPr>
              <p:nvPr/>
            </p:nvSpPr>
            <p:spPr bwMode="auto">
              <a:xfrm flipV="1">
                <a:off x="938" y="2090"/>
                <a:ext cx="1314" cy="628"/>
              </a:xfrm>
              <a:prstGeom prst="line">
                <a:avLst/>
              </a:prstGeom>
              <a:noFill/>
              <a:ln w="38100">
                <a:solidFill>
                  <a:schemeClr val="bg2"/>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5" name="Line 54">
                <a:extLst>
                  <a:ext uri="{FF2B5EF4-FFF2-40B4-BE49-F238E27FC236}">
                    <a16:creationId xmlns:a16="http://schemas.microsoft.com/office/drawing/2014/main" id="{BC6DB559-8EDC-42C5-A8BF-3AE76BAA3942}"/>
                  </a:ext>
                </a:extLst>
              </p:cNvPr>
              <p:cNvSpPr>
                <a:spLocks noChangeShapeType="1"/>
              </p:cNvSpPr>
              <p:nvPr/>
            </p:nvSpPr>
            <p:spPr bwMode="auto">
              <a:xfrm flipV="1">
                <a:off x="2228" y="1598"/>
                <a:ext cx="388" cy="526"/>
              </a:xfrm>
              <a:prstGeom prst="line">
                <a:avLst/>
              </a:prstGeom>
              <a:noFill/>
              <a:ln w="38100">
                <a:solidFill>
                  <a:srgbClr val="000000"/>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6" name="Line 55">
                <a:extLst>
                  <a:ext uri="{FF2B5EF4-FFF2-40B4-BE49-F238E27FC236}">
                    <a16:creationId xmlns:a16="http://schemas.microsoft.com/office/drawing/2014/main" id="{B28ED195-7448-4C05-B18E-C634167C7241}"/>
                  </a:ext>
                </a:extLst>
              </p:cNvPr>
              <p:cNvSpPr>
                <a:spLocks noChangeShapeType="1"/>
              </p:cNvSpPr>
              <p:nvPr/>
            </p:nvSpPr>
            <p:spPr bwMode="auto">
              <a:xfrm flipV="1">
                <a:off x="1294" y="1561"/>
                <a:ext cx="1315" cy="627"/>
              </a:xfrm>
              <a:prstGeom prst="line">
                <a:avLst/>
              </a:prstGeom>
              <a:noFill/>
              <a:ln w="38100">
                <a:solidFill>
                  <a:srgbClr val="000000"/>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7" name="Line 56">
                <a:extLst>
                  <a:ext uri="{FF2B5EF4-FFF2-40B4-BE49-F238E27FC236}">
                    <a16:creationId xmlns:a16="http://schemas.microsoft.com/office/drawing/2014/main" id="{FF7AAA97-55E2-4373-B6CF-0E437B289844}"/>
                  </a:ext>
                </a:extLst>
              </p:cNvPr>
              <p:cNvSpPr>
                <a:spLocks noChangeShapeType="1"/>
              </p:cNvSpPr>
              <p:nvPr/>
            </p:nvSpPr>
            <p:spPr bwMode="auto">
              <a:xfrm flipV="1">
                <a:off x="941" y="1612"/>
                <a:ext cx="1623" cy="1082"/>
              </a:xfrm>
              <a:prstGeom prst="line">
                <a:avLst/>
              </a:prstGeom>
              <a:noFill/>
              <a:ln w="38100">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8" name="Line 57">
                <a:extLst>
                  <a:ext uri="{FF2B5EF4-FFF2-40B4-BE49-F238E27FC236}">
                    <a16:creationId xmlns:a16="http://schemas.microsoft.com/office/drawing/2014/main" id="{1F9251F5-012A-44D8-BE7E-1E460EAA9E2F}"/>
                  </a:ext>
                </a:extLst>
              </p:cNvPr>
              <p:cNvSpPr>
                <a:spLocks noChangeShapeType="1"/>
              </p:cNvSpPr>
              <p:nvPr/>
            </p:nvSpPr>
            <p:spPr bwMode="auto">
              <a:xfrm>
                <a:off x="2574" y="1644"/>
                <a:ext cx="0" cy="1140"/>
              </a:xfrm>
              <a:prstGeom prst="line">
                <a:avLst/>
              </a:prstGeom>
              <a:noFill/>
              <a:ln w="381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9" name="Line 58">
                <a:extLst>
                  <a:ext uri="{FF2B5EF4-FFF2-40B4-BE49-F238E27FC236}">
                    <a16:creationId xmlns:a16="http://schemas.microsoft.com/office/drawing/2014/main" id="{F49C5C84-F97B-41E0-871A-F39509FFBC20}"/>
                  </a:ext>
                </a:extLst>
              </p:cNvPr>
              <p:cNvSpPr>
                <a:spLocks noChangeShapeType="1"/>
              </p:cNvSpPr>
              <p:nvPr/>
            </p:nvSpPr>
            <p:spPr bwMode="auto">
              <a:xfrm>
                <a:off x="941" y="1584"/>
                <a:ext cx="1647" cy="0"/>
              </a:xfrm>
              <a:prstGeom prst="line">
                <a:avLst/>
              </a:prstGeom>
              <a:noFill/>
              <a:ln w="381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535" name="Text Box 64">
              <a:extLst>
                <a:ext uri="{FF2B5EF4-FFF2-40B4-BE49-F238E27FC236}">
                  <a16:creationId xmlns:a16="http://schemas.microsoft.com/office/drawing/2014/main" id="{07B750C2-D7FA-43A0-9CE6-1D8E6A9AB8C2}"/>
                </a:ext>
              </a:extLst>
            </p:cNvPr>
            <p:cNvSpPr txBox="1">
              <a:spLocks noChangeArrowheads="1"/>
            </p:cNvSpPr>
            <p:nvPr/>
          </p:nvSpPr>
          <p:spPr bwMode="auto">
            <a:xfrm>
              <a:off x="480" y="31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O</a:t>
              </a:r>
            </a:p>
          </p:txBody>
        </p:sp>
        <p:sp>
          <p:nvSpPr>
            <p:cNvPr id="22536" name="Text Box 69">
              <a:extLst>
                <a:ext uri="{FF2B5EF4-FFF2-40B4-BE49-F238E27FC236}">
                  <a16:creationId xmlns:a16="http://schemas.microsoft.com/office/drawing/2014/main" id="{49E9F91D-7552-4576-B2D5-D3FE212CD0DA}"/>
                </a:ext>
              </a:extLst>
            </p:cNvPr>
            <p:cNvSpPr txBox="1">
              <a:spLocks noChangeArrowheads="1"/>
            </p:cNvSpPr>
            <p:nvPr/>
          </p:nvSpPr>
          <p:spPr bwMode="auto">
            <a:xfrm>
              <a:off x="816" y="2285"/>
              <a:ext cx="28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a:t>
              </a:r>
              <a:r>
                <a:rPr lang="en-US" altLang="zh-CN" sz="2400" b="1" i="0" baseline="-25000">
                  <a:latin typeface="Times New Roman" panose="02020603050405020304" pitchFamily="18" charset="0"/>
                </a:rPr>
                <a:t>2</a:t>
              </a:r>
            </a:p>
          </p:txBody>
        </p:sp>
        <p:sp>
          <p:nvSpPr>
            <p:cNvPr id="22537" name="Text Box 71">
              <a:extLst>
                <a:ext uri="{FF2B5EF4-FFF2-40B4-BE49-F238E27FC236}">
                  <a16:creationId xmlns:a16="http://schemas.microsoft.com/office/drawing/2014/main" id="{6DD70DF6-6D76-4914-9BDB-94EEDE8565D9}"/>
                </a:ext>
              </a:extLst>
            </p:cNvPr>
            <p:cNvSpPr txBox="1">
              <a:spLocks noChangeArrowheads="1"/>
            </p:cNvSpPr>
            <p:nvPr/>
          </p:nvSpPr>
          <p:spPr bwMode="auto">
            <a:xfrm>
              <a:off x="864" y="1312"/>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+j</a:t>
              </a:r>
            </a:p>
          </p:txBody>
        </p:sp>
        <p:sp>
          <p:nvSpPr>
            <p:cNvPr id="22538" name="Text Box 72">
              <a:extLst>
                <a:ext uri="{FF2B5EF4-FFF2-40B4-BE49-F238E27FC236}">
                  <a16:creationId xmlns:a16="http://schemas.microsoft.com/office/drawing/2014/main" id="{C0A28D41-54CA-4C70-89E6-43977AF8534E}"/>
                </a:ext>
              </a:extLst>
            </p:cNvPr>
            <p:cNvSpPr txBox="1">
              <a:spLocks noChangeArrowheads="1"/>
            </p:cNvSpPr>
            <p:nvPr/>
          </p:nvSpPr>
          <p:spPr bwMode="auto">
            <a:xfrm>
              <a:off x="2688" y="3232"/>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+1</a:t>
              </a:r>
            </a:p>
          </p:txBody>
        </p:sp>
        <p:sp>
          <p:nvSpPr>
            <p:cNvPr id="22539" name="Text Box 73">
              <a:extLst>
                <a:ext uri="{FF2B5EF4-FFF2-40B4-BE49-F238E27FC236}">
                  <a16:creationId xmlns:a16="http://schemas.microsoft.com/office/drawing/2014/main" id="{6EC49BCD-D75A-4244-8849-460251B34E5C}"/>
                </a:ext>
              </a:extLst>
            </p:cNvPr>
            <p:cNvSpPr txBox="1">
              <a:spLocks noChangeArrowheads="1"/>
            </p:cNvSpPr>
            <p:nvPr/>
          </p:nvSpPr>
          <p:spPr bwMode="auto">
            <a:xfrm>
              <a:off x="1536" y="2670"/>
              <a:ext cx="28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a:t>
              </a:r>
              <a:r>
                <a:rPr lang="en-US" altLang="zh-CN" sz="2400" b="1" i="0" baseline="-25000">
                  <a:latin typeface="Times New Roman" panose="02020603050405020304" pitchFamily="18" charset="0"/>
                </a:rPr>
                <a:t>1</a:t>
              </a:r>
            </a:p>
          </p:txBody>
        </p:sp>
        <p:sp>
          <p:nvSpPr>
            <p:cNvPr id="22540" name="Text Box 77">
              <a:extLst>
                <a:ext uri="{FF2B5EF4-FFF2-40B4-BE49-F238E27FC236}">
                  <a16:creationId xmlns:a16="http://schemas.microsoft.com/office/drawing/2014/main" id="{032674AF-7F12-48C6-AD40-B78A3F5040DC}"/>
                </a:ext>
              </a:extLst>
            </p:cNvPr>
            <p:cNvSpPr txBox="1">
              <a:spLocks noChangeArrowheads="1"/>
            </p:cNvSpPr>
            <p:nvPr/>
          </p:nvSpPr>
          <p:spPr bwMode="auto">
            <a:xfrm>
              <a:off x="2016" y="1401"/>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rPr>
                <a:t>A</a:t>
              </a:r>
              <a:r>
                <a:rPr lang="en-US" altLang="zh-CN" sz="2400" b="1" i="0" baseline="-25000">
                  <a:solidFill>
                    <a:srgbClr val="FF5050"/>
                  </a:solidFill>
                  <a:latin typeface="Times New Roman" panose="02020603050405020304" pitchFamily="18" charset="0"/>
                </a:rPr>
                <a:t>1</a:t>
              </a:r>
              <a:r>
                <a:rPr lang="en-US" altLang="zh-CN" sz="2400" b="1" i="0">
                  <a:solidFill>
                    <a:srgbClr val="FF5050"/>
                  </a:solidFill>
                  <a:latin typeface="Times New Roman" panose="02020603050405020304" pitchFamily="18" charset="0"/>
                </a:rPr>
                <a:t>+</a:t>
              </a:r>
              <a:r>
                <a:rPr lang="en-US" altLang="zh-CN" sz="2400" b="1" i="0" baseline="-25000">
                  <a:solidFill>
                    <a:srgbClr val="FF5050"/>
                  </a:solidFill>
                  <a:latin typeface="Times New Roman" panose="02020603050405020304" pitchFamily="18" charset="0"/>
                </a:rPr>
                <a:t> </a:t>
              </a:r>
              <a:r>
                <a:rPr lang="en-US" altLang="zh-CN" sz="2400" b="1">
                  <a:solidFill>
                    <a:srgbClr val="FF5050"/>
                  </a:solidFill>
                  <a:latin typeface="Times New Roman" panose="02020603050405020304" pitchFamily="18" charset="0"/>
                </a:rPr>
                <a:t>A</a:t>
              </a:r>
              <a:r>
                <a:rPr lang="en-US" altLang="zh-CN" sz="2400" b="1" i="0" baseline="-25000">
                  <a:solidFill>
                    <a:srgbClr val="FF5050"/>
                  </a:solidFill>
                  <a:latin typeface="Times New Roman" panose="02020603050405020304" pitchFamily="18" charset="0"/>
                </a:rPr>
                <a:t>2</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8463EA27-6B39-4151-9667-BB421DC3C7C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909DC7-915D-4502-848B-5CC17CB3FDEE}" type="slidenum">
              <a:rPr lang="en-US" altLang="zh-CN" sz="1400" smtClean="0"/>
              <a:pPr>
                <a:spcBef>
                  <a:spcPct val="0"/>
                </a:spcBef>
                <a:buFontTx/>
                <a:buNone/>
              </a:pPr>
              <a:t>21</a:t>
            </a:fld>
            <a:endParaRPr lang="en-US" altLang="zh-CN" sz="1400"/>
          </a:p>
        </p:txBody>
      </p:sp>
      <p:sp>
        <p:nvSpPr>
          <p:cNvPr id="23555" name="Text Box 2">
            <a:extLst>
              <a:ext uri="{FF2B5EF4-FFF2-40B4-BE49-F238E27FC236}">
                <a16:creationId xmlns:a16="http://schemas.microsoft.com/office/drawing/2014/main" id="{9AFFBCBF-C09B-4EBA-8C99-648615FB2AD3}"/>
              </a:ext>
            </a:extLst>
          </p:cNvPr>
          <p:cNvSpPr txBox="1">
            <a:spLocks noChangeArrowheads="1"/>
          </p:cNvSpPr>
          <p:nvPr/>
        </p:nvSpPr>
        <p:spPr bwMode="auto">
          <a:xfrm>
            <a:off x="533400" y="6858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       </a:t>
            </a:r>
            <a:r>
              <a:rPr lang="zh-CN" altLang="en-US" sz="2400" b="1" i="0"/>
              <a:t>下面左图是</a:t>
            </a:r>
            <a:r>
              <a:rPr lang="en-US" altLang="zh-CN" sz="2400" b="1" i="0"/>
              <a:t>4</a:t>
            </a:r>
            <a:r>
              <a:rPr lang="zh-CN" altLang="en-US" sz="2400" b="1" i="0"/>
              <a:t>个相量相加，可以看出这种头尾相接的画法比逐个用平行四边形相加要好很多。 右图是相量相减。</a:t>
            </a:r>
          </a:p>
        </p:txBody>
      </p:sp>
      <p:sp>
        <p:nvSpPr>
          <p:cNvPr id="23556" name="Text Box 29">
            <a:extLst>
              <a:ext uri="{FF2B5EF4-FFF2-40B4-BE49-F238E27FC236}">
                <a16:creationId xmlns:a16="http://schemas.microsoft.com/office/drawing/2014/main" id="{06326F16-2991-4822-B237-33D5C0291F27}"/>
              </a:ext>
            </a:extLst>
          </p:cNvPr>
          <p:cNvSpPr txBox="1">
            <a:spLocks noChangeArrowheads="1"/>
          </p:cNvSpPr>
          <p:nvPr/>
        </p:nvSpPr>
        <p:spPr bwMode="auto">
          <a:xfrm>
            <a:off x="762000" y="555148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O</a:t>
            </a:r>
          </a:p>
        </p:txBody>
      </p:sp>
      <p:sp>
        <p:nvSpPr>
          <p:cNvPr id="23557" name="Text Box 31">
            <a:extLst>
              <a:ext uri="{FF2B5EF4-FFF2-40B4-BE49-F238E27FC236}">
                <a16:creationId xmlns:a16="http://schemas.microsoft.com/office/drawing/2014/main" id="{A267048A-A5E0-4F96-9627-D4F2E02A6D60}"/>
              </a:ext>
            </a:extLst>
          </p:cNvPr>
          <p:cNvSpPr txBox="1">
            <a:spLocks noChangeArrowheads="1"/>
          </p:cNvSpPr>
          <p:nvPr/>
        </p:nvSpPr>
        <p:spPr bwMode="auto">
          <a:xfrm>
            <a:off x="1371600" y="27432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+j</a:t>
            </a:r>
          </a:p>
        </p:txBody>
      </p:sp>
      <p:sp>
        <p:nvSpPr>
          <p:cNvPr id="23558" name="Text Box 32">
            <a:extLst>
              <a:ext uri="{FF2B5EF4-FFF2-40B4-BE49-F238E27FC236}">
                <a16:creationId xmlns:a16="http://schemas.microsoft.com/office/drawing/2014/main" id="{1998EF0B-C8DB-4045-AAC9-EBEB4B84860C}"/>
              </a:ext>
            </a:extLst>
          </p:cNvPr>
          <p:cNvSpPr txBox="1">
            <a:spLocks noChangeArrowheads="1"/>
          </p:cNvSpPr>
          <p:nvPr/>
        </p:nvSpPr>
        <p:spPr bwMode="auto">
          <a:xfrm>
            <a:off x="4191000" y="56388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+1</a:t>
            </a:r>
          </a:p>
        </p:txBody>
      </p:sp>
      <p:sp>
        <p:nvSpPr>
          <p:cNvPr id="23559" name="Text Box 34">
            <a:extLst>
              <a:ext uri="{FF2B5EF4-FFF2-40B4-BE49-F238E27FC236}">
                <a16:creationId xmlns:a16="http://schemas.microsoft.com/office/drawing/2014/main" id="{5420AB1F-19A2-417D-9A11-443D8462C84E}"/>
              </a:ext>
            </a:extLst>
          </p:cNvPr>
          <p:cNvSpPr txBox="1">
            <a:spLocks noChangeArrowheads="1"/>
          </p:cNvSpPr>
          <p:nvPr/>
        </p:nvSpPr>
        <p:spPr bwMode="auto">
          <a:xfrm>
            <a:off x="2362200" y="3352800"/>
            <a:ext cx="1447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rPr>
              <a:t>A+B+C+D</a:t>
            </a:r>
            <a:endParaRPr lang="en-US" altLang="zh-CN" sz="2400" b="1" baseline="-25000">
              <a:solidFill>
                <a:srgbClr val="FF5050"/>
              </a:solidFill>
              <a:latin typeface="Times New Roman" panose="02020603050405020304" pitchFamily="18" charset="0"/>
            </a:endParaRPr>
          </a:p>
        </p:txBody>
      </p:sp>
      <p:sp>
        <p:nvSpPr>
          <p:cNvPr id="23560" name="Text Box 49">
            <a:extLst>
              <a:ext uri="{FF2B5EF4-FFF2-40B4-BE49-F238E27FC236}">
                <a16:creationId xmlns:a16="http://schemas.microsoft.com/office/drawing/2014/main" id="{5EB772FD-82EB-4C6E-B032-D3D89968A4E4}"/>
              </a:ext>
            </a:extLst>
          </p:cNvPr>
          <p:cNvSpPr txBox="1">
            <a:spLocks noChangeArrowheads="1"/>
          </p:cNvSpPr>
          <p:nvPr/>
        </p:nvSpPr>
        <p:spPr bwMode="auto">
          <a:xfrm>
            <a:off x="3200400" y="464820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rPr>
              <a:t>C</a:t>
            </a:r>
            <a:endParaRPr lang="en-US" altLang="zh-CN" sz="2400" b="1" i="0" baseline="-25000">
              <a:solidFill>
                <a:schemeClr val="accent2"/>
              </a:solidFill>
              <a:latin typeface="Times New Roman" panose="02020603050405020304" pitchFamily="18" charset="0"/>
            </a:endParaRPr>
          </a:p>
        </p:txBody>
      </p:sp>
      <p:sp>
        <p:nvSpPr>
          <p:cNvPr id="23561" name="Text Box 50">
            <a:extLst>
              <a:ext uri="{FF2B5EF4-FFF2-40B4-BE49-F238E27FC236}">
                <a16:creationId xmlns:a16="http://schemas.microsoft.com/office/drawing/2014/main" id="{5C1AA58E-A961-4BB8-8E9B-6C5B5BEA0CC9}"/>
              </a:ext>
            </a:extLst>
          </p:cNvPr>
          <p:cNvSpPr txBox="1">
            <a:spLocks noChangeArrowheads="1"/>
          </p:cNvSpPr>
          <p:nvPr/>
        </p:nvSpPr>
        <p:spPr bwMode="auto">
          <a:xfrm>
            <a:off x="1981200" y="396240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rPr>
              <a:t>B</a:t>
            </a:r>
            <a:endParaRPr lang="en-US" altLang="zh-CN" sz="2400" b="1" i="0" baseline="-25000">
              <a:solidFill>
                <a:schemeClr val="accent2"/>
              </a:solidFill>
              <a:latin typeface="Times New Roman" panose="02020603050405020304" pitchFamily="18" charset="0"/>
            </a:endParaRPr>
          </a:p>
        </p:txBody>
      </p:sp>
      <p:sp>
        <p:nvSpPr>
          <p:cNvPr id="23562" name="Text Box 51">
            <a:extLst>
              <a:ext uri="{FF2B5EF4-FFF2-40B4-BE49-F238E27FC236}">
                <a16:creationId xmlns:a16="http://schemas.microsoft.com/office/drawing/2014/main" id="{B0F704CF-4962-4F30-8A1A-75F909D3FF93}"/>
              </a:ext>
            </a:extLst>
          </p:cNvPr>
          <p:cNvSpPr txBox="1">
            <a:spLocks noChangeArrowheads="1"/>
          </p:cNvSpPr>
          <p:nvPr/>
        </p:nvSpPr>
        <p:spPr bwMode="auto">
          <a:xfrm>
            <a:off x="1295400" y="396240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rPr>
              <a:t>A</a:t>
            </a:r>
            <a:endParaRPr lang="en-US" altLang="zh-CN" sz="2400" b="1" i="0" baseline="-25000">
              <a:solidFill>
                <a:schemeClr val="accent2"/>
              </a:solidFill>
              <a:latin typeface="Times New Roman" panose="02020603050405020304" pitchFamily="18" charset="0"/>
            </a:endParaRPr>
          </a:p>
        </p:txBody>
      </p:sp>
      <p:sp>
        <p:nvSpPr>
          <p:cNvPr id="23580" name="Line 62">
            <a:extLst>
              <a:ext uri="{FF2B5EF4-FFF2-40B4-BE49-F238E27FC236}">
                <a16:creationId xmlns:a16="http://schemas.microsoft.com/office/drawing/2014/main" id="{58654152-1398-4F85-B25C-FFFB0DDBECF0}"/>
              </a:ext>
            </a:extLst>
          </p:cNvPr>
          <p:cNvSpPr>
            <a:spLocks noChangeShapeType="1"/>
          </p:cNvSpPr>
          <p:nvPr/>
        </p:nvSpPr>
        <p:spPr bwMode="auto">
          <a:xfrm flipV="1">
            <a:off x="781050" y="5559425"/>
            <a:ext cx="3562350"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81" name="Line 63">
            <a:extLst>
              <a:ext uri="{FF2B5EF4-FFF2-40B4-BE49-F238E27FC236}">
                <a16:creationId xmlns:a16="http://schemas.microsoft.com/office/drawing/2014/main" id="{5BB5BD40-850A-470C-ABCF-86E15F8E9AEF}"/>
              </a:ext>
            </a:extLst>
          </p:cNvPr>
          <p:cNvSpPr>
            <a:spLocks noChangeShapeType="1"/>
          </p:cNvSpPr>
          <p:nvPr/>
        </p:nvSpPr>
        <p:spPr bwMode="auto">
          <a:xfrm>
            <a:off x="1138238" y="2895600"/>
            <a:ext cx="0" cy="2943225"/>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82" name="Line 64">
            <a:extLst>
              <a:ext uri="{FF2B5EF4-FFF2-40B4-BE49-F238E27FC236}">
                <a16:creationId xmlns:a16="http://schemas.microsoft.com/office/drawing/2014/main" id="{DBB87A95-7CE7-4E71-820E-42394CCE73C8}"/>
              </a:ext>
            </a:extLst>
          </p:cNvPr>
          <p:cNvSpPr>
            <a:spLocks noChangeShapeType="1"/>
          </p:cNvSpPr>
          <p:nvPr/>
        </p:nvSpPr>
        <p:spPr bwMode="auto">
          <a:xfrm flipV="1">
            <a:off x="1150938" y="3694113"/>
            <a:ext cx="663575" cy="1846262"/>
          </a:xfrm>
          <a:prstGeom prst="line">
            <a:avLst/>
          </a:prstGeom>
          <a:noFill/>
          <a:ln w="38100">
            <a:solidFill>
              <a:srgbClr val="00008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83" name="Line 65">
            <a:extLst>
              <a:ext uri="{FF2B5EF4-FFF2-40B4-BE49-F238E27FC236}">
                <a16:creationId xmlns:a16="http://schemas.microsoft.com/office/drawing/2014/main" id="{3CDFEC9B-5888-4F85-8521-E40CFD14A858}"/>
              </a:ext>
            </a:extLst>
          </p:cNvPr>
          <p:cNvSpPr>
            <a:spLocks noChangeShapeType="1"/>
          </p:cNvSpPr>
          <p:nvPr/>
        </p:nvSpPr>
        <p:spPr bwMode="auto">
          <a:xfrm>
            <a:off x="1849438" y="3984625"/>
            <a:ext cx="446087" cy="2033588"/>
          </a:xfrm>
          <a:prstGeom prst="line">
            <a:avLst/>
          </a:prstGeom>
          <a:noFill/>
          <a:ln w="38100">
            <a:solidFill>
              <a:srgbClr val="00008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84" name="Line 66">
            <a:extLst>
              <a:ext uri="{FF2B5EF4-FFF2-40B4-BE49-F238E27FC236}">
                <a16:creationId xmlns:a16="http://schemas.microsoft.com/office/drawing/2014/main" id="{0D5D2DF3-5E80-45BE-A972-CD20C9D4D9C2}"/>
              </a:ext>
            </a:extLst>
          </p:cNvPr>
          <p:cNvSpPr>
            <a:spLocks noChangeShapeType="1"/>
          </p:cNvSpPr>
          <p:nvPr/>
        </p:nvSpPr>
        <p:spPr bwMode="auto">
          <a:xfrm flipV="1">
            <a:off x="2373313" y="4830763"/>
            <a:ext cx="1397000" cy="1155700"/>
          </a:xfrm>
          <a:prstGeom prst="line">
            <a:avLst/>
          </a:prstGeom>
          <a:noFill/>
          <a:ln w="38100">
            <a:solidFill>
              <a:srgbClr val="00008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85" name="Line 67">
            <a:extLst>
              <a:ext uri="{FF2B5EF4-FFF2-40B4-BE49-F238E27FC236}">
                <a16:creationId xmlns:a16="http://schemas.microsoft.com/office/drawing/2014/main" id="{5F75E8A7-EBD2-40CB-BF58-17659E1E0628}"/>
              </a:ext>
            </a:extLst>
          </p:cNvPr>
          <p:cNvSpPr>
            <a:spLocks noChangeShapeType="1"/>
          </p:cNvSpPr>
          <p:nvPr/>
        </p:nvSpPr>
        <p:spPr bwMode="auto">
          <a:xfrm flipV="1">
            <a:off x="1116013" y="3727450"/>
            <a:ext cx="2011362" cy="1798638"/>
          </a:xfrm>
          <a:prstGeom prst="line">
            <a:avLst/>
          </a:prstGeom>
          <a:noFill/>
          <a:ln w="3810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86" name="Line 68">
            <a:extLst>
              <a:ext uri="{FF2B5EF4-FFF2-40B4-BE49-F238E27FC236}">
                <a16:creationId xmlns:a16="http://schemas.microsoft.com/office/drawing/2014/main" id="{70DF6E5C-1CCB-40DD-A405-54A906DCDC43}"/>
              </a:ext>
            </a:extLst>
          </p:cNvPr>
          <p:cNvSpPr>
            <a:spLocks noChangeShapeType="1"/>
          </p:cNvSpPr>
          <p:nvPr/>
        </p:nvSpPr>
        <p:spPr bwMode="auto">
          <a:xfrm flipH="1" flipV="1">
            <a:off x="3168650" y="3879850"/>
            <a:ext cx="509588" cy="93662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64" name="Text Box 69">
            <a:extLst>
              <a:ext uri="{FF2B5EF4-FFF2-40B4-BE49-F238E27FC236}">
                <a16:creationId xmlns:a16="http://schemas.microsoft.com/office/drawing/2014/main" id="{E73E077C-D9BA-4818-8C87-65F811875AFC}"/>
              </a:ext>
            </a:extLst>
          </p:cNvPr>
          <p:cNvSpPr txBox="1">
            <a:spLocks noChangeArrowheads="1"/>
          </p:cNvSpPr>
          <p:nvPr/>
        </p:nvSpPr>
        <p:spPr bwMode="auto">
          <a:xfrm>
            <a:off x="3581400" y="411480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rPr>
              <a:t>D</a:t>
            </a:r>
            <a:endParaRPr lang="en-US" altLang="zh-CN" sz="2400" b="1" i="0" baseline="-25000">
              <a:solidFill>
                <a:schemeClr val="accent2"/>
              </a:solidFill>
              <a:latin typeface="Times New Roman" panose="02020603050405020304" pitchFamily="18" charset="0"/>
            </a:endParaRPr>
          </a:p>
        </p:txBody>
      </p:sp>
      <p:sp>
        <p:nvSpPr>
          <p:cNvPr id="23567" name="Text Box 12">
            <a:extLst>
              <a:ext uri="{FF2B5EF4-FFF2-40B4-BE49-F238E27FC236}">
                <a16:creationId xmlns:a16="http://schemas.microsoft.com/office/drawing/2014/main" id="{DB44F9AA-A197-4E5A-B071-1B8B0F16E1BC}"/>
              </a:ext>
            </a:extLst>
          </p:cNvPr>
          <p:cNvSpPr txBox="1">
            <a:spLocks noChangeArrowheads="1"/>
          </p:cNvSpPr>
          <p:nvPr/>
        </p:nvSpPr>
        <p:spPr bwMode="auto">
          <a:xfrm>
            <a:off x="8305800" y="5634038"/>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+1</a:t>
            </a:r>
          </a:p>
        </p:txBody>
      </p:sp>
      <p:sp>
        <p:nvSpPr>
          <p:cNvPr id="23568" name="Text Box 13">
            <a:extLst>
              <a:ext uri="{FF2B5EF4-FFF2-40B4-BE49-F238E27FC236}">
                <a16:creationId xmlns:a16="http://schemas.microsoft.com/office/drawing/2014/main" id="{0F018DBF-6B63-4AF0-9CFE-026720E85D5F}"/>
              </a:ext>
            </a:extLst>
          </p:cNvPr>
          <p:cNvSpPr txBox="1">
            <a:spLocks noChangeArrowheads="1"/>
          </p:cNvSpPr>
          <p:nvPr/>
        </p:nvSpPr>
        <p:spPr bwMode="auto">
          <a:xfrm>
            <a:off x="4876800" y="56134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O</a:t>
            </a:r>
          </a:p>
        </p:txBody>
      </p:sp>
      <p:sp>
        <p:nvSpPr>
          <p:cNvPr id="23569" name="Text Box 14">
            <a:extLst>
              <a:ext uri="{FF2B5EF4-FFF2-40B4-BE49-F238E27FC236}">
                <a16:creationId xmlns:a16="http://schemas.microsoft.com/office/drawing/2014/main" id="{04F26FF9-C296-453D-A076-8075A5E0A92B}"/>
              </a:ext>
            </a:extLst>
          </p:cNvPr>
          <p:cNvSpPr txBox="1">
            <a:spLocks noChangeArrowheads="1"/>
          </p:cNvSpPr>
          <p:nvPr/>
        </p:nvSpPr>
        <p:spPr bwMode="auto">
          <a:xfrm>
            <a:off x="5486400" y="2911475"/>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+j</a:t>
            </a:r>
          </a:p>
        </p:txBody>
      </p:sp>
      <p:sp>
        <p:nvSpPr>
          <p:cNvPr id="23570" name="Text Box 15">
            <a:extLst>
              <a:ext uri="{FF2B5EF4-FFF2-40B4-BE49-F238E27FC236}">
                <a16:creationId xmlns:a16="http://schemas.microsoft.com/office/drawing/2014/main" id="{A3EC1000-3F31-4ACA-8650-758C1A2266D2}"/>
              </a:ext>
            </a:extLst>
          </p:cNvPr>
          <p:cNvSpPr txBox="1">
            <a:spLocks noChangeArrowheads="1"/>
          </p:cNvSpPr>
          <p:nvPr/>
        </p:nvSpPr>
        <p:spPr bwMode="auto">
          <a:xfrm>
            <a:off x="6248400" y="4724400"/>
            <a:ext cx="914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rPr>
              <a:t>A</a:t>
            </a:r>
            <a:r>
              <a:rPr lang="zh-CN" altLang="en-US" sz="2400" b="1">
                <a:solidFill>
                  <a:srgbClr val="FF5050"/>
                </a:solidFill>
                <a:latin typeface="Times New Roman" panose="02020603050405020304" pitchFamily="18" charset="0"/>
              </a:rPr>
              <a:t>－</a:t>
            </a:r>
            <a:r>
              <a:rPr lang="en-US" altLang="zh-CN" sz="2400" b="1">
                <a:solidFill>
                  <a:srgbClr val="FF5050"/>
                </a:solidFill>
                <a:latin typeface="Times New Roman" panose="02020603050405020304" pitchFamily="18" charset="0"/>
              </a:rPr>
              <a:t>B</a:t>
            </a:r>
            <a:endParaRPr lang="en-US" altLang="zh-CN" sz="2400" b="1" i="0" baseline="-25000">
              <a:solidFill>
                <a:srgbClr val="FF5050"/>
              </a:solidFill>
              <a:latin typeface="Times New Roman" panose="02020603050405020304" pitchFamily="18" charset="0"/>
            </a:endParaRPr>
          </a:p>
        </p:txBody>
      </p:sp>
      <p:sp>
        <p:nvSpPr>
          <p:cNvPr id="23571" name="Text Box 16">
            <a:extLst>
              <a:ext uri="{FF2B5EF4-FFF2-40B4-BE49-F238E27FC236}">
                <a16:creationId xmlns:a16="http://schemas.microsoft.com/office/drawing/2014/main" id="{8130B098-0183-42A9-AE2C-CE69D2A31EE7}"/>
              </a:ext>
            </a:extLst>
          </p:cNvPr>
          <p:cNvSpPr txBox="1">
            <a:spLocks noChangeArrowheads="1"/>
          </p:cNvSpPr>
          <p:nvPr/>
        </p:nvSpPr>
        <p:spPr bwMode="auto">
          <a:xfrm>
            <a:off x="5791200" y="426720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rPr>
              <a:t>A</a:t>
            </a:r>
            <a:endParaRPr lang="en-US" altLang="zh-CN" sz="2400" b="1" i="0" baseline="-25000">
              <a:solidFill>
                <a:schemeClr val="accent2"/>
              </a:solidFill>
              <a:latin typeface="Times New Roman" panose="02020603050405020304" pitchFamily="18" charset="0"/>
            </a:endParaRPr>
          </a:p>
        </p:txBody>
      </p:sp>
      <p:sp>
        <p:nvSpPr>
          <p:cNvPr id="23572" name="Text Box 17">
            <a:extLst>
              <a:ext uri="{FF2B5EF4-FFF2-40B4-BE49-F238E27FC236}">
                <a16:creationId xmlns:a16="http://schemas.microsoft.com/office/drawing/2014/main" id="{10669E1B-EF0F-43A5-ABC1-0C17103DBC14}"/>
              </a:ext>
            </a:extLst>
          </p:cNvPr>
          <p:cNvSpPr txBox="1">
            <a:spLocks noChangeArrowheads="1"/>
          </p:cNvSpPr>
          <p:nvPr/>
        </p:nvSpPr>
        <p:spPr bwMode="auto">
          <a:xfrm>
            <a:off x="6477000" y="419100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rPr>
              <a:t>B</a:t>
            </a:r>
            <a:endParaRPr lang="en-US" altLang="zh-CN" sz="2400" b="1" i="0" baseline="-25000">
              <a:solidFill>
                <a:schemeClr val="accent2"/>
              </a:solidFill>
              <a:latin typeface="Times New Roman" panose="02020603050405020304" pitchFamily="18" charset="0"/>
            </a:endParaRPr>
          </a:p>
        </p:txBody>
      </p:sp>
      <p:sp>
        <p:nvSpPr>
          <p:cNvPr id="23573" name="Line 53">
            <a:extLst>
              <a:ext uri="{FF2B5EF4-FFF2-40B4-BE49-F238E27FC236}">
                <a16:creationId xmlns:a16="http://schemas.microsoft.com/office/drawing/2014/main" id="{6FB40B33-0AE9-4672-B682-4DDFA0E06F8E}"/>
              </a:ext>
            </a:extLst>
          </p:cNvPr>
          <p:cNvSpPr>
            <a:spLocks noChangeShapeType="1"/>
          </p:cNvSpPr>
          <p:nvPr/>
        </p:nvSpPr>
        <p:spPr bwMode="auto">
          <a:xfrm flipV="1">
            <a:off x="4910138" y="5600700"/>
            <a:ext cx="3563937"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74" name="Line 54">
            <a:extLst>
              <a:ext uri="{FF2B5EF4-FFF2-40B4-BE49-F238E27FC236}">
                <a16:creationId xmlns:a16="http://schemas.microsoft.com/office/drawing/2014/main" id="{07D3E41A-22AB-4EBA-81C9-E3118E5C67D6}"/>
              </a:ext>
            </a:extLst>
          </p:cNvPr>
          <p:cNvSpPr>
            <a:spLocks noChangeShapeType="1"/>
          </p:cNvSpPr>
          <p:nvPr/>
        </p:nvSpPr>
        <p:spPr bwMode="auto">
          <a:xfrm>
            <a:off x="5267325" y="2936875"/>
            <a:ext cx="0" cy="2943225"/>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75" name="Line 55">
            <a:extLst>
              <a:ext uri="{FF2B5EF4-FFF2-40B4-BE49-F238E27FC236}">
                <a16:creationId xmlns:a16="http://schemas.microsoft.com/office/drawing/2014/main" id="{23410897-7CF5-45BD-A75A-8792C844D917}"/>
              </a:ext>
            </a:extLst>
          </p:cNvPr>
          <p:cNvSpPr>
            <a:spLocks noChangeShapeType="1"/>
          </p:cNvSpPr>
          <p:nvPr/>
        </p:nvSpPr>
        <p:spPr bwMode="auto">
          <a:xfrm flipV="1">
            <a:off x="5280025" y="3735388"/>
            <a:ext cx="663575" cy="1846262"/>
          </a:xfrm>
          <a:prstGeom prst="line">
            <a:avLst/>
          </a:prstGeom>
          <a:noFill/>
          <a:ln w="38100">
            <a:solidFill>
              <a:srgbClr val="00008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76" name="Line 56">
            <a:extLst>
              <a:ext uri="{FF2B5EF4-FFF2-40B4-BE49-F238E27FC236}">
                <a16:creationId xmlns:a16="http://schemas.microsoft.com/office/drawing/2014/main" id="{D64CA0FA-61DB-4B7F-A371-D8D2CE219E13}"/>
              </a:ext>
            </a:extLst>
          </p:cNvPr>
          <p:cNvSpPr>
            <a:spLocks noChangeShapeType="1"/>
          </p:cNvSpPr>
          <p:nvPr/>
        </p:nvSpPr>
        <p:spPr bwMode="auto">
          <a:xfrm>
            <a:off x="5943600" y="3733800"/>
            <a:ext cx="1824038" cy="1027113"/>
          </a:xfrm>
          <a:prstGeom prst="line">
            <a:avLst/>
          </a:prstGeom>
          <a:noFill/>
          <a:ln w="38100">
            <a:solidFill>
              <a:srgbClr val="000080"/>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77" name="Line 57">
            <a:extLst>
              <a:ext uri="{FF2B5EF4-FFF2-40B4-BE49-F238E27FC236}">
                <a16:creationId xmlns:a16="http://schemas.microsoft.com/office/drawing/2014/main" id="{99341C5C-2343-4A78-8B16-ECAFDB0C6F54}"/>
              </a:ext>
            </a:extLst>
          </p:cNvPr>
          <p:cNvSpPr>
            <a:spLocks noChangeShapeType="1"/>
          </p:cNvSpPr>
          <p:nvPr/>
        </p:nvSpPr>
        <p:spPr bwMode="auto">
          <a:xfrm flipV="1">
            <a:off x="5245100" y="4822825"/>
            <a:ext cx="2528888" cy="744538"/>
          </a:xfrm>
          <a:prstGeom prst="line">
            <a:avLst/>
          </a:prstGeom>
          <a:noFill/>
          <a:ln w="3810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78" name="Line 70">
            <a:extLst>
              <a:ext uri="{FF2B5EF4-FFF2-40B4-BE49-F238E27FC236}">
                <a16:creationId xmlns:a16="http://schemas.microsoft.com/office/drawing/2014/main" id="{D476C796-6477-4933-83C9-28A6DF4CAD7E}"/>
              </a:ext>
            </a:extLst>
          </p:cNvPr>
          <p:cNvSpPr>
            <a:spLocks noChangeShapeType="1"/>
          </p:cNvSpPr>
          <p:nvPr/>
        </p:nvSpPr>
        <p:spPr bwMode="auto">
          <a:xfrm>
            <a:off x="6019800" y="3657600"/>
            <a:ext cx="1824038" cy="1027113"/>
          </a:xfrm>
          <a:prstGeom prst="line">
            <a:avLst/>
          </a:prstGeom>
          <a:noFill/>
          <a:ln w="38100">
            <a:solidFill>
              <a:schemeClr val="bg2"/>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579" name="Text Box 71">
            <a:extLst>
              <a:ext uri="{FF2B5EF4-FFF2-40B4-BE49-F238E27FC236}">
                <a16:creationId xmlns:a16="http://schemas.microsoft.com/office/drawing/2014/main" id="{8EFB3D70-529E-4A39-AE9C-D8328540F4D0}"/>
              </a:ext>
            </a:extLst>
          </p:cNvPr>
          <p:cNvSpPr txBox="1">
            <a:spLocks noChangeArrowheads="1"/>
          </p:cNvSpPr>
          <p:nvPr/>
        </p:nvSpPr>
        <p:spPr bwMode="auto">
          <a:xfrm>
            <a:off x="6781800" y="3825875"/>
            <a:ext cx="609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2"/>
                </a:solidFill>
                <a:latin typeface="Times New Roman" panose="02020603050405020304" pitchFamily="18" charset="0"/>
              </a:rPr>
              <a:t>－</a:t>
            </a:r>
            <a:r>
              <a:rPr lang="en-US" altLang="zh-CN" sz="2400" b="1">
                <a:solidFill>
                  <a:schemeClr val="bg2"/>
                </a:solidFill>
                <a:latin typeface="Times New Roman" panose="02020603050405020304" pitchFamily="18" charset="0"/>
              </a:rPr>
              <a:t>B</a:t>
            </a:r>
          </a:p>
        </p:txBody>
      </p:sp>
      <p:sp>
        <p:nvSpPr>
          <p:cNvPr id="2" name="Text Box 73">
            <a:extLst>
              <a:ext uri="{FF2B5EF4-FFF2-40B4-BE49-F238E27FC236}">
                <a16:creationId xmlns:a16="http://schemas.microsoft.com/office/drawing/2014/main" id="{0B5F9C6D-22F8-4FFC-9B92-E1C16A284E90}"/>
              </a:ext>
            </a:extLst>
          </p:cNvPr>
          <p:cNvSpPr txBox="1">
            <a:spLocks noChangeArrowheads="1"/>
          </p:cNvSpPr>
          <p:nvPr/>
        </p:nvSpPr>
        <p:spPr bwMode="auto">
          <a:xfrm>
            <a:off x="685800" y="1524000"/>
            <a:ext cx="78486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400" b="1" i="0"/>
              <a:t>对电路进行分析计算时一般是用相量图与解析计算相结合。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3580"/>
                                        </p:tgtEl>
                                        <p:attrNameLst>
                                          <p:attrName>style.visibility</p:attrName>
                                        </p:attrNameLst>
                                      </p:cBhvr>
                                      <p:to>
                                        <p:strVal val="visible"/>
                                      </p:to>
                                    </p:set>
                                    <p:animEffect transition="in" filter="wipe(down)">
                                      <p:cBhvr>
                                        <p:cTn id="7" dur="500"/>
                                        <p:tgtEl>
                                          <p:spTgt spid="23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55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23581"/>
                                        </p:tgtEl>
                                        <p:attrNameLst>
                                          <p:attrName>style.visibility</p:attrName>
                                        </p:attrNameLst>
                                      </p:cBhvr>
                                      <p:to>
                                        <p:strVal val="visible"/>
                                      </p:to>
                                    </p:set>
                                    <p:animEffect transition="in" filter="wipe(down)">
                                      <p:cBhvr>
                                        <p:cTn id="16" dur="500"/>
                                        <p:tgtEl>
                                          <p:spTgt spid="235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5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23582"/>
                                        </p:tgtEl>
                                        <p:attrNameLst>
                                          <p:attrName>style.visibility</p:attrName>
                                        </p:attrNameLst>
                                      </p:cBhvr>
                                      <p:to>
                                        <p:strVal val="visible"/>
                                      </p:to>
                                    </p:set>
                                    <p:animEffect transition="in" filter="wipe(down)">
                                      <p:cBhvr>
                                        <p:cTn id="25" dur="500"/>
                                        <p:tgtEl>
                                          <p:spTgt spid="2358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356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23583"/>
                                        </p:tgtEl>
                                        <p:attrNameLst>
                                          <p:attrName>style.visibility</p:attrName>
                                        </p:attrNameLst>
                                      </p:cBhvr>
                                      <p:to>
                                        <p:strVal val="visible"/>
                                      </p:to>
                                    </p:set>
                                    <p:animEffect transition="in" filter="wipe(up)">
                                      <p:cBhvr>
                                        <p:cTn id="34" dur="500"/>
                                        <p:tgtEl>
                                          <p:spTgt spid="2358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56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23584"/>
                                        </p:tgtEl>
                                        <p:attrNameLst>
                                          <p:attrName>style.visibility</p:attrName>
                                        </p:attrNameLst>
                                      </p:cBhvr>
                                      <p:to>
                                        <p:strVal val="visible"/>
                                      </p:to>
                                    </p:set>
                                    <p:animEffect transition="in" filter="wipe(down)">
                                      <p:cBhvr>
                                        <p:cTn id="43" dur="500"/>
                                        <p:tgtEl>
                                          <p:spTgt spid="2358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3560"/>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3586"/>
                                        </p:tgtEl>
                                        <p:attrNameLst>
                                          <p:attrName>style.visibility</p:attrName>
                                        </p:attrNameLst>
                                      </p:cBhvr>
                                      <p:to>
                                        <p:strVal val="visible"/>
                                      </p:to>
                                    </p:set>
                                    <p:animEffect transition="in" filter="wipe(down)">
                                      <p:cBhvr>
                                        <p:cTn id="52" dur="500"/>
                                        <p:tgtEl>
                                          <p:spTgt spid="2358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3564"/>
                                        </p:tgtEl>
                                        <p:attrNameLst>
                                          <p:attrName>style.visibility</p:attrName>
                                        </p:attrNameLst>
                                      </p:cBhvr>
                                      <p:to>
                                        <p:strVal val="visible"/>
                                      </p:to>
                                    </p:set>
                                    <p:animEffect transition="in" filter="barn(inVertical)">
                                      <p:cBhvr>
                                        <p:cTn id="57" dur="500"/>
                                        <p:tgtEl>
                                          <p:spTgt spid="2356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3585"/>
                                        </p:tgtEl>
                                        <p:attrNameLst>
                                          <p:attrName>style.visibility</p:attrName>
                                        </p:attrNameLst>
                                      </p:cBhvr>
                                      <p:to>
                                        <p:strVal val="visible"/>
                                      </p:to>
                                    </p:set>
                                    <p:animEffect transition="in" filter="wipe(down)">
                                      <p:cBhvr>
                                        <p:cTn id="62" dur="500"/>
                                        <p:tgtEl>
                                          <p:spTgt spid="2358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3559"/>
                                        </p:tgtEl>
                                        <p:attrNameLst>
                                          <p:attrName>style.visibility</p:attrName>
                                        </p:attrNameLst>
                                      </p:cBhvr>
                                      <p:to>
                                        <p:strVal val="visible"/>
                                      </p:to>
                                    </p:set>
                                    <p:animEffect transition="in" filter="wipe(down)">
                                      <p:cBhvr>
                                        <p:cTn id="67" dur="500"/>
                                        <p:tgtEl>
                                          <p:spTgt spid="2355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3568"/>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nodeType="clickEffect">
                                  <p:stCondLst>
                                    <p:cond delay="0"/>
                                  </p:stCondLst>
                                  <p:childTnLst>
                                    <p:set>
                                      <p:cBhvr>
                                        <p:cTn id="75" dur="1" fill="hold">
                                          <p:stCondLst>
                                            <p:cond delay="0"/>
                                          </p:stCondLst>
                                        </p:cTn>
                                        <p:tgtEl>
                                          <p:spTgt spid="23573"/>
                                        </p:tgtEl>
                                        <p:attrNameLst>
                                          <p:attrName>style.visibility</p:attrName>
                                        </p:attrNameLst>
                                      </p:cBhvr>
                                      <p:to>
                                        <p:strVal val="visible"/>
                                      </p:to>
                                    </p:set>
                                    <p:animEffect transition="in" filter="wipe(down)">
                                      <p:cBhvr>
                                        <p:cTn id="76" dur="500"/>
                                        <p:tgtEl>
                                          <p:spTgt spid="2357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3567"/>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4" fill="hold" nodeType="clickEffect">
                                  <p:stCondLst>
                                    <p:cond delay="0"/>
                                  </p:stCondLst>
                                  <p:childTnLst>
                                    <p:set>
                                      <p:cBhvr>
                                        <p:cTn id="84" dur="1" fill="hold">
                                          <p:stCondLst>
                                            <p:cond delay="0"/>
                                          </p:stCondLst>
                                        </p:cTn>
                                        <p:tgtEl>
                                          <p:spTgt spid="23574"/>
                                        </p:tgtEl>
                                        <p:attrNameLst>
                                          <p:attrName>style.visibility</p:attrName>
                                        </p:attrNameLst>
                                      </p:cBhvr>
                                      <p:to>
                                        <p:strVal val="visible"/>
                                      </p:to>
                                    </p:set>
                                    <p:animEffect transition="in" filter="wipe(down)">
                                      <p:cBhvr>
                                        <p:cTn id="85" dur="500"/>
                                        <p:tgtEl>
                                          <p:spTgt spid="2357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3569"/>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4" fill="hold" nodeType="clickEffect">
                                  <p:stCondLst>
                                    <p:cond delay="0"/>
                                  </p:stCondLst>
                                  <p:childTnLst>
                                    <p:set>
                                      <p:cBhvr>
                                        <p:cTn id="93" dur="1" fill="hold">
                                          <p:stCondLst>
                                            <p:cond delay="0"/>
                                          </p:stCondLst>
                                        </p:cTn>
                                        <p:tgtEl>
                                          <p:spTgt spid="23575"/>
                                        </p:tgtEl>
                                        <p:attrNameLst>
                                          <p:attrName>style.visibility</p:attrName>
                                        </p:attrNameLst>
                                      </p:cBhvr>
                                      <p:to>
                                        <p:strVal val="visible"/>
                                      </p:to>
                                    </p:set>
                                    <p:animEffect transition="in" filter="wipe(down)">
                                      <p:cBhvr>
                                        <p:cTn id="94" dur="500"/>
                                        <p:tgtEl>
                                          <p:spTgt spid="23575"/>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571"/>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nodeType="clickEffect">
                                  <p:stCondLst>
                                    <p:cond delay="0"/>
                                  </p:stCondLst>
                                  <p:childTnLst>
                                    <p:set>
                                      <p:cBhvr>
                                        <p:cTn id="102" dur="1" fill="hold">
                                          <p:stCondLst>
                                            <p:cond delay="0"/>
                                          </p:stCondLst>
                                        </p:cTn>
                                        <p:tgtEl>
                                          <p:spTgt spid="23576"/>
                                        </p:tgtEl>
                                        <p:attrNameLst>
                                          <p:attrName>style.visibility</p:attrName>
                                        </p:attrNameLst>
                                      </p:cBhvr>
                                      <p:to>
                                        <p:strVal val="visible"/>
                                      </p:to>
                                    </p:set>
                                    <p:animEffect transition="in" filter="wipe(down)">
                                      <p:cBhvr>
                                        <p:cTn id="103" dur="500"/>
                                        <p:tgtEl>
                                          <p:spTgt spid="2357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3572"/>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nodeType="clickEffect">
                                  <p:stCondLst>
                                    <p:cond delay="0"/>
                                  </p:stCondLst>
                                  <p:childTnLst>
                                    <p:set>
                                      <p:cBhvr>
                                        <p:cTn id="111" dur="1" fill="hold">
                                          <p:stCondLst>
                                            <p:cond delay="0"/>
                                          </p:stCondLst>
                                        </p:cTn>
                                        <p:tgtEl>
                                          <p:spTgt spid="23578"/>
                                        </p:tgtEl>
                                        <p:attrNameLst>
                                          <p:attrName>style.visibility</p:attrName>
                                        </p:attrNameLst>
                                      </p:cBhvr>
                                      <p:to>
                                        <p:strVal val="visible"/>
                                      </p:to>
                                    </p:set>
                                    <p:animEffect transition="in" filter="wipe(up)">
                                      <p:cBhvr>
                                        <p:cTn id="112" dur="500"/>
                                        <p:tgtEl>
                                          <p:spTgt spid="23578"/>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3579"/>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4" fill="hold" nodeType="clickEffect">
                                  <p:stCondLst>
                                    <p:cond delay="0"/>
                                  </p:stCondLst>
                                  <p:childTnLst>
                                    <p:set>
                                      <p:cBhvr>
                                        <p:cTn id="120" dur="1" fill="hold">
                                          <p:stCondLst>
                                            <p:cond delay="0"/>
                                          </p:stCondLst>
                                        </p:cTn>
                                        <p:tgtEl>
                                          <p:spTgt spid="23577"/>
                                        </p:tgtEl>
                                        <p:attrNameLst>
                                          <p:attrName>style.visibility</p:attrName>
                                        </p:attrNameLst>
                                      </p:cBhvr>
                                      <p:to>
                                        <p:strVal val="visible"/>
                                      </p:to>
                                    </p:set>
                                    <p:animEffect transition="in" filter="wipe(down)">
                                      <p:cBhvr>
                                        <p:cTn id="121" dur="500"/>
                                        <p:tgtEl>
                                          <p:spTgt spid="2357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23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23558" grpId="0"/>
      <p:bldP spid="23559" grpId="0"/>
      <p:bldP spid="23560" grpId="0"/>
      <p:bldP spid="23561" grpId="0"/>
      <p:bldP spid="23562" grpId="0"/>
      <p:bldP spid="23564" grpId="0"/>
      <p:bldP spid="23567" grpId="0"/>
      <p:bldP spid="23568" grpId="0"/>
      <p:bldP spid="23569" grpId="0"/>
      <p:bldP spid="23570" grpId="0"/>
      <p:bldP spid="23571" grpId="0"/>
      <p:bldP spid="23572" grpId="0"/>
      <p:bldP spid="235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3EF9C6DB-1235-4CF3-90CD-B26187E63F8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0F1F9B0-1638-42F5-AE63-A6329715AC5C}" type="slidenum">
              <a:rPr lang="en-US" altLang="zh-CN" sz="1400" smtClean="0"/>
              <a:pPr>
                <a:spcBef>
                  <a:spcPct val="0"/>
                </a:spcBef>
                <a:buFontTx/>
                <a:buNone/>
              </a:pPr>
              <a:t>22</a:t>
            </a:fld>
            <a:endParaRPr lang="en-US" altLang="zh-CN" sz="1400"/>
          </a:p>
        </p:txBody>
      </p:sp>
      <p:sp>
        <p:nvSpPr>
          <p:cNvPr id="24579" name="Rectangle 3">
            <a:extLst>
              <a:ext uri="{FF2B5EF4-FFF2-40B4-BE49-F238E27FC236}">
                <a16:creationId xmlns:a16="http://schemas.microsoft.com/office/drawing/2014/main" id="{A60AA814-1A93-4420-9394-AD16F695E992}"/>
              </a:ext>
            </a:extLst>
          </p:cNvPr>
          <p:cNvSpPr>
            <a:spLocks noGrp="1" noChangeArrowheads="1"/>
          </p:cNvSpPr>
          <p:nvPr>
            <p:ph type="subTitle" idx="1"/>
          </p:nvPr>
        </p:nvSpPr>
        <p:spPr>
          <a:xfrm>
            <a:off x="685800" y="533400"/>
            <a:ext cx="6400800" cy="533400"/>
          </a:xfrm>
        </p:spPr>
        <p:txBody>
          <a:bodyPr/>
          <a:lstStyle/>
          <a:p>
            <a:pPr algn="l" eaLnBrk="1" hangingPunct="1"/>
            <a:r>
              <a:rPr lang="en-US" altLang="zh-CN" sz="2800" b="1"/>
              <a:t>3.2.4  </a:t>
            </a:r>
            <a:r>
              <a:rPr lang="zh-CN" altLang="en-US" sz="2800" b="1"/>
              <a:t>基尔霍夫定律的相量形式</a:t>
            </a:r>
          </a:p>
        </p:txBody>
      </p:sp>
      <p:sp>
        <p:nvSpPr>
          <p:cNvPr id="24580" name="Text Box 4">
            <a:extLst>
              <a:ext uri="{FF2B5EF4-FFF2-40B4-BE49-F238E27FC236}">
                <a16:creationId xmlns:a16="http://schemas.microsoft.com/office/drawing/2014/main" id="{F7CE8A51-120D-4ABA-AC2A-65D3812D3C6C}"/>
              </a:ext>
            </a:extLst>
          </p:cNvPr>
          <p:cNvSpPr txBox="1">
            <a:spLocks noChangeArrowheads="1"/>
          </p:cNvSpPr>
          <p:nvPr/>
        </p:nvSpPr>
        <p:spPr bwMode="auto">
          <a:xfrm>
            <a:off x="685800" y="1447800"/>
            <a:ext cx="746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p>
        </p:txBody>
      </p:sp>
      <p:sp>
        <p:nvSpPr>
          <p:cNvPr id="24581" name="Text Box 5">
            <a:extLst>
              <a:ext uri="{FF2B5EF4-FFF2-40B4-BE49-F238E27FC236}">
                <a16:creationId xmlns:a16="http://schemas.microsoft.com/office/drawing/2014/main" id="{F3815E1D-3809-4FD2-8C1F-FDDE7D706A8A}"/>
              </a:ext>
            </a:extLst>
          </p:cNvPr>
          <p:cNvSpPr txBox="1">
            <a:spLocks noChangeArrowheads="1"/>
          </p:cNvSpPr>
          <p:nvPr/>
        </p:nvSpPr>
        <p:spPr bwMode="auto">
          <a:xfrm>
            <a:off x="533400" y="1143000"/>
            <a:ext cx="8001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t>     </a:t>
            </a:r>
            <a:r>
              <a:rPr lang="zh-CN" altLang="en-US" sz="2800" b="1" i="0"/>
              <a:t>基尔霍夫定律不仅适用于直流电路，对于随时间变化的电压与电流，在任何瞬间都是适用的。基尔霍夫电流定律和基尔霍夫电压定律的一般形式为</a:t>
            </a:r>
          </a:p>
        </p:txBody>
      </p:sp>
      <p:sp>
        <p:nvSpPr>
          <p:cNvPr id="24582" name="Text Box 7">
            <a:extLst>
              <a:ext uri="{FF2B5EF4-FFF2-40B4-BE49-F238E27FC236}">
                <a16:creationId xmlns:a16="http://schemas.microsoft.com/office/drawing/2014/main" id="{F4D036F0-9EA6-4D87-B752-5586FEEB06B8}"/>
              </a:ext>
            </a:extLst>
          </p:cNvPr>
          <p:cNvSpPr txBox="1">
            <a:spLocks noChangeArrowheads="1"/>
          </p:cNvSpPr>
          <p:nvPr/>
        </p:nvSpPr>
        <p:spPr bwMode="auto">
          <a:xfrm>
            <a:off x="762000" y="3962400"/>
            <a:ext cx="7391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在正弦交流电路中，各个电压与电流都是同频率的正弦量，基尔霍夫定律可以用相量形式来表示。</a:t>
            </a:r>
          </a:p>
        </p:txBody>
      </p:sp>
      <p:graphicFrame>
        <p:nvGraphicFramePr>
          <p:cNvPr id="24583" name="Object 10">
            <a:extLst>
              <a:ext uri="{FF2B5EF4-FFF2-40B4-BE49-F238E27FC236}">
                <a16:creationId xmlns:a16="http://schemas.microsoft.com/office/drawing/2014/main" id="{87D985A0-28AE-4BE9-A66B-071DC0B4988E}"/>
              </a:ext>
            </a:extLst>
          </p:cNvPr>
          <p:cNvGraphicFramePr>
            <a:graphicFrameLocks noChangeAspect="1"/>
          </p:cNvGraphicFramePr>
          <p:nvPr/>
        </p:nvGraphicFramePr>
        <p:xfrm>
          <a:off x="3375025" y="5205413"/>
          <a:ext cx="3330575" cy="1042987"/>
        </p:xfrm>
        <a:graphic>
          <a:graphicData uri="http://schemas.openxmlformats.org/presentationml/2006/ole">
            <mc:AlternateContent xmlns:mc="http://schemas.openxmlformats.org/markup-compatibility/2006">
              <mc:Choice xmlns:v="urn:schemas-microsoft-com:vml" Requires="v">
                <p:oleObj spid="_x0000_s24725" name="Equation" r:id="rId3" imgW="1638183" imgH="468157" progId="Equation.3">
                  <p:embed/>
                </p:oleObj>
              </mc:Choice>
              <mc:Fallback>
                <p:oleObj name="Equation" r:id="rId3" imgW="1638183" imgH="468157"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025" y="5205413"/>
                        <a:ext cx="3330575" cy="104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4" name="Object 11">
            <a:extLst>
              <a:ext uri="{FF2B5EF4-FFF2-40B4-BE49-F238E27FC236}">
                <a16:creationId xmlns:a16="http://schemas.microsoft.com/office/drawing/2014/main" id="{2EE124F7-2C9B-4FB1-B67E-41D4CF8A6069}"/>
              </a:ext>
            </a:extLst>
          </p:cNvPr>
          <p:cNvGraphicFramePr>
            <a:graphicFrameLocks noChangeAspect="1"/>
          </p:cNvGraphicFramePr>
          <p:nvPr/>
        </p:nvGraphicFramePr>
        <p:xfrm>
          <a:off x="3276600" y="2816225"/>
          <a:ext cx="1392238" cy="993775"/>
        </p:xfrm>
        <a:graphic>
          <a:graphicData uri="http://schemas.openxmlformats.org/presentationml/2006/ole">
            <mc:AlternateContent xmlns:mc="http://schemas.openxmlformats.org/markup-compatibility/2006">
              <mc:Choice xmlns:v="urn:schemas-microsoft-com:vml" Requires="v">
                <p:oleObj spid="_x0000_s24726" name="Equation" r:id="rId5" imgW="711200" imgH="508000" progId="Equation.3">
                  <p:embed/>
                </p:oleObj>
              </mc:Choice>
              <mc:Fallback>
                <p:oleObj name="Equation" r:id="rId5" imgW="711200" imgH="5080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816225"/>
                        <a:ext cx="1392238"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328734D0-B20A-4E97-94E3-3A63BE14F24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CE96D9E-6B5E-463C-AEE0-002125969077}" type="slidenum">
              <a:rPr lang="en-US" altLang="zh-CN" sz="1400" smtClean="0"/>
              <a:pPr>
                <a:spcBef>
                  <a:spcPct val="0"/>
                </a:spcBef>
                <a:buFontTx/>
                <a:buNone/>
              </a:pPr>
              <a:t>23</a:t>
            </a:fld>
            <a:endParaRPr lang="en-US" altLang="zh-CN" sz="1400"/>
          </a:p>
        </p:txBody>
      </p:sp>
      <p:sp>
        <p:nvSpPr>
          <p:cNvPr id="25603" name="Text Box 24">
            <a:extLst>
              <a:ext uri="{FF2B5EF4-FFF2-40B4-BE49-F238E27FC236}">
                <a16:creationId xmlns:a16="http://schemas.microsoft.com/office/drawing/2014/main" id="{4E9CBDAF-A4F1-4ECB-8E2B-416B86649B85}"/>
              </a:ext>
            </a:extLst>
          </p:cNvPr>
          <p:cNvSpPr txBox="1">
            <a:spLocks noChangeArrowheads="1"/>
          </p:cNvSpPr>
          <p:nvPr/>
        </p:nvSpPr>
        <p:spPr bwMode="auto">
          <a:xfrm>
            <a:off x="609600" y="381000"/>
            <a:ext cx="45720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400" b="1" i="0">
                <a:solidFill>
                  <a:schemeClr val="accent2"/>
                </a:solidFill>
                <a:latin typeface="宋体" panose="02010600030101010101" pitchFamily="2" charset="-122"/>
              </a:rPr>
              <a:t>[</a:t>
            </a:r>
            <a:r>
              <a:rPr kumimoji="1" lang="zh-CN" altLang="en-US" sz="2400" b="1" i="0">
                <a:solidFill>
                  <a:schemeClr val="accent2"/>
                </a:solidFill>
                <a:latin typeface="宋体" panose="02010600030101010101" pitchFamily="2" charset="-122"/>
              </a:rPr>
              <a:t>例</a:t>
            </a:r>
            <a:r>
              <a:rPr kumimoji="1" lang="en-US" altLang="zh-CN" sz="2400" b="1" i="0">
                <a:solidFill>
                  <a:schemeClr val="accent2"/>
                </a:solidFill>
                <a:latin typeface="宋体" panose="02010600030101010101" pitchFamily="2" charset="-122"/>
              </a:rPr>
              <a:t>]  </a:t>
            </a:r>
            <a:r>
              <a:rPr kumimoji="1" lang="zh-CN" altLang="en-US" sz="2400" b="1" i="0">
                <a:latin typeface="宋体" panose="02010600030101010101" pitchFamily="2" charset="-122"/>
              </a:rPr>
              <a:t>电路如图</a:t>
            </a:r>
            <a:r>
              <a:rPr kumimoji="1" lang="en-US" altLang="zh-CN" sz="2400" b="1" i="0">
                <a:latin typeface="宋体" panose="02010600030101010101" pitchFamily="2" charset="-122"/>
              </a:rPr>
              <a:t>(a)</a:t>
            </a:r>
            <a:r>
              <a:rPr kumimoji="1" lang="zh-CN" altLang="en-US" sz="2400" b="1" i="0">
                <a:latin typeface="宋体" panose="02010600030101010101" pitchFamily="2" charset="-122"/>
              </a:rPr>
              <a:t>所示</a:t>
            </a:r>
            <a:r>
              <a:rPr kumimoji="1" lang="en-US" altLang="zh-CN" sz="2400" b="1" i="0">
                <a:latin typeface="宋体" panose="02010600030101010101" pitchFamily="2" charset="-122"/>
              </a:rPr>
              <a:t>,</a:t>
            </a:r>
            <a:r>
              <a:rPr kumimoji="1" lang="zh-CN" altLang="en-US" sz="2400" b="1" i="0">
                <a:latin typeface="宋体" panose="02010600030101010101" pitchFamily="2" charset="-122"/>
              </a:rPr>
              <a:t>已知</a:t>
            </a:r>
            <a:r>
              <a:rPr kumimoji="1" lang="zh-CN" altLang="en-US" sz="2400" b="1" i="0">
                <a:latin typeface="Times New Roman" panose="02020603050405020304" pitchFamily="18" charset="0"/>
                <a:ea typeface="楷体_GB2312" pitchFamily="49" charset="-122"/>
              </a:rPr>
              <a:t> </a:t>
            </a:r>
          </a:p>
        </p:txBody>
      </p:sp>
      <p:graphicFrame>
        <p:nvGraphicFramePr>
          <p:cNvPr id="25604" name="Object 25">
            <a:extLst>
              <a:ext uri="{FF2B5EF4-FFF2-40B4-BE49-F238E27FC236}">
                <a16:creationId xmlns:a16="http://schemas.microsoft.com/office/drawing/2014/main" id="{8771EE0C-6D54-4DFB-9FE7-C25981301DDE}"/>
              </a:ext>
            </a:extLst>
          </p:cNvPr>
          <p:cNvGraphicFramePr>
            <a:graphicFrameLocks noChangeAspect="1"/>
          </p:cNvGraphicFramePr>
          <p:nvPr/>
        </p:nvGraphicFramePr>
        <p:xfrm>
          <a:off x="2833688" y="838200"/>
          <a:ext cx="4100512" cy="1066800"/>
        </p:xfrm>
        <a:graphic>
          <a:graphicData uri="http://schemas.openxmlformats.org/presentationml/2006/ole">
            <mc:AlternateContent xmlns:mc="http://schemas.openxmlformats.org/markup-compatibility/2006">
              <mc:Choice xmlns:v="urn:schemas-microsoft-com:vml" Requires="v">
                <p:oleObj spid="_x0000_s25797" name="Equation" r:id="rId3" imgW="1803400" imgH="508000" progId="Equation.3">
                  <p:embed/>
                </p:oleObj>
              </mc:Choice>
              <mc:Fallback>
                <p:oleObj name="Equation" r:id="rId3" imgW="1803400" imgH="50800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688" y="838200"/>
                        <a:ext cx="4100512" cy="1066800"/>
                      </a:xfrm>
                      <a:prstGeom prst="rect">
                        <a:avLst/>
                      </a:prstGeom>
                      <a:noFill/>
                      <a:ln>
                        <a:noFill/>
                      </a:ln>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5" name="Text Box 26">
            <a:extLst>
              <a:ext uri="{FF2B5EF4-FFF2-40B4-BE49-F238E27FC236}">
                <a16:creationId xmlns:a16="http://schemas.microsoft.com/office/drawing/2014/main" id="{C76A6E7C-ECAA-4FDA-856D-E46235767732}"/>
              </a:ext>
            </a:extLst>
          </p:cNvPr>
          <p:cNvSpPr txBox="1">
            <a:spLocks noChangeArrowheads="1"/>
          </p:cNvSpPr>
          <p:nvPr/>
        </p:nvSpPr>
        <p:spPr bwMode="auto">
          <a:xfrm>
            <a:off x="609600" y="1828800"/>
            <a:ext cx="51816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zh-CN" altLang="en-US" sz="2400" b="1" i="0">
                <a:latin typeface="宋体" panose="02010600030101010101" pitchFamily="2" charset="-122"/>
              </a:rPr>
              <a:t>试求电流 </a:t>
            </a:r>
            <a:r>
              <a:rPr kumimoji="1" lang="en-US" altLang="zh-CN" sz="2400" b="1">
                <a:latin typeface="Times New Roman" panose="02020603050405020304" pitchFamily="18" charset="0"/>
              </a:rPr>
              <a:t>i</a:t>
            </a:r>
            <a:r>
              <a:rPr kumimoji="1" lang="en-US" altLang="zh-CN" sz="2400" b="1" i="0">
                <a:latin typeface="Times New Roman" panose="02020603050405020304" pitchFamily="18" charset="0"/>
              </a:rPr>
              <a:t>(</a:t>
            </a:r>
            <a:r>
              <a:rPr kumimoji="1" lang="en-US" altLang="zh-CN" sz="2400" b="1">
                <a:latin typeface="Times New Roman" panose="02020603050405020304" pitchFamily="18" charset="0"/>
              </a:rPr>
              <a:t>t</a:t>
            </a:r>
            <a:r>
              <a:rPr kumimoji="1" lang="en-US" altLang="zh-CN" sz="2400" b="1" i="0">
                <a:latin typeface="Times New Roman" panose="02020603050405020304" pitchFamily="18" charset="0"/>
              </a:rPr>
              <a:t>)</a:t>
            </a:r>
            <a:r>
              <a:rPr kumimoji="1" lang="en-US" altLang="zh-CN" sz="2400" b="1" i="0">
                <a:latin typeface="宋体" panose="02010600030101010101" pitchFamily="2" charset="-122"/>
              </a:rPr>
              <a:t> ,</a:t>
            </a:r>
            <a:r>
              <a:rPr kumimoji="1" lang="zh-CN" altLang="en-US" sz="2400" b="1" i="0">
                <a:latin typeface="宋体" panose="02010600030101010101" pitchFamily="2" charset="-122"/>
              </a:rPr>
              <a:t>画出相量图。</a:t>
            </a:r>
            <a:r>
              <a:rPr kumimoji="1" lang="zh-CN" altLang="en-US" sz="2400" b="1" i="0">
                <a:latin typeface="Times New Roman" panose="02020603050405020304" pitchFamily="18" charset="0"/>
                <a:ea typeface="楷体_GB2312" pitchFamily="49" charset="-122"/>
              </a:rPr>
              <a:t>  </a:t>
            </a:r>
          </a:p>
        </p:txBody>
      </p:sp>
      <p:sp>
        <p:nvSpPr>
          <p:cNvPr id="25606" name="Text Box 28">
            <a:extLst>
              <a:ext uri="{FF2B5EF4-FFF2-40B4-BE49-F238E27FC236}">
                <a16:creationId xmlns:a16="http://schemas.microsoft.com/office/drawing/2014/main" id="{837F181E-C6CF-4C2D-827A-563B53044B4B}"/>
              </a:ext>
            </a:extLst>
          </p:cNvPr>
          <p:cNvSpPr txBox="1">
            <a:spLocks noChangeArrowheads="1"/>
          </p:cNvSpPr>
          <p:nvPr/>
        </p:nvSpPr>
        <p:spPr bwMode="auto">
          <a:xfrm>
            <a:off x="533400" y="2179638"/>
            <a:ext cx="57150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10000"/>
              </a:spcBef>
              <a:buFontTx/>
              <a:buNone/>
            </a:pPr>
            <a:r>
              <a:rPr kumimoji="1" lang="zh-CN" altLang="en-US" sz="2400" b="1" i="0">
                <a:solidFill>
                  <a:schemeClr val="accent2"/>
                </a:solidFill>
                <a:latin typeface="Times New Roman" panose="02020603050405020304" pitchFamily="18" charset="0"/>
              </a:rPr>
              <a:t>解：</a:t>
            </a:r>
            <a:r>
              <a:rPr kumimoji="1" lang="zh-CN" altLang="en-US" sz="2400" b="1" i="0">
                <a:latin typeface="Times New Roman" panose="02020603050405020304" pitchFamily="18" charset="0"/>
              </a:rPr>
              <a:t>将电流的瞬时值形式写成相量形式</a:t>
            </a:r>
          </a:p>
        </p:txBody>
      </p:sp>
      <p:graphicFrame>
        <p:nvGraphicFramePr>
          <p:cNvPr id="25607" name="Object 31">
            <a:extLst>
              <a:ext uri="{FF2B5EF4-FFF2-40B4-BE49-F238E27FC236}">
                <a16:creationId xmlns:a16="http://schemas.microsoft.com/office/drawing/2014/main" id="{79D4D04C-B4C4-4C5A-8798-32D4C06BD30F}"/>
              </a:ext>
            </a:extLst>
          </p:cNvPr>
          <p:cNvGraphicFramePr>
            <a:graphicFrameLocks noChangeAspect="1"/>
          </p:cNvGraphicFramePr>
          <p:nvPr/>
        </p:nvGraphicFramePr>
        <p:xfrm>
          <a:off x="2932113" y="2860675"/>
          <a:ext cx="2136775" cy="949325"/>
        </p:xfrm>
        <a:graphic>
          <a:graphicData uri="http://schemas.openxmlformats.org/presentationml/2006/ole">
            <mc:AlternateContent xmlns:mc="http://schemas.openxmlformats.org/markup-compatibility/2006">
              <mc:Choice xmlns:v="urn:schemas-microsoft-com:vml" Requires="v">
                <p:oleObj spid="_x0000_s25798" name="Equation" r:id="rId5" imgW="1028254" imgH="482391" progId="Equation.3">
                  <p:embed/>
                </p:oleObj>
              </mc:Choice>
              <mc:Fallback>
                <p:oleObj name="Equation" r:id="rId5" imgW="1028254" imgH="482391"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2113" y="2860675"/>
                        <a:ext cx="2136775" cy="949325"/>
                      </a:xfrm>
                      <a:prstGeom prst="rect">
                        <a:avLst/>
                      </a:prstGeom>
                      <a:noFill/>
                      <a:ln>
                        <a:noFill/>
                      </a:ln>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8" name="Text Box 32">
            <a:extLst>
              <a:ext uri="{FF2B5EF4-FFF2-40B4-BE49-F238E27FC236}">
                <a16:creationId xmlns:a16="http://schemas.microsoft.com/office/drawing/2014/main" id="{CEEFE9C7-EAB7-433E-B2DD-4B245B84921A}"/>
              </a:ext>
            </a:extLst>
          </p:cNvPr>
          <p:cNvSpPr txBox="1">
            <a:spLocks noChangeArrowheads="1"/>
          </p:cNvSpPr>
          <p:nvPr/>
        </p:nvSpPr>
        <p:spPr bwMode="auto">
          <a:xfrm>
            <a:off x="533400" y="3733800"/>
            <a:ext cx="68580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10000"/>
              </a:spcBef>
              <a:buFontTx/>
              <a:buNone/>
            </a:pPr>
            <a:r>
              <a:rPr kumimoji="1" lang="zh-CN" altLang="en-US" sz="2400" b="1" i="0">
                <a:latin typeface="Times New Roman" panose="02020603050405020304" pitchFamily="18" charset="0"/>
              </a:rPr>
              <a:t>根据相量形式画出相量形式的电路图，见图</a:t>
            </a:r>
            <a:r>
              <a:rPr kumimoji="1" lang="zh-CN" altLang="en-US" sz="2400" b="1" i="0">
                <a:latin typeface="宋体" panose="02010600030101010101" pitchFamily="2" charset="-122"/>
              </a:rPr>
              <a:t>（</a:t>
            </a:r>
            <a:r>
              <a:rPr kumimoji="1" lang="en-US" altLang="zh-CN" sz="2400" b="1" i="0">
                <a:latin typeface="宋体" panose="02010600030101010101" pitchFamily="2" charset="-122"/>
              </a:rPr>
              <a:t>b)</a:t>
            </a:r>
          </a:p>
        </p:txBody>
      </p:sp>
      <p:grpSp>
        <p:nvGrpSpPr>
          <p:cNvPr id="25609" name="Group 86">
            <a:extLst>
              <a:ext uri="{FF2B5EF4-FFF2-40B4-BE49-F238E27FC236}">
                <a16:creationId xmlns:a16="http://schemas.microsoft.com/office/drawing/2014/main" id="{8A7B9AA7-AACB-4E45-A9D9-E9E3FA82A02D}"/>
              </a:ext>
            </a:extLst>
          </p:cNvPr>
          <p:cNvGrpSpPr>
            <a:grpSpLocks/>
          </p:cNvGrpSpPr>
          <p:nvPr/>
        </p:nvGrpSpPr>
        <p:grpSpPr bwMode="auto">
          <a:xfrm>
            <a:off x="1212850" y="4648200"/>
            <a:ext cx="2520950" cy="1905000"/>
            <a:chOff x="576" y="2928"/>
            <a:chExt cx="1588" cy="1200"/>
          </a:xfrm>
        </p:grpSpPr>
        <p:sp>
          <p:nvSpPr>
            <p:cNvPr id="25637" name="Text Box 34">
              <a:extLst>
                <a:ext uri="{FF2B5EF4-FFF2-40B4-BE49-F238E27FC236}">
                  <a16:creationId xmlns:a16="http://schemas.microsoft.com/office/drawing/2014/main" id="{5E960BDB-5BD0-4099-A5B7-987771F8505C}"/>
                </a:ext>
              </a:extLst>
            </p:cNvPr>
            <p:cNvSpPr txBox="1">
              <a:spLocks noChangeArrowheads="1"/>
            </p:cNvSpPr>
            <p:nvPr/>
          </p:nvSpPr>
          <p:spPr bwMode="auto">
            <a:xfrm>
              <a:off x="960" y="29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i</a:t>
              </a:r>
              <a:endParaRPr lang="en-US" altLang="zh-CN" sz="2400" b="1" i="0" baseline="-25000">
                <a:latin typeface="Times New Roman" panose="02020603050405020304" pitchFamily="18" charset="0"/>
              </a:endParaRPr>
            </a:p>
          </p:txBody>
        </p:sp>
        <p:sp>
          <p:nvSpPr>
            <p:cNvPr id="25638" name="Text Box 35">
              <a:extLst>
                <a:ext uri="{FF2B5EF4-FFF2-40B4-BE49-F238E27FC236}">
                  <a16:creationId xmlns:a16="http://schemas.microsoft.com/office/drawing/2014/main" id="{198DFE70-0DE4-42D5-8A5D-D19625207FA0}"/>
                </a:ext>
              </a:extLst>
            </p:cNvPr>
            <p:cNvSpPr txBox="1">
              <a:spLocks noChangeArrowheads="1"/>
            </p:cNvSpPr>
            <p:nvPr/>
          </p:nvSpPr>
          <p:spPr bwMode="auto">
            <a:xfrm>
              <a:off x="672" y="345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 </a:t>
              </a:r>
              <a:r>
                <a:rPr lang="en-US" altLang="zh-CN" sz="2400" b="1">
                  <a:latin typeface="Times New Roman" panose="02020603050405020304" pitchFamily="18" charset="0"/>
                </a:rPr>
                <a:t>i</a:t>
              </a:r>
              <a:r>
                <a:rPr lang="en-US" altLang="zh-CN" sz="2400" b="1" i="0" baseline="-25000">
                  <a:latin typeface="Times New Roman" panose="02020603050405020304" pitchFamily="18" charset="0"/>
                </a:rPr>
                <a:t>S</a:t>
              </a:r>
            </a:p>
          </p:txBody>
        </p:sp>
        <p:sp>
          <p:nvSpPr>
            <p:cNvPr id="25639" name="Text Box 36">
              <a:extLst>
                <a:ext uri="{FF2B5EF4-FFF2-40B4-BE49-F238E27FC236}">
                  <a16:creationId xmlns:a16="http://schemas.microsoft.com/office/drawing/2014/main" id="{C05CFFEF-0D86-450E-8BD7-D61D4437E5BE}"/>
                </a:ext>
              </a:extLst>
            </p:cNvPr>
            <p:cNvSpPr txBox="1">
              <a:spLocks noChangeArrowheads="1"/>
            </p:cNvSpPr>
            <p:nvPr/>
          </p:nvSpPr>
          <p:spPr bwMode="auto">
            <a:xfrm>
              <a:off x="1776"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 </a:t>
              </a:r>
              <a:r>
                <a:rPr lang="en-US" altLang="zh-CN" sz="2400" b="1">
                  <a:latin typeface="Times New Roman" panose="02020603050405020304" pitchFamily="18" charset="0"/>
                </a:rPr>
                <a:t>i</a:t>
              </a:r>
              <a:r>
                <a:rPr lang="en-US" altLang="zh-CN" sz="2400" b="1" i="0" baseline="-25000">
                  <a:latin typeface="Times New Roman" panose="02020603050405020304" pitchFamily="18" charset="0"/>
                </a:rPr>
                <a:t>2</a:t>
              </a:r>
            </a:p>
          </p:txBody>
        </p:sp>
        <p:sp>
          <p:nvSpPr>
            <p:cNvPr id="25640" name="Text Box 37">
              <a:extLst>
                <a:ext uri="{FF2B5EF4-FFF2-40B4-BE49-F238E27FC236}">
                  <a16:creationId xmlns:a16="http://schemas.microsoft.com/office/drawing/2014/main" id="{D5E3CE1A-7D16-4291-A8E1-628A35083534}"/>
                </a:ext>
              </a:extLst>
            </p:cNvPr>
            <p:cNvSpPr txBox="1">
              <a:spLocks noChangeArrowheads="1"/>
            </p:cNvSpPr>
            <p:nvPr/>
          </p:nvSpPr>
          <p:spPr bwMode="auto">
            <a:xfrm>
              <a:off x="1152" y="350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i</a:t>
              </a:r>
              <a:r>
                <a:rPr lang="en-US" altLang="zh-CN" sz="2400" b="1" i="0" baseline="-25000">
                  <a:latin typeface="Times New Roman" panose="02020603050405020304" pitchFamily="18" charset="0"/>
                </a:rPr>
                <a:t>1</a:t>
              </a:r>
            </a:p>
          </p:txBody>
        </p:sp>
        <p:grpSp>
          <p:nvGrpSpPr>
            <p:cNvPr id="25641" name="Group 38">
              <a:extLst>
                <a:ext uri="{FF2B5EF4-FFF2-40B4-BE49-F238E27FC236}">
                  <a16:creationId xmlns:a16="http://schemas.microsoft.com/office/drawing/2014/main" id="{F6C33ABA-33A8-4606-B6B5-59A897162C57}"/>
                </a:ext>
              </a:extLst>
            </p:cNvPr>
            <p:cNvGrpSpPr>
              <a:grpSpLocks/>
            </p:cNvGrpSpPr>
            <p:nvPr/>
          </p:nvGrpSpPr>
          <p:grpSpPr bwMode="auto">
            <a:xfrm>
              <a:off x="576" y="2928"/>
              <a:ext cx="1588" cy="946"/>
              <a:chOff x="2085" y="3625"/>
              <a:chExt cx="3971" cy="2365"/>
            </a:xfrm>
          </p:grpSpPr>
          <p:grpSp>
            <p:nvGrpSpPr>
              <p:cNvPr id="25643" name="Group 39">
                <a:extLst>
                  <a:ext uri="{FF2B5EF4-FFF2-40B4-BE49-F238E27FC236}">
                    <a16:creationId xmlns:a16="http://schemas.microsoft.com/office/drawing/2014/main" id="{C6248E8D-C280-4F3A-8FAD-CFC72820EC4A}"/>
                  </a:ext>
                </a:extLst>
              </p:cNvPr>
              <p:cNvGrpSpPr>
                <a:grpSpLocks/>
              </p:cNvGrpSpPr>
              <p:nvPr/>
            </p:nvGrpSpPr>
            <p:grpSpPr bwMode="auto">
              <a:xfrm>
                <a:off x="2085" y="3647"/>
                <a:ext cx="3971" cy="2343"/>
                <a:chOff x="2085" y="3647"/>
                <a:chExt cx="3971" cy="2343"/>
              </a:xfrm>
            </p:grpSpPr>
            <p:sp>
              <p:nvSpPr>
                <p:cNvPr id="25647" name="Line 40">
                  <a:extLst>
                    <a:ext uri="{FF2B5EF4-FFF2-40B4-BE49-F238E27FC236}">
                      <a16:creationId xmlns:a16="http://schemas.microsoft.com/office/drawing/2014/main" id="{D20FF0D5-4380-4380-9666-24E7062E0B22}"/>
                    </a:ext>
                  </a:extLst>
                </p:cNvPr>
                <p:cNvSpPr>
                  <a:spLocks noChangeShapeType="1"/>
                </p:cNvSpPr>
                <p:nvPr/>
              </p:nvSpPr>
              <p:spPr bwMode="auto">
                <a:xfrm>
                  <a:off x="2305" y="3647"/>
                  <a:ext cx="35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48" name="Line 41">
                  <a:extLst>
                    <a:ext uri="{FF2B5EF4-FFF2-40B4-BE49-F238E27FC236}">
                      <a16:creationId xmlns:a16="http://schemas.microsoft.com/office/drawing/2014/main" id="{42D92F23-DA40-4079-87F9-A385F9472E6B}"/>
                    </a:ext>
                  </a:extLst>
                </p:cNvPr>
                <p:cNvSpPr>
                  <a:spLocks noChangeShapeType="1"/>
                </p:cNvSpPr>
                <p:nvPr/>
              </p:nvSpPr>
              <p:spPr bwMode="auto">
                <a:xfrm>
                  <a:off x="2316" y="5968"/>
                  <a:ext cx="35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49" name="Line 42">
                  <a:extLst>
                    <a:ext uri="{FF2B5EF4-FFF2-40B4-BE49-F238E27FC236}">
                      <a16:creationId xmlns:a16="http://schemas.microsoft.com/office/drawing/2014/main" id="{0B6F6AE9-3613-443F-A6BC-451798D99163}"/>
                    </a:ext>
                  </a:extLst>
                </p:cNvPr>
                <p:cNvSpPr>
                  <a:spLocks noChangeShapeType="1"/>
                </p:cNvSpPr>
                <p:nvPr/>
              </p:nvSpPr>
              <p:spPr bwMode="auto">
                <a:xfrm>
                  <a:off x="2305" y="3647"/>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50" name="Line 43">
                  <a:extLst>
                    <a:ext uri="{FF2B5EF4-FFF2-40B4-BE49-F238E27FC236}">
                      <a16:creationId xmlns:a16="http://schemas.microsoft.com/office/drawing/2014/main" id="{6B4924FE-64FC-4492-B04C-045F3E916EEF}"/>
                    </a:ext>
                  </a:extLst>
                </p:cNvPr>
                <p:cNvSpPr>
                  <a:spLocks noChangeShapeType="1"/>
                </p:cNvSpPr>
                <p:nvPr/>
              </p:nvSpPr>
              <p:spPr bwMode="auto">
                <a:xfrm>
                  <a:off x="4131" y="3669"/>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51" name="Line 44">
                  <a:extLst>
                    <a:ext uri="{FF2B5EF4-FFF2-40B4-BE49-F238E27FC236}">
                      <a16:creationId xmlns:a16="http://schemas.microsoft.com/office/drawing/2014/main" id="{663F1FE3-4D8D-457E-AEBB-9D6AA22028F5}"/>
                    </a:ext>
                  </a:extLst>
                </p:cNvPr>
                <p:cNvSpPr>
                  <a:spLocks noChangeShapeType="1"/>
                </p:cNvSpPr>
                <p:nvPr/>
              </p:nvSpPr>
              <p:spPr bwMode="auto">
                <a:xfrm>
                  <a:off x="5825" y="3647"/>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52" name="Oval 45">
                  <a:extLst>
                    <a:ext uri="{FF2B5EF4-FFF2-40B4-BE49-F238E27FC236}">
                      <a16:creationId xmlns:a16="http://schemas.microsoft.com/office/drawing/2014/main" id="{F7915452-AF75-4867-9E1F-9D06F8F20EC3}"/>
                    </a:ext>
                  </a:extLst>
                </p:cNvPr>
                <p:cNvSpPr>
                  <a:spLocks noChangeArrowheads="1"/>
                </p:cNvSpPr>
                <p:nvPr/>
              </p:nvSpPr>
              <p:spPr bwMode="auto">
                <a:xfrm>
                  <a:off x="2085" y="4549"/>
                  <a:ext cx="451" cy="42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5653" name="Line 46">
                  <a:extLst>
                    <a:ext uri="{FF2B5EF4-FFF2-40B4-BE49-F238E27FC236}">
                      <a16:creationId xmlns:a16="http://schemas.microsoft.com/office/drawing/2014/main" id="{8BB79A1B-1A80-4902-9100-550B94442A47}"/>
                    </a:ext>
                  </a:extLst>
                </p:cNvPr>
                <p:cNvSpPr>
                  <a:spLocks noChangeShapeType="1"/>
                </p:cNvSpPr>
                <p:nvPr/>
              </p:nvSpPr>
              <p:spPr bwMode="auto">
                <a:xfrm>
                  <a:off x="2085" y="4769"/>
                  <a:ext cx="45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54" name="Line 47">
                  <a:extLst>
                    <a:ext uri="{FF2B5EF4-FFF2-40B4-BE49-F238E27FC236}">
                      <a16:creationId xmlns:a16="http://schemas.microsoft.com/office/drawing/2014/main" id="{E4CEB1D9-FE64-41C5-93C7-532797ADC14A}"/>
                    </a:ext>
                  </a:extLst>
                </p:cNvPr>
                <p:cNvSpPr>
                  <a:spLocks noChangeShapeType="1"/>
                </p:cNvSpPr>
                <p:nvPr/>
              </p:nvSpPr>
              <p:spPr bwMode="auto">
                <a:xfrm>
                  <a:off x="2690" y="4406"/>
                  <a:ext cx="0" cy="649"/>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55" name="Rectangle 48">
                  <a:extLst>
                    <a:ext uri="{FF2B5EF4-FFF2-40B4-BE49-F238E27FC236}">
                      <a16:creationId xmlns:a16="http://schemas.microsoft.com/office/drawing/2014/main" id="{C011EDCD-A1C8-4F96-8966-B6AB77603813}"/>
                    </a:ext>
                  </a:extLst>
                </p:cNvPr>
                <p:cNvSpPr>
                  <a:spLocks noChangeArrowheads="1"/>
                </p:cNvSpPr>
                <p:nvPr/>
              </p:nvSpPr>
              <p:spPr bwMode="auto">
                <a:xfrm>
                  <a:off x="3889" y="4516"/>
                  <a:ext cx="473" cy="429"/>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5656" name="Rectangle 49">
                  <a:extLst>
                    <a:ext uri="{FF2B5EF4-FFF2-40B4-BE49-F238E27FC236}">
                      <a16:creationId xmlns:a16="http://schemas.microsoft.com/office/drawing/2014/main" id="{66275029-1491-4847-A49C-12677FB312A3}"/>
                    </a:ext>
                  </a:extLst>
                </p:cNvPr>
                <p:cNvSpPr>
                  <a:spLocks noChangeArrowheads="1"/>
                </p:cNvSpPr>
                <p:nvPr/>
              </p:nvSpPr>
              <p:spPr bwMode="auto">
                <a:xfrm>
                  <a:off x="5583" y="4527"/>
                  <a:ext cx="473" cy="429"/>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25644" name="Line 50">
                <a:extLst>
                  <a:ext uri="{FF2B5EF4-FFF2-40B4-BE49-F238E27FC236}">
                    <a16:creationId xmlns:a16="http://schemas.microsoft.com/office/drawing/2014/main" id="{79B03FA0-1A59-4B60-A3A0-B73995FC09F7}"/>
                  </a:ext>
                </a:extLst>
              </p:cNvPr>
              <p:cNvSpPr>
                <a:spLocks noChangeShapeType="1"/>
              </p:cNvSpPr>
              <p:nvPr/>
            </p:nvSpPr>
            <p:spPr bwMode="auto">
              <a:xfrm>
                <a:off x="4120" y="5187"/>
                <a:ext cx="0" cy="38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45" name="Line 51">
                <a:extLst>
                  <a:ext uri="{FF2B5EF4-FFF2-40B4-BE49-F238E27FC236}">
                    <a16:creationId xmlns:a16="http://schemas.microsoft.com/office/drawing/2014/main" id="{1E11B2BD-BD16-4843-B1FE-A97493ACFAA0}"/>
                  </a:ext>
                </a:extLst>
              </p:cNvPr>
              <p:cNvSpPr>
                <a:spLocks noChangeShapeType="1"/>
              </p:cNvSpPr>
              <p:nvPr/>
            </p:nvSpPr>
            <p:spPr bwMode="auto">
              <a:xfrm>
                <a:off x="5800" y="5220"/>
                <a:ext cx="0" cy="352"/>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46" name="Line 52">
                <a:extLst>
                  <a:ext uri="{FF2B5EF4-FFF2-40B4-BE49-F238E27FC236}">
                    <a16:creationId xmlns:a16="http://schemas.microsoft.com/office/drawing/2014/main" id="{190E3676-E09D-4F84-AB30-B3C76A8B7351}"/>
                  </a:ext>
                </a:extLst>
              </p:cNvPr>
              <p:cNvSpPr>
                <a:spLocks noChangeShapeType="1"/>
              </p:cNvSpPr>
              <p:nvPr/>
            </p:nvSpPr>
            <p:spPr bwMode="auto">
              <a:xfrm>
                <a:off x="2690" y="3625"/>
                <a:ext cx="517"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5642" name="Text Box 85">
              <a:extLst>
                <a:ext uri="{FF2B5EF4-FFF2-40B4-BE49-F238E27FC236}">
                  <a16:creationId xmlns:a16="http://schemas.microsoft.com/office/drawing/2014/main" id="{A3006219-C1D5-4789-89F7-73455715405F}"/>
                </a:ext>
              </a:extLst>
            </p:cNvPr>
            <p:cNvSpPr txBox="1">
              <a:spLocks noChangeArrowheads="1"/>
            </p:cNvSpPr>
            <p:nvPr/>
          </p:nvSpPr>
          <p:spPr bwMode="auto">
            <a:xfrm>
              <a:off x="1104" y="384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(a)</a:t>
              </a:r>
              <a:endParaRPr lang="en-US" altLang="zh-CN" sz="2400" b="1" i="0" baseline="-25000">
                <a:latin typeface="Times New Roman" panose="02020603050405020304" pitchFamily="18" charset="0"/>
              </a:endParaRPr>
            </a:p>
          </p:txBody>
        </p:sp>
      </p:grpSp>
      <p:grpSp>
        <p:nvGrpSpPr>
          <p:cNvPr id="25610" name="Group 100">
            <a:extLst>
              <a:ext uri="{FF2B5EF4-FFF2-40B4-BE49-F238E27FC236}">
                <a16:creationId xmlns:a16="http://schemas.microsoft.com/office/drawing/2014/main" id="{4D36CDDD-0CF1-4B57-BC20-E42DBCD15044}"/>
              </a:ext>
            </a:extLst>
          </p:cNvPr>
          <p:cNvGrpSpPr>
            <a:grpSpLocks/>
          </p:cNvGrpSpPr>
          <p:nvPr/>
        </p:nvGrpSpPr>
        <p:grpSpPr bwMode="auto">
          <a:xfrm>
            <a:off x="5486400" y="4648200"/>
            <a:ext cx="2590800" cy="1981200"/>
            <a:chOff x="3456" y="2928"/>
            <a:chExt cx="1632" cy="1248"/>
          </a:xfrm>
        </p:grpSpPr>
        <p:grpSp>
          <p:nvGrpSpPr>
            <p:cNvPr id="25614" name="Group 92">
              <a:extLst>
                <a:ext uri="{FF2B5EF4-FFF2-40B4-BE49-F238E27FC236}">
                  <a16:creationId xmlns:a16="http://schemas.microsoft.com/office/drawing/2014/main" id="{C8079C83-7EEE-4847-AAA4-939B1BCA2D51}"/>
                </a:ext>
              </a:extLst>
            </p:cNvPr>
            <p:cNvGrpSpPr>
              <a:grpSpLocks/>
            </p:cNvGrpSpPr>
            <p:nvPr/>
          </p:nvGrpSpPr>
          <p:grpSpPr bwMode="auto">
            <a:xfrm>
              <a:off x="3456" y="2928"/>
              <a:ext cx="1588" cy="1248"/>
              <a:chOff x="3168" y="2928"/>
              <a:chExt cx="1588" cy="1248"/>
            </a:xfrm>
          </p:grpSpPr>
          <p:grpSp>
            <p:nvGrpSpPr>
              <p:cNvPr id="25617" name="Group 53">
                <a:extLst>
                  <a:ext uri="{FF2B5EF4-FFF2-40B4-BE49-F238E27FC236}">
                    <a16:creationId xmlns:a16="http://schemas.microsoft.com/office/drawing/2014/main" id="{16053DA8-F1A6-4163-A5A5-10682B282190}"/>
                  </a:ext>
                </a:extLst>
              </p:cNvPr>
              <p:cNvGrpSpPr>
                <a:grpSpLocks/>
              </p:cNvGrpSpPr>
              <p:nvPr/>
            </p:nvGrpSpPr>
            <p:grpSpPr bwMode="auto">
              <a:xfrm>
                <a:off x="3168" y="2928"/>
                <a:ext cx="1588" cy="946"/>
                <a:chOff x="2085" y="3625"/>
                <a:chExt cx="3971" cy="2365"/>
              </a:xfrm>
            </p:grpSpPr>
            <p:grpSp>
              <p:nvGrpSpPr>
                <p:cNvPr id="25623" name="Group 54">
                  <a:extLst>
                    <a:ext uri="{FF2B5EF4-FFF2-40B4-BE49-F238E27FC236}">
                      <a16:creationId xmlns:a16="http://schemas.microsoft.com/office/drawing/2014/main" id="{17ED19FC-72F6-4E41-A56F-B2B82096D52A}"/>
                    </a:ext>
                  </a:extLst>
                </p:cNvPr>
                <p:cNvGrpSpPr>
                  <a:grpSpLocks/>
                </p:cNvGrpSpPr>
                <p:nvPr/>
              </p:nvGrpSpPr>
              <p:grpSpPr bwMode="auto">
                <a:xfrm>
                  <a:off x="2085" y="3647"/>
                  <a:ext cx="3971" cy="2343"/>
                  <a:chOff x="2085" y="3647"/>
                  <a:chExt cx="3971" cy="2343"/>
                </a:xfrm>
              </p:grpSpPr>
              <p:sp>
                <p:nvSpPr>
                  <p:cNvPr id="25627" name="Line 55">
                    <a:extLst>
                      <a:ext uri="{FF2B5EF4-FFF2-40B4-BE49-F238E27FC236}">
                        <a16:creationId xmlns:a16="http://schemas.microsoft.com/office/drawing/2014/main" id="{F5C71F03-4FB9-424F-B5B6-FD362230F379}"/>
                      </a:ext>
                    </a:extLst>
                  </p:cNvPr>
                  <p:cNvSpPr>
                    <a:spLocks noChangeShapeType="1"/>
                  </p:cNvSpPr>
                  <p:nvPr/>
                </p:nvSpPr>
                <p:spPr bwMode="auto">
                  <a:xfrm>
                    <a:off x="2305" y="3647"/>
                    <a:ext cx="35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28" name="Line 56">
                    <a:extLst>
                      <a:ext uri="{FF2B5EF4-FFF2-40B4-BE49-F238E27FC236}">
                        <a16:creationId xmlns:a16="http://schemas.microsoft.com/office/drawing/2014/main" id="{FB55107E-C6B8-462C-8652-33C78E754730}"/>
                      </a:ext>
                    </a:extLst>
                  </p:cNvPr>
                  <p:cNvSpPr>
                    <a:spLocks noChangeShapeType="1"/>
                  </p:cNvSpPr>
                  <p:nvPr/>
                </p:nvSpPr>
                <p:spPr bwMode="auto">
                  <a:xfrm>
                    <a:off x="2316" y="5968"/>
                    <a:ext cx="35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29" name="Line 57">
                    <a:extLst>
                      <a:ext uri="{FF2B5EF4-FFF2-40B4-BE49-F238E27FC236}">
                        <a16:creationId xmlns:a16="http://schemas.microsoft.com/office/drawing/2014/main" id="{F27CC301-E08D-42B1-A492-4CC83828862E}"/>
                      </a:ext>
                    </a:extLst>
                  </p:cNvPr>
                  <p:cNvSpPr>
                    <a:spLocks noChangeShapeType="1"/>
                  </p:cNvSpPr>
                  <p:nvPr/>
                </p:nvSpPr>
                <p:spPr bwMode="auto">
                  <a:xfrm>
                    <a:off x="2305" y="3647"/>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30" name="Line 58">
                    <a:extLst>
                      <a:ext uri="{FF2B5EF4-FFF2-40B4-BE49-F238E27FC236}">
                        <a16:creationId xmlns:a16="http://schemas.microsoft.com/office/drawing/2014/main" id="{BBB14D7F-CA09-463A-8FC9-53989C9323C7}"/>
                      </a:ext>
                    </a:extLst>
                  </p:cNvPr>
                  <p:cNvSpPr>
                    <a:spLocks noChangeShapeType="1"/>
                  </p:cNvSpPr>
                  <p:nvPr/>
                </p:nvSpPr>
                <p:spPr bwMode="auto">
                  <a:xfrm>
                    <a:off x="4131" y="3669"/>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31" name="Line 59">
                    <a:extLst>
                      <a:ext uri="{FF2B5EF4-FFF2-40B4-BE49-F238E27FC236}">
                        <a16:creationId xmlns:a16="http://schemas.microsoft.com/office/drawing/2014/main" id="{8EACEFCC-4A87-425D-A7C3-7D63EA223ABD}"/>
                      </a:ext>
                    </a:extLst>
                  </p:cNvPr>
                  <p:cNvSpPr>
                    <a:spLocks noChangeShapeType="1"/>
                  </p:cNvSpPr>
                  <p:nvPr/>
                </p:nvSpPr>
                <p:spPr bwMode="auto">
                  <a:xfrm>
                    <a:off x="5825" y="3647"/>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32" name="Oval 60">
                    <a:extLst>
                      <a:ext uri="{FF2B5EF4-FFF2-40B4-BE49-F238E27FC236}">
                        <a16:creationId xmlns:a16="http://schemas.microsoft.com/office/drawing/2014/main" id="{6208494B-DF7E-44F0-A01E-CA525B3593E8}"/>
                      </a:ext>
                    </a:extLst>
                  </p:cNvPr>
                  <p:cNvSpPr>
                    <a:spLocks noChangeArrowheads="1"/>
                  </p:cNvSpPr>
                  <p:nvPr/>
                </p:nvSpPr>
                <p:spPr bwMode="auto">
                  <a:xfrm>
                    <a:off x="2085" y="4549"/>
                    <a:ext cx="451" cy="42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5633" name="Line 61">
                    <a:extLst>
                      <a:ext uri="{FF2B5EF4-FFF2-40B4-BE49-F238E27FC236}">
                        <a16:creationId xmlns:a16="http://schemas.microsoft.com/office/drawing/2014/main" id="{8B6D7F1B-2769-4CF0-A6C7-C312E03690AF}"/>
                      </a:ext>
                    </a:extLst>
                  </p:cNvPr>
                  <p:cNvSpPr>
                    <a:spLocks noChangeShapeType="1"/>
                  </p:cNvSpPr>
                  <p:nvPr/>
                </p:nvSpPr>
                <p:spPr bwMode="auto">
                  <a:xfrm>
                    <a:off x="2085" y="4769"/>
                    <a:ext cx="45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34" name="Line 62">
                    <a:extLst>
                      <a:ext uri="{FF2B5EF4-FFF2-40B4-BE49-F238E27FC236}">
                        <a16:creationId xmlns:a16="http://schemas.microsoft.com/office/drawing/2014/main" id="{1B96D9B4-2CBE-4649-84EA-4E249B9761A1}"/>
                      </a:ext>
                    </a:extLst>
                  </p:cNvPr>
                  <p:cNvSpPr>
                    <a:spLocks noChangeShapeType="1"/>
                  </p:cNvSpPr>
                  <p:nvPr/>
                </p:nvSpPr>
                <p:spPr bwMode="auto">
                  <a:xfrm>
                    <a:off x="2690" y="4406"/>
                    <a:ext cx="0" cy="649"/>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35" name="Rectangle 63">
                    <a:extLst>
                      <a:ext uri="{FF2B5EF4-FFF2-40B4-BE49-F238E27FC236}">
                        <a16:creationId xmlns:a16="http://schemas.microsoft.com/office/drawing/2014/main" id="{FDCD6238-C6BF-4066-9ECA-A275EFC5CBC9}"/>
                      </a:ext>
                    </a:extLst>
                  </p:cNvPr>
                  <p:cNvSpPr>
                    <a:spLocks noChangeArrowheads="1"/>
                  </p:cNvSpPr>
                  <p:nvPr/>
                </p:nvSpPr>
                <p:spPr bwMode="auto">
                  <a:xfrm>
                    <a:off x="3889" y="4516"/>
                    <a:ext cx="473" cy="429"/>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5636" name="Rectangle 64">
                    <a:extLst>
                      <a:ext uri="{FF2B5EF4-FFF2-40B4-BE49-F238E27FC236}">
                        <a16:creationId xmlns:a16="http://schemas.microsoft.com/office/drawing/2014/main" id="{ACA76421-5574-4AD9-8506-6606468F9CC4}"/>
                      </a:ext>
                    </a:extLst>
                  </p:cNvPr>
                  <p:cNvSpPr>
                    <a:spLocks noChangeArrowheads="1"/>
                  </p:cNvSpPr>
                  <p:nvPr/>
                </p:nvSpPr>
                <p:spPr bwMode="auto">
                  <a:xfrm>
                    <a:off x="5583" y="4527"/>
                    <a:ext cx="473" cy="429"/>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25624" name="Line 65">
                  <a:extLst>
                    <a:ext uri="{FF2B5EF4-FFF2-40B4-BE49-F238E27FC236}">
                      <a16:creationId xmlns:a16="http://schemas.microsoft.com/office/drawing/2014/main" id="{026F2DA4-A53E-43CF-85F2-377B55BF12B3}"/>
                    </a:ext>
                  </a:extLst>
                </p:cNvPr>
                <p:cNvSpPr>
                  <a:spLocks noChangeShapeType="1"/>
                </p:cNvSpPr>
                <p:nvPr/>
              </p:nvSpPr>
              <p:spPr bwMode="auto">
                <a:xfrm>
                  <a:off x="4120" y="5187"/>
                  <a:ext cx="0" cy="38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25" name="Line 66">
                  <a:extLst>
                    <a:ext uri="{FF2B5EF4-FFF2-40B4-BE49-F238E27FC236}">
                      <a16:creationId xmlns:a16="http://schemas.microsoft.com/office/drawing/2014/main" id="{B1669578-EFED-4498-A701-D3A0DA9CF8AF}"/>
                    </a:ext>
                  </a:extLst>
                </p:cNvPr>
                <p:cNvSpPr>
                  <a:spLocks noChangeShapeType="1"/>
                </p:cNvSpPr>
                <p:nvPr/>
              </p:nvSpPr>
              <p:spPr bwMode="auto">
                <a:xfrm>
                  <a:off x="5800" y="5220"/>
                  <a:ext cx="0" cy="352"/>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626" name="Line 67">
                  <a:extLst>
                    <a:ext uri="{FF2B5EF4-FFF2-40B4-BE49-F238E27FC236}">
                      <a16:creationId xmlns:a16="http://schemas.microsoft.com/office/drawing/2014/main" id="{DC212D67-3A62-4328-AA8C-DEBA42FE6C6E}"/>
                    </a:ext>
                  </a:extLst>
                </p:cNvPr>
                <p:cNvSpPr>
                  <a:spLocks noChangeShapeType="1"/>
                </p:cNvSpPr>
                <p:nvPr/>
              </p:nvSpPr>
              <p:spPr bwMode="auto">
                <a:xfrm>
                  <a:off x="2690" y="3625"/>
                  <a:ext cx="517"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5618" name="Text Box 84">
                <a:extLst>
                  <a:ext uri="{FF2B5EF4-FFF2-40B4-BE49-F238E27FC236}">
                    <a16:creationId xmlns:a16="http://schemas.microsoft.com/office/drawing/2014/main" id="{F0504B41-4743-477B-B4CD-F069998CA681}"/>
                  </a:ext>
                </a:extLst>
              </p:cNvPr>
              <p:cNvSpPr txBox="1">
                <a:spLocks noChangeArrowheads="1"/>
              </p:cNvSpPr>
              <p:nvPr/>
            </p:nvSpPr>
            <p:spPr bwMode="auto">
              <a:xfrm>
                <a:off x="3744" y="388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(b)</a:t>
                </a:r>
                <a:endParaRPr lang="en-US" altLang="zh-CN" sz="2400" b="1" i="0" baseline="-25000">
                  <a:latin typeface="Times New Roman" panose="02020603050405020304" pitchFamily="18" charset="0"/>
                </a:endParaRPr>
              </a:p>
            </p:txBody>
          </p:sp>
          <p:sp>
            <p:nvSpPr>
              <p:cNvPr id="25619" name="Text Box 88">
                <a:extLst>
                  <a:ext uri="{FF2B5EF4-FFF2-40B4-BE49-F238E27FC236}">
                    <a16:creationId xmlns:a16="http://schemas.microsoft.com/office/drawing/2014/main" id="{585658D8-106D-4C5E-9EE4-84F7ED9C0C8E}"/>
                  </a:ext>
                </a:extLst>
              </p:cNvPr>
              <p:cNvSpPr txBox="1">
                <a:spLocks noChangeArrowheads="1"/>
              </p:cNvSpPr>
              <p:nvPr/>
            </p:nvSpPr>
            <p:spPr bwMode="auto">
              <a:xfrm>
                <a:off x="3312"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S</a:t>
                </a:r>
              </a:p>
            </p:txBody>
          </p:sp>
          <p:sp>
            <p:nvSpPr>
              <p:cNvPr id="25620" name="Text Box 89">
                <a:extLst>
                  <a:ext uri="{FF2B5EF4-FFF2-40B4-BE49-F238E27FC236}">
                    <a16:creationId xmlns:a16="http://schemas.microsoft.com/office/drawing/2014/main" id="{1A71CA46-F051-4425-8006-7594B9D43F18}"/>
                  </a:ext>
                </a:extLst>
              </p:cNvPr>
              <p:cNvSpPr txBox="1">
                <a:spLocks noChangeArrowheads="1"/>
              </p:cNvSpPr>
              <p:nvPr/>
            </p:nvSpPr>
            <p:spPr bwMode="auto">
              <a:xfrm>
                <a:off x="3552" y="297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baseline="-25000">
                  <a:latin typeface="Times New Roman" panose="02020603050405020304" pitchFamily="18" charset="0"/>
                </a:endParaRPr>
              </a:p>
            </p:txBody>
          </p:sp>
          <p:sp>
            <p:nvSpPr>
              <p:cNvPr id="25621" name="Text Box 90">
                <a:extLst>
                  <a:ext uri="{FF2B5EF4-FFF2-40B4-BE49-F238E27FC236}">
                    <a16:creationId xmlns:a16="http://schemas.microsoft.com/office/drawing/2014/main" id="{1A131B71-76C5-4083-850A-053E1C155FF0}"/>
                  </a:ext>
                </a:extLst>
              </p:cNvPr>
              <p:cNvSpPr txBox="1">
                <a:spLocks noChangeArrowheads="1"/>
              </p:cNvSpPr>
              <p:nvPr/>
            </p:nvSpPr>
            <p:spPr bwMode="auto">
              <a:xfrm>
                <a:off x="4368"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2</a:t>
                </a:r>
              </a:p>
            </p:txBody>
          </p:sp>
          <p:sp>
            <p:nvSpPr>
              <p:cNvPr id="25622" name="Text Box 91">
                <a:extLst>
                  <a:ext uri="{FF2B5EF4-FFF2-40B4-BE49-F238E27FC236}">
                    <a16:creationId xmlns:a16="http://schemas.microsoft.com/office/drawing/2014/main" id="{38B7F759-DC7F-4F79-AC72-BF7061BC089E}"/>
                  </a:ext>
                </a:extLst>
              </p:cNvPr>
              <p:cNvSpPr txBox="1">
                <a:spLocks noChangeArrowheads="1"/>
              </p:cNvSpPr>
              <p:nvPr/>
            </p:nvSpPr>
            <p:spPr bwMode="auto">
              <a:xfrm>
                <a:off x="3696"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1</a:t>
                </a:r>
              </a:p>
            </p:txBody>
          </p:sp>
        </p:grpSp>
        <p:sp>
          <p:nvSpPr>
            <p:cNvPr id="25615" name="Text Box 95">
              <a:extLst>
                <a:ext uri="{FF2B5EF4-FFF2-40B4-BE49-F238E27FC236}">
                  <a16:creationId xmlns:a16="http://schemas.microsoft.com/office/drawing/2014/main" id="{B271C87D-9034-4FE8-A04F-15A5C4807740}"/>
                </a:ext>
              </a:extLst>
            </p:cNvPr>
            <p:cNvSpPr txBox="1">
              <a:spLocks noChangeArrowheads="1"/>
            </p:cNvSpPr>
            <p:nvPr/>
          </p:nvSpPr>
          <p:spPr bwMode="auto">
            <a:xfrm>
              <a:off x="4848" y="326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0"/>
                <a:t>2</a:t>
              </a:r>
            </a:p>
          </p:txBody>
        </p:sp>
        <p:sp>
          <p:nvSpPr>
            <p:cNvPr id="25616" name="Text Box 97">
              <a:extLst>
                <a:ext uri="{FF2B5EF4-FFF2-40B4-BE49-F238E27FC236}">
                  <a16:creationId xmlns:a16="http://schemas.microsoft.com/office/drawing/2014/main" id="{31360B56-0033-4FC4-8ED6-9B9FB5DA4491}"/>
                </a:ext>
              </a:extLst>
            </p:cNvPr>
            <p:cNvSpPr txBox="1">
              <a:spLocks noChangeArrowheads="1"/>
            </p:cNvSpPr>
            <p:nvPr/>
          </p:nvSpPr>
          <p:spPr bwMode="auto">
            <a:xfrm>
              <a:off x="4176" y="325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0"/>
                <a:t>1</a:t>
              </a:r>
            </a:p>
          </p:txBody>
        </p:sp>
      </p:grpSp>
      <p:grpSp>
        <p:nvGrpSpPr>
          <p:cNvPr id="25611" name="Group 99">
            <a:extLst>
              <a:ext uri="{FF2B5EF4-FFF2-40B4-BE49-F238E27FC236}">
                <a16:creationId xmlns:a16="http://schemas.microsoft.com/office/drawing/2014/main" id="{F94AAF5C-F26A-4B9A-A409-185AE88D3890}"/>
              </a:ext>
            </a:extLst>
          </p:cNvPr>
          <p:cNvGrpSpPr>
            <a:grpSpLocks/>
          </p:cNvGrpSpPr>
          <p:nvPr/>
        </p:nvGrpSpPr>
        <p:grpSpPr bwMode="auto">
          <a:xfrm>
            <a:off x="2362200" y="5165725"/>
            <a:ext cx="1447800" cy="396875"/>
            <a:chOff x="1488" y="3254"/>
            <a:chExt cx="912" cy="250"/>
          </a:xfrm>
        </p:grpSpPr>
        <p:sp>
          <p:nvSpPr>
            <p:cNvPr id="25612" name="Text Box 96">
              <a:extLst>
                <a:ext uri="{FF2B5EF4-FFF2-40B4-BE49-F238E27FC236}">
                  <a16:creationId xmlns:a16="http://schemas.microsoft.com/office/drawing/2014/main" id="{5966726E-7C29-4E2D-8F88-0D0251FA01BF}"/>
                </a:ext>
              </a:extLst>
            </p:cNvPr>
            <p:cNvSpPr txBox="1">
              <a:spLocks noChangeArrowheads="1"/>
            </p:cNvSpPr>
            <p:nvPr/>
          </p:nvSpPr>
          <p:spPr bwMode="auto">
            <a:xfrm>
              <a:off x="2160" y="325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0"/>
                <a:t>2</a:t>
              </a:r>
            </a:p>
          </p:txBody>
        </p:sp>
        <p:sp>
          <p:nvSpPr>
            <p:cNvPr id="25613" name="Text Box 98">
              <a:extLst>
                <a:ext uri="{FF2B5EF4-FFF2-40B4-BE49-F238E27FC236}">
                  <a16:creationId xmlns:a16="http://schemas.microsoft.com/office/drawing/2014/main" id="{EDCF7B0E-2FCB-4612-BEB1-C836A4AD103D}"/>
                </a:ext>
              </a:extLst>
            </p:cNvPr>
            <p:cNvSpPr txBox="1">
              <a:spLocks noChangeArrowheads="1"/>
            </p:cNvSpPr>
            <p:nvPr/>
          </p:nvSpPr>
          <p:spPr bwMode="auto">
            <a:xfrm>
              <a:off x="1488" y="325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0"/>
                <a:t>1</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a:extLst>
              <a:ext uri="{FF2B5EF4-FFF2-40B4-BE49-F238E27FC236}">
                <a16:creationId xmlns:a16="http://schemas.microsoft.com/office/drawing/2014/main" id="{7B8691DF-F7DC-45BB-8282-ABE1747F095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135A2A8-676C-4A51-A24C-E04BF1B3D338}" type="slidenum">
              <a:rPr lang="en-US" altLang="zh-CN" sz="1400" smtClean="0"/>
              <a:pPr>
                <a:spcBef>
                  <a:spcPct val="0"/>
                </a:spcBef>
                <a:buFontTx/>
                <a:buNone/>
              </a:pPr>
              <a:t>24</a:t>
            </a:fld>
            <a:endParaRPr lang="en-US" altLang="zh-CN" sz="1400"/>
          </a:p>
        </p:txBody>
      </p:sp>
      <p:sp>
        <p:nvSpPr>
          <p:cNvPr id="166914" name="Text Box 2">
            <a:extLst>
              <a:ext uri="{FF2B5EF4-FFF2-40B4-BE49-F238E27FC236}">
                <a16:creationId xmlns:a16="http://schemas.microsoft.com/office/drawing/2014/main" id="{B3EFF580-F124-41F8-8BE0-91BE320903BB}"/>
              </a:ext>
            </a:extLst>
          </p:cNvPr>
          <p:cNvSpPr txBox="1">
            <a:spLocks noChangeArrowheads="1"/>
          </p:cNvSpPr>
          <p:nvPr/>
        </p:nvSpPr>
        <p:spPr bwMode="auto">
          <a:xfrm>
            <a:off x="609600" y="381000"/>
            <a:ext cx="48768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400" b="1" i="0">
                <a:latin typeface="宋体" panose="02010600030101010101" pitchFamily="2" charset="-122"/>
              </a:rPr>
              <a:t>列出图</a:t>
            </a:r>
            <a:r>
              <a:rPr kumimoji="1" lang="en-US" altLang="zh-CN" sz="2400" b="1" i="0">
                <a:latin typeface="宋体" panose="02010600030101010101" pitchFamily="2" charset="-122"/>
              </a:rPr>
              <a:t>(b) </a:t>
            </a:r>
            <a:r>
              <a:rPr kumimoji="1" lang="zh-CN" altLang="en-US" sz="2400" b="1" i="0">
                <a:latin typeface="宋体" panose="02010600030101010101" pitchFamily="2" charset="-122"/>
              </a:rPr>
              <a:t>中</a:t>
            </a:r>
            <a:r>
              <a:rPr kumimoji="1" lang="zh-CN" altLang="en-US" sz="2400" b="1" i="0">
                <a:latin typeface="Times New Roman" panose="02020603050405020304" pitchFamily="18" charset="0"/>
              </a:rPr>
              <a:t>相量形式的</a:t>
            </a:r>
            <a:r>
              <a:rPr kumimoji="1" lang="en-US" altLang="zh-CN" sz="2400" b="1" i="0">
                <a:latin typeface="Times New Roman" panose="02020603050405020304" pitchFamily="18" charset="0"/>
              </a:rPr>
              <a:t>KCL</a:t>
            </a:r>
            <a:r>
              <a:rPr kumimoji="1" lang="zh-CN" altLang="en-US" sz="2400" b="1" i="0">
                <a:latin typeface="Times New Roman" panose="02020603050405020304" pitchFamily="18" charset="0"/>
              </a:rPr>
              <a:t>方程</a:t>
            </a:r>
          </a:p>
        </p:txBody>
      </p:sp>
      <p:graphicFrame>
        <p:nvGraphicFramePr>
          <p:cNvPr id="166915" name="Object 3">
            <a:extLst>
              <a:ext uri="{FF2B5EF4-FFF2-40B4-BE49-F238E27FC236}">
                <a16:creationId xmlns:a16="http://schemas.microsoft.com/office/drawing/2014/main" id="{F6BD7CBD-C47B-4B8F-B323-D9D6EDAB1DCA}"/>
              </a:ext>
            </a:extLst>
          </p:cNvPr>
          <p:cNvGraphicFramePr>
            <a:graphicFrameLocks noChangeAspect="1"/>
          </p:cNvGraphicFramePr>
          <p:nvPr/>
        </p:nvGraphicFramePr>
        <p:xfrm>
          <a:off x="2743200" y="914400"/>
          <a:ext cx="2286000" cy="555625"/>
        </p:xfrm>
        <a:graphic>
          <a:graphicData uri="http://schemas.openxmlformats.org/presentationml/2006/ole">
            <mc:AlternateContent xmlns:mc="http://schemas.openxmlformats.org/markup-compatibility/2006">
              <mc:Choice xmlns:v="urn:schemas-microsoft-com:vml" Requires="v">
                <p:oleObj spid="_x0000_s26868" name="Equation" r:id="rId3" imgW="1054100" imgH="228600" progId="Equation.3">
                  <p:embed/>
                </p:oleObj>
              </mc:Choice>
              <mc:Fallback>
                <p:oleObj name="Equation" r:id="rId3" imgW="105410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914400"/>
                        <a:ext cx="2286000" cy="555625"/>
                      </a:xfrm>
                      <a:prstGeom prst="rect">
                        <a:avLst/>
                      </a:prstGeom>
                      <a:noFill/>
                      <a:ln>
                        <a:noFill/>
                      </a:ln>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6916" name="Object 4">
            <a:extLst>
              <a:ext uri="{FF2B5EF4-FFF2-40B4-BE49-F238E27FC236}">
                <a16:creationId xmlns:a16="http://schemas.microsoft.com/office/drawing/2014/main" id="{E49E1AF2-F185-496C-8327-CED23C9F69F7}"/>
              </a:ext>
            </a:extLst>
          </p:cNvPr>
          <p:cNvGraphicFramePr>
            <a:graphicFrameLocks noChangeAspect="1"/>
          </p:cNvGraphicFramePr>
          <p:nvPr/>
        </p:nvGraphicFramePr>
        <p:xfrm>
          <a:off x="1981200" y="1560513"/>
          <a:ext cx="5105400" cy="2020887"/>
        </p:xfrm>
        <a:graphic>
          <a:graphicData uri="http://schemas.openxmlformats.org/presentationml/2006/ole">
            <mc:AlternateContent xmlns:mc="http://schemas.openxmlformats.org/markup-compatibility/2006">
              <mc:Choice xmlns:v="urn:schemas-microsoft-com:vml" Requires="v">
                <p:oleObj spid="_x0000_s26869" name="Equation" r:id="rId5" imgW="1981200" imgH="914400" progId="Equation.3">
                  <p:embed/>
                </p:oleObj>
              </mc:Choice>
              <mc:Fallback>
                <p:oleObj name="Equation" r:id="rId5" imgW="1981200" imgH="914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1560513"/>
                        <a:ext cx="5105400" cy="2020887"/>
                      </a:xfrm>
                      <a:prstGeom prst="rect">
                        <a:avLst/>
                      </a:prstGeom>
                      <a:noFill/>
                      <a:ln>
                        <a:noFill/>
                      </a:ln>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6917" name="Text Box 5">
            <a:extLst>
              <a:ext uri="{FF2B5EF4-FFF2-40B4-BE49-F238E27FC236}">
                <a16:creationId xmlns:a16="http://schemas.microsoft.com/office/drawing/2014/main" id="{F77C34C0-A5C6-4BEC-823D-3D200D913F7B}"/>
              </a:ext>
            </a:extLst>
          </p:cNvPr>
          <p:cNvSpPr txBox="1">
            <a:spLocks noChangeArrowheads="1"/>
          </p:cNvSpPr>
          <p:nvPr/>
        </p:nvSpPr>
        <p:spPr bwMode="auto">
          <a:xfrm>
            <a:off x="685800" y="1143000"/>
            <a:ext cx="8382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400" b="1" i="0">
                <a:latin typeface="Times New Roman" panose="02020603050405020304" pitchFamily="18" charset="0"/>
              </a:rPr>
              <a:t>解得</a:t>
            </a:r>
          </a:p>
        </p:txBody>
      </p:sp>
      <p:sp>
        <p:nvSpPr>
          <p:cNvPr id="166918" name="Text Box 6">
            <a:extLst>
              <a:ext uri="{FF2B5EF4-FFF2-40B4-BE49-F238E27FC236}">
                <a16:creationId xmlns:a16="http://schemas.microsoft.com/office/drawing/2014/main" id="{DE304D76-A743-4E45-B0F3-998DCF4FA61D}"/>
              </a:ext>
            </a:extLst>
          </p:cNvPr>
          <p:cNvSpPr txBox="1">
            <a:spLocks noChangeArrowheads="1"/>
          </p:cNvSpPr>
          <p:nvPr/>
        </p:nvSpPr>
        <p:spPr bwMode="auto">
          <a:xfrm>
            <a:off x="381000" y="3733800"/>
            <a:ext cx="49530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zh-CN" altLang="en-US" sz="2400" b="1" i="0">
                <a:latin typeface="宋体" panose="02010600030101010101" pitchFamily="2" charset="-122"/>
              </a:rPr>
              <a:t>由相量形式写成瞬时值表达式 </a:t>
            </a:r>
          </a:p>
        </p:txBody>
      </p:sp>
      <p:graphicFrame>
        <p:nvGraphicFramePr>
          <p:cNvPr id="166919" name="Object 7">
            <a:extLst>
              <a:ext uri="{FF2B5EF4-FFF2-40B4-BE49-F238E27FC236}">
                <a16:creationId xmlns:a16="http://schemas.microsoft.com/office/drawing/2014/main" id="{217C627C-15B2-47E9-8281-79C1C71BB69A}"/>
              </a:ext>
            </a:extLst>
          </p:cNvPr>
          <p:cNvGraphicFramePr>
            <a:graphicFrameLocks noChangeAspect="1"/>
          </p:cNvGraphicFramePr>
          <p:nvPr/>
        </p:nvGraphicFramePr>
        <p:xfrm>
          <a:off x="762000" y="4495800"/>
          <a:ext cx="4038600" cy="549275"/>
        </p:xfrm>
        <a:graphic>
          <a:graphicData uri="http://schemas.openxmlformats.org/presentationml/2006/ole">
            <mc:AlternateContent xmlns:mc="http://schemas.openxmlformats.org/markup-compatibility/2006">
              <mc:Choice xmlns:v="urn:schemas-microsoft-com:vml" Requires="v">
                <p:oleObj spid="_x0000_s26870" name="Equation" r:id="rId7" imgW="1917700" imgH="241300" progId="Equation.3">
                  <p:embed/>
                </p:oleObj>
              </mc:Choice>
              <mc:Fallback>
                <p:oleObj name="Equation" r:id="rId7" imgW="1917700" imgH="2413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4495800"/>
                        <a:ext cx="4038600" cy="549275"/>
                      </a:xfrm>
                      <a:prstGeom prst="rect">
                        <a:avLst/>
                      </a:prstGeom>
                      <a:noFill/>
                      <a:ln>
                        <a:noFill/>
                      </a:ln>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6920" name="Text Box 8">
            <a:extLst>
              <a:ext uri="{FF2B5EF4-FFF2-40B4-BE49-F238E27FC236}">
                <a16:creationId xmlns:a16="http://schemas.microsoft.com/office/drawing/2014/main" id="{C372419A-D6F3-493C-B934-25D7B0D9008F}"/>
              </a:ext>
            </a:extLst>
          </p:cNvPr>
          <p:cNvSpPr txBox="1">
            <a:spLocks noChangeArrowheads="1"/>
          </p:cNvSpPr>
          <p:nvPr/>
        </p:nvSpPr>
        <p:spPr bwMode="auto">
          <a:xfrm>
            <a:off x="609600" y="5105400"/>
            <a:ext cx="44958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400" b="1" i="0">
                <a:latin typeface="宋体" panose="02010600030101010101" pitchFamily="2" charset="-122"/>
              </a:rPr>
              <a:t>画出相量图，见图（</a:t>
            </a:r>
            <a:r>
              <a:rPr kumimoji="1" lang="en-US" altLang="zh-CN" sz="2400" b="1" i="0">
                <a:latin typeface="宋体" panose="02010600030101010101" pitchFamily="2" charset="-122"/>
              </a:rPr>
              <a:t>c)</a:t>
            </a:r>
            <a:r>
              <a:rPr kumimoji="1" lang="zh-CN" altLang="en-US" sz="2400" b="1" i="0">
                <a:latin typeface="宋体" panose="02010600030101010101" pitchFamily="2" charset="-122"/>
              </a:rPr>
              <a:t>或图</a:t>
            </a:r>
            <a:r>
              <a:rPr kumimoji="1" lang="en-US" altLang="zh-CN" sz="2400" b="1" i="0">
                <a:latin typeface="宋体" panose="02010600030101010101" pitchFamily="2" charset="-122"/>
              </a:rPr>
              <a:t>(d) </a:t>
            </a:r>
            <a:r>
              <a:rPr kumimoji="1" lang="zh-CN" altLang="en-US" sz="2400" b="1" i="0">
                <a:latin typeface="宋体" panose="02010600030101010101" pitchFamily="2" charset="-122"/>
              </a:rPr>
              <a:t>。</a:t>
            </a:r>
          </a:p>
        </p:txBody>
      </p:sp>
      <p:grpSp>
        <p:nvGrpSpPr>
          <p:cNvPr id="26634" name="Group 47">
            <a:extLst>
              <a:ext uri="{FF2B5EF4-FFF2-40B4-BE49-F238E27FC236}">
                <a16:creationId xmlns:a16="http://schemas.microsoft.com/office/drawing/2014/main" id="{31523EC2-CA42-4134-8AC7-9FC172964443}"/>
              </a:ext>
            </a:extLst>
          </p:cNvPr>
          <p:cNvGrpSpPr>
            <a:grpSpLocks/>
          </p:cNvGrpSpPr>
          <p:nvPr/>
        </p:nvGrpSpPr>
        <p:grpSpPr bwMode="auto">
          <a:xfrm>
            <a:off x="5791200" y="3962400"/>
            <a:ext cx="2590800" cy="1981200"/>
            <a:chOff x="3648" y="2496"/>
            <a:chExt cx="1632" cy="1248"/>
          </a:xfrm>
        </p:grpSpPr>
        <p:grpSp>
          <p:nvGrpSpPr>
            <p:cNvPr id="26635" name="Group 9">
              <a:extLst>
                <a:ext uri="{FF2B5EF4-FFF2-40B4-BE49-F238E27FC236}">
                  <a16:creationId xmlns:a16="http://schemas.microsoft.com/office/drawing/2014/main" id="{7797F5F4-F9F5-4643-B5F0-C65C9BE1BA47}"/>
                </a:ext>
              </a:extLst>
            </p:cNvPr>
            <p:cNvGrpSpPr>
              <a:grpSpLocks/>
            </p:cNvGrpSpPr>
            <p:nvPr/>
          </p:nvGrpSpPr>
          <p:grpSpPr bwMode="auto">
            <a:xfrm>
              <a:off x="3648" y="2496"/>
              <a:ext cx="1588" cy="1248"/>
              <a:chOff x="3168" y="2928"/>
              <a:chExt cx="1588" cy="1248"/>
            </a:xfrm>
          </p:grpSpPr>
          <p:grpSp>
            <p:nvGrpSpPr>
              <p:cNvPr id="26638" name="Group 10">
                <a:extLst>
                  <a:ext uri="{FF2B5EF4-FFF2-40B4-BE49-F238E27FC236}">
                    <a16:creationId xmlns:a16="http://schemas.microsoft.com/office/drawing/2014/main" id="{DAC9EAF1-D1F2-443E-95E4-A378290330F8}"/>
                  </a:ext>
                </a:extLst>
              </p:cNvPr>
              <p:cNvGrpSpPr>
                <a:grpSpLocks/>
              </p:cNvGrpSpPr>
              <p:nvPr/>
            </p:nvGrpSpPr>
            <p:grpSpPr bwMode="auto">
              <a:xfrm>
                <a:off x="3168" y="2928"/>
                <a:ext cx="1588" cy="946"/>
                <a:chOff x="2085" y="3625"/>
                <a:chExt cx="3971" cy="2365"/>
              </a:xfrm>
            </p:grpSpPr>
            <p:grpSp>
              <p:nvGrpSpPr>
                <p:cNvPr id="26644" name="Group 11">
                  <a:extLst>
                    <a:ext uri="{FF2B5EF4-FFF2-40B4-BE49-F238E27FC236}">
                      <a16:creationId xmlns:a16="http://schemas.microsoft.com/office/drawing/2014/main" id="{779A34DA-3480-4A5C-AD2A-33D18A8B8D30}"/>
                    </a:ext>
                  </a:extLst>
                </p:cNvPr>
                <p:cNvGrpSpPr>
                  <a:grpSpLocks/>
                </p:cNvGrpSpPr>
                <p:nvPr/>
              </p:nvGrpSpPr>
              <p:grpSpPr bwMode="auto">
                <a:xfrm>
                  <a:off x="2085" y="3647"/>
                  <a:ext cx="3971" cy="2343"/>
                  <a:chOff x="2085" y="3647"/>
                  <a:chExt cx="3971" cy="2343"/>
                </a:xfrm>
              </p:grpSpPr>
              <p:sp>
                <p:nvSpPr>
                  <p:cNvPr id="26648" name="Line 12">
                    <a:extLst>
                      <a:ext uri="{FF2B5EF4-FFF2-40B4-BE49-F238E27FC236}">
                        <a16:creationId xmlns:a16="http://schemas.microsoft.com/office/drawing/2014/main" id="{A2B03257-0637-42DA-A52C-9BAC8C36D531}"/>
                      </a:ext>
                    </a:extLst>
                  </p:cNvPr>
                  <p:cNvSpPr>
                    <a:spLocks noChangeShapeType="1"/>
                  </p:cNvSpPr>
                  <p:nvPr/>
                </p:nvSpPr>
                <p:spPr bwMode="auto">
                  <a:xfrm>
                    <a:off x="2305" y="3647"/>
                    <a:ext cx="35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49" name="Line 13">
                    <a:extLst>
                      <a:ext uri="{FF2B5EF4-FFF2-40B4-BE49-F238E27FC236}">
                        <a16:creationId xmlns:a16="http://schemas.microsoft.com/office/drawing/2014/main" id="{F8B20E60-2E13-43C7-B51A-38BBEACF24CD}"/>
                      </a:ext>
                    </a:extLst>
                  </p:cNvPr>
                  <p:cNvSpPr>
                    <a:spLocks noChangeShapeType="1"/>
                  </p:cNvSpPr>
                  <p:nvPr/>
                </p:nvSpPr>
                <p:spPr bwMode="auto">
                  <a:xfrm>
                    <a:off x="2316" y="5968"/>
                    <a:ext cx="35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50" name="Line 14">
                    <a:extLst>
                      <a:ext uri="{FF2B5EF4-FFF2-40B4-BE49-F238E27FC236}">
                        <a16:creationId xmlns:a16="http://schemas.microsoft.com/office/drawing/2014/main" id="{9225E929-648A-46D4-81C2-BBA4F8F1AC27}"/>
                      </a:ext>
                    </a:extLst>
                  </p:cNvPr>
                  <p:cNvSpPr>
                    <a:spLocks noChangeShapeType="1"/>
                  </p:cNvSpPr>
                  <p:nvPr/>
                </p:nvSpPr>
                <p:spPr bwMode="auto">
                  <a:xfrm>
                    <a:off x="2305" y="3647"/>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51" name="Line 15">
                    <a:extLst>
                      <a:ext uri="{FF2B5EF4-FFF2-40B4-BE49-F238E27FC236}">
                        <a16:creationId xmlns:a16="http://schemas.microsoft.com/office/drawing/2014/main" id="{8F7B031E-27CE-40C5-A3E5-6D9B242AE90A}"/>
                      </a:ext>
                    </a:extLst>
                  </p:cNvPr>
                  <p:cNvSpPr>
                    <a:spLocks noChangeShapeType="1"/>
                  </p:cNvSpPr>
                  <p:nvPr/>
                </p:nvSpPr>
                <p:spPr bwMode="auto">
                  <a:xfrm>
                    <a:off x="4131" y="3669"/>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52" name="Line 16">
                    <a:extLst>
                      <a:ext uri="{FF2B5EF4-FFF2-40B4-BE49-F238E27FC236}">
                        <a16:creationId xmlns:a16="http://schemas.microsoft.com/office/drawing/2014/main" id="{BB276408-D613-47E4-99F8-3C7E3CE4A1EC}"/>
                      </a:ext>
                    </a:extLst>
                  </p:cNvPr>
                  <p:cNvSpPr>
                    <a:spLocks noChangeShapeType="1"/>
                  </p:cNvSpPr>
                  <p:nvPr/>
                </p:nvSpPr>
                <p:spPr bwMode="auto">
                  <a:xfrm>
                    <a:off x="5825" y="3647"/>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53" name="Oval 17">
                    <a:extLst>
                      <a:ext uri="{FF2B5EF4-FFF2-40B4-BE49-F238E27FC236}">
                        <a16:creationId xmlns:a16="http://schemas.microsoft.com/office/drawing/2014/main" id="{68E49B0E-552C-4175-AF41-BCA23C121501}"/>
                      </a:ext>
                    </a:extLst>
                  </p:cNvPr>
                  <p:cNvSpPr>
                    <a:spLocks noChangeArrowheads="1"/>
                  </p:cNvSpPr>
                  <p:nvPr/>
                </p:nvSpPr>
                <p:spPr bwMode="auto">
                  <a:xfrm>
                    <a:off x="2085" y="4549"/>
                    <a:ext cx="451" cy="42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6654" name="Line 18">
                    <a:extLst>
                      <a:ext uri="{FF2B5EF4-FFF2-40B4-BE49-F238E27FC236}">
                        <a16:creationId xmlns:a16="http://schemas.microsoft.com/office/drawing/2014/main" id="{6394CE6E-5E8B-4702-BE81-F474FEE02772}"/>
                      </a:ext>
                    </a:extLst>
                  </p:cNvPr>
                  <p:cNvSpPr>
                    <a:spLocks noChangeShapeType="1"/>
                  </p:cNvSpPr>
                  <p:nvPr/>
                </p:nvSpPr>
                <p:spPr bwMode="auto">
                  <a:xfrm>
                    <a:off x="2085" y="4769"/>
                    <a:ext cx="45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55" name="Line 19">
                    <a:extLst>
                      <a:ext uri="{FF2B5EF4-FFF2-40B4-BE49-F238E27FC236}">
                        <a16:creationId xmlns:a16="http://schemas.microsoft.com/office/drawing/2014/main" id="{CE846DA6-0A47-4A78-AB9F-9C72C67945A8}"/>
                      </a:ext>
                    </a:extLst>
                  </p:cNvPr>
                  <p:cNvSpPr>
                    <a:spLocks noChangeShapeType="1"/>
                  </p:cNvSpPr>
                  <p:nvPr/>
                </p:nvSpPr>
                <p:spPr bwMode="auto">
                  <a:xfrm>
                    <a:off x="2690" y="4406"/>
                    <a:ext cx="0" cy="649"/>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56" name="Rectangle 20">
                    <a:extLst>
                      <a:ext uri="{FF2B5EF4-FFF2-40B4-BE49-F238E27FC236}">
                        <a16:creationId xmlns:a16="http://schemas.microsoft.com/office/drawing/2014/main" id="{8FC667E0-BC4B-4623-BCA5-90ED317C8DA4}"/>
                      </a:ext>
                    </a:extLst>
                  </p:cNvPr>
                  <p:cNvSpPr>
                    <a:spLocks noChangeArrowheads="1"/>
                  </p:cNvSpPr>
                  <p:nvPr/>
                </p:nvSpPr>
                <p:spPr bwMode="auto">
                  <a:xfrm>
                    <a:off x="3889" y="4516"/>
                    <a:ext cx="473" cy="429"/>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6657" name="Rectangle 21">
                    <a:extLst>
                      <a:ext uri="{FF2B5EF4-FFF2-40B4-BE49-F238E27FC236}">
                        <a16:creationId xmlns:a16="http://schemas.microsoft.com/office/drawing/2014/main" id="{3A8DE5BA-667F-42DD-B080-13041D86C35B}"/>
                      </a:ext>
                    </a:extLst>
                  </p:cNvPr>
                  <p:cNvSpPr>
                    <a:spLocks noChangeArrowheads="1"/>
                  </p:cNvSpPr>
                  <p:nvPr/>
                </p:nvSpPr>
                <p:spPr bwMode="auto">
                  <a:xfrm>
                    <a:off x="5583" y="4527"/>
                    <a:ext cx="473" cy="429"/>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26645" name="Line 22">
                  <a:extLst>
                    <a:ext uri="{FF2B5EF4-FFF2-40B4-BE49-F238E27FC236}">
                      <a16:creationId xmlns:a16="http://schemas.microsoft.com/office/drawing/2014/main" id="{415F0ABC-0C8C-4C04-9DBA-E579B31B8BE0}"/>
                    </a:ext>
                  </a:extLst>
                </p:cNvPr>
                <p:cNvSpPr>
                  <a:spLocks noChangeShapeType="1"/>
                </p:cNvSpPr>
                <p:nvPr/>
              </p:nvSpPr>
              <p:spPr bwMode="auto">
                <a:xfrm>
                  <a:off x="4120" y="5187"/>
                  <a:ext cx="0" cy="38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46" name="Line 23">
                  <a:extLst>
                    <a:ext uri="{FF2B5EF4-FFF2-40B4-BE49-F238E27FC236}">
                      <a16:creationId xmlns:a16="http://schemas.microsoft.com/office/drawing/2014/main" id="{B821E65D-F1D1-442E-AA0B-DB2D8344C180}"/>
                    </a:ext>
                  </a:extLst>
                </p:cNvPr>
                <p:cNvSpPr>
                  <a:spLocks noChangeShapeType="1"/>
                </p:cNvSpPr>
                <p:nvPr/>
              </p:nvSpPr>
              <p:spPr bwMode="auto">
                <a:xfrm>
                  <a:off x="5800" y="5220"/>
                  <a:ext cx="0" cy="352"/>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47" name="Line 24">
                  <a:extLst>
                    <a:ext uri="{FF2B5EF4-FFF2-40B4-BE49-F238E27FC236}">
                      <a16:creationId xmlns:a16="http://schemas.microsoft.com/office/drawing/2014/main" id="{01711B37-5B0D-4587-AC17-A0CD528333DE}"/>
                    </a:ext>
                  </a:extLst>
                </p:cNvPr>
                <p:cNvSpPr>
                  <a:spLocks noChangeShapeType="1"/>
                </p:cNvSpPr>
                <p:nvPr/>
              </p:nvSpPr>
              <p:spPr bwMode="auto">
                <a:xfrm>
                  <a:off x="2690" y="3625"/>
                  <a:ext cx="517"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639" name="Text Box 25">
                <a:extLst>
                  <a:ext uri="{FF2B5EF4-FFF2-40B4-BE49-F238E27FC236}">
                    <a16:creationId xmlns:a16="http://schemas.microsoft.com/office/drawing/2014/main" id="{1BBCB6A0-28FF-479E-9877-76DDC08FD7A3}"/>
                  </a:ext>
                </a:extLst>
              </p:cNvPr>
              <p:cNvSpPr txBox="1">
                <a:spLocks noChangeArrowheads="1"/>
              </p:cNvSpPr>
              <p:nvPr/>
            </p:nvSpPr>
            <p:spPr bwMode="auto">
              <a:xfrm>
                <a:off x="3744" y="388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(b)</a:t>
                </a:r>
                <a:endParaRPr lang="en-US" altLang="zh-CN" sz="2400" b="1" i="0" baseline="-25000">
                  <a:latin typeface="Times New Roman" panose="02020603050405020304" pitchFamily="18" charset="0"/>
                </a:endParaRPr>
              </a:p>
            </p:txBody>
          </p:sp>
          <p:sp>
            <p:nvSpPr>
              <p:cNvPr id="26640" name="Text Box 26">
                <a:extLst>
                  <a:ext uri="{FF2B5EF4-FFF2-40B4-BE49-F238E27FC236}">
                    <a16:creationId xmlns:a16="http://schemas.microsoft.com/office/drawing/2014/main" id="{2BCC9A22-72D1-457C-B93C-6F97213FCE38}"/>
                  </a:ext>
                </a:extLst>
              </p:cNvPr>
              <p:cNvSpPr txBox="1">
                <a:spLocks noChangeArrowheads="1"/>
              </p:cNvSpPr>
              <p:nvPr/>
            </p:nvSpPr>
            <p:spPr bwMode="auto">
              <a:xfrm>
                <a:off x="3312"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S</a:t>
                </a:r>
              </a:p>
            </p:txBody>
          </p:sp>
          <p:sp>
            <p:nvSpPr>
              <p:cNvPr id="26641" name="Text Box 27">
                <a:extLst>
                  <a:ext uri="{FF2B5EF4-FFF2-40B4-BE49-F238E27FC236}">
                    <a16:creationId xmlns:a16="http://schemas.microsoft.com/office/drawing/2014/main" id="{F8EF61CE-D4F4-4BD0-A707-46E82403C592}"/>
                  </a:ext>
                </a:extLst>
              </p:cNvPr>
              <p:cNvSpPr txBox="1">
                <a:spLocks noChangeArrowheads="1"/>
              </p:cNvSpPr>
              <p:nvPr/>
            </p:nvSpPr>
            <p:spPr bwMode="auto">
              <a:xfrm>
                <a:off x="3552" y="297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baseline="-25000">
                  <a:latin typeface="Times New Roman" panose="02020603050405020304" pitchFamily="18" charset="0"/>
                </a:endParaRPr>
              </a:p>
            </p:txBody>
          </p:sp>
          <p:sp>
            <p:nvSpPr>
              <p:cNvPr id="26642" name="Text Box 28">
                <a:extLst>
                  <a:ext uri="{FF2B5EF4-FFF2-40B4-BE49-F238E27FC236}">
                    <a16:creationId xmlns:a16="http://schemas.microsoft.com/office/drawing/2014/main" id="{8011D3A7-2E9A-454F-909A-FCE25F50801F}"/>
                  </a:ext>
                </a:extLst>
              </p:cNvPr>
              <p:cNvSpPr txBox="1">
                <a:spLocks noChangeArrowheads="1"/>
              </p:cNvSpPr>
              <p:nvPr/>
            </p:nvSpPr>
            <p:spPr bwMode="auto">
              <a:xfrm>
                <a:off x="4368"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2</a:t>
                </a:r>
              </a:p>
            </p:txBody>
          </p:sp>
          <p:sp>
            <p:nvSpPr>
              <p:cNvPr id="26643" name="Text Box 29">
                <a:extLst>
                  <a:ext uri="{FF2B5EF4-FFF2-40B4-BE49-F238E27FC236}">
                    <a16:creationId xmlns:a16="http://schemas.microsoft.com/office/drawing/2014/main" id="{4DA88831-F00A-4796-B89B-13305BC81E5E}"/>
                  </a:ext>
                </a:extLst>
              </p:cNvPr>
              <p:cNvSpPr txBox="1">
                <a:spLocks noChangeArrowheads="1"/>
              </p:cNvSpPr>
              <p:nvPr/>
            </p:nvSpPr>
            <p:spPr bwMode="auto">
              <a:xfrm>
                <a:off x="3696"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1</a:t>
                </a:r>
              </a:p>
            </p:txBody>
          </p:sp>
        </p:grpSp>
        <p:sp>
          <p:nvSpPr>
            <p:cNvPr id="26636" name="Text Box 45">
              <a:extLst>
                <a:ext uri="{FF2B5EF4-FFF2-40B4-BE49-F238E27FC236}">
                  <a16:creationId xmlns:a16="http://schemas.microsoft.com/office/drawing/2014/main" id="{ECAA9341-048B-4785-A2B1-EC96F5F4A3F5}"/>
                </a:ext>
              </a:extLst>
            </p:cNvPr>
            <p:cNvSpPr txBox="1">
              <a:spLocks noChangeArrowheads="1"/>
            </p:cNvSpPr>
            <p:nvPr/>
          </p:nvSpPr>
          <p:spPr bwMode="auto">
            <a:xfrm>
              <a:off x="4368" y="282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0"/>
                <a:t>1</a:t>
              </a:r>
            </a:p>
          </p:txBody>
        </p:sp>
        <p:sp>
          <p:nvSpPr>
            <p:cNvPr id="26637" name="Text Box 46">
              <a:extLst>
                <a:ext uri="{FF2B5EF4-FFF2-40B4-BE49-F238E27FC236}">
                  <a16:creationId xmlns:a16="http://schemas.microsoft.com/office/drawing/2014/main" id="{AC329C12-F0F6-4C9A-8EB1-F20C7B7B2CDC}"/>
                </a:ext>
              </a:extLst>
            </p:cNvPr>
            <p:cNvSpPr txBox="1">
              <a:spLocks noChangeArrowheads="1"/>
            </p:cNvSpPr>
            <p:nvPr/>
          </p:nvSpPr>
          <p:spPr bwMode="auto">
            <a:xfrm>
              <a:off x="5040" y="282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0"/>
                <a:t>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6914">
                                            <p:txEl>
                                              <p:pRg st="0" end="0"/>
                                            </p:txEl>
                                          </p:spTgt>
                                        </p:tgtEl>
                                        <p:attrNameLst>
                                          <p:attrName>style.visibility</p:attrName>
                                        </p:attrNameLst>
                                      </p:cBhvr>
                                      <p:to>
                                        <p:strVal val="visible"/>
                                      </p:to>
                                    </p:set>
                                    <p:animEffect transition="in" filter="dissolve">
                                      <p:cBhvr>
                                        <p:cTn id="7" dur="500"/>
                                        <p:tgtEl>
                                          <p:spTgt spid="1669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6915"/>
                                        </p:tgtEl>
                                        <p:attrNameLst>
                                          <p:attrName>style.visibility</p:attrName>
                                        </p:attrNameLst>
                                      </p:cBhvr>
                                      <p:to>
                                        <p:strVal val="visible"/>
                                      </p:to>
                                    </p:set>
                                    <p:animEffect transition="in" filter="dissolve">
                                      <p:cBhvr>
                                        <p:cTn id="12" dur="500"/>
                                        <p:tgtEl>
                                          <p:spTgt spid="1669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6917">
                                            <p:txEl>
                                              <p:pRg st="0" end="0"/>
                                            </p:txEl>
                                          </p:spTgt>
                                        </p:tgtEl>
                                        <p:attrNameLst>
                                          <p:attrName>style.visibility</p:attrName>
                                        </p:attrNameLst>
                                      </p:cBhvr>
                                      <p:to>
                                        <p:strVal val="visible"/>
                                      </p:to>
                                    </p:set>
                                    <p:animEffect transition="in" filter="dissolve">
                                      <p:cBhvr>
                                        <p:cTn id="17" dur="500"/>
                                        <p:tgtEl>
                                          <p:spTgt spid="16691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66916"/>
                                        </p:tgtEl>
                                        <p:attrNameLst>
                                          <p:attrName>style.visibility</p:attrName>
                                        </p:attrNameLst>
                                      </p:cBhvr>
                                      <p:to>
                                        <p:strVal val="visible"/>
                                      </p:to>
                                    </p:set>
                                    <p:animEffect transition="in" filter="dissolve">
                                      <p:cBhvr>
                                        <p:cTn id="22" dur="500"/>
                                        <p:tgtEl>
                                          <p:spTgt spid="1669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6918"/>
                                        </p:tgtEl>
                                        <p:attrNameLst>
                                          <p:attrName>style.visibility</p:attrName>
                                        </p:attrNameLst>
                                      </p:cBhvr>
                                      <p:to>
                                        <p:strVal val="visible"/>
                                      </p:to>
                                    </p:set>
                                    <p:animEffect transition="in" filter="dissolve">
                                      <p:cBhvr>
                                        <p:cTn id="27" dur="500"/>
                                        <p:tgtEl>
                                          <p:spTgt spid="1669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66919"/>
                                        </p:tgtEl>
                                        <p:attrNameLst>
                                          <p:attrName>style.visibility</p:attrName>
                                        </p:attrNameLst>
                                      </p:cBhvr>
                                      <p:to>
                                        <p:strVal val="visible"/>
                                      </p:to>
                                    </p:set>
                                    <p:animEffect transition="in" filter="dissolve">
                                      <p:cBhvr>
                                        <p:cTn id="32" dur="500"/>
                                        <p:tgtEl>
                                          <p:spTgt spid="1669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6920">
                                            <p:txEl>
                                              <p:pRg st="0" end="0"/>
                                            </p:txEl>
                                          </p:spTgt>
                                        </p:tgtEl>
                                        <p:attrNameLst>
                                          <p:attrName>style.visibility</p:attrName>
                                        </p:attrNameLst>
                                      </p:cBhvr>
                                      <p:to>
                                        <p:strVal val="visible"/>
                                      </p:to>
                                    </p:set>
                                    <p:animEffect transition="in" filter="dissolve">
                                      <p:cBhvr>
                                        <p:cTn id="37" dur="500"/>
                                        <p:tgtEl>
                                          <p:spTgt spid="1669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4" grpId="0" build="p" autoUpdateAnimBg="0"/>
      <p:bldP spid="166917" grpId="0" build="p" autoUpdateAnimBg="0"/>
      <p:bldP spid="166918" grpId="0" autoUpdateAnimBg="0"/>
      <p:bldP spid="166920"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a:extLst>
              <a:ext uri="{FF2B5EF4-FFF2-40B4-BE49-F238E27FC236}">
                <a16:creationId xmlns:a16="http://schemas.microsoft.com/office/drawing/2014/main" id="{3810B65E-4D29-469E-BF68-199A331F19E5}"/>
              </a:ext>
            </a:extLst>
          </p:cNvPr>
          <p:cNvSpPr>
            <a:spLocks noGrp="1"/>
          </p:cNvSpPr>
          <p:nvPr>
            <p:ph type="sldNum" sz="quarter" idx="12"/>
          </p:nvPr>
        </p:nvSpPr>
        <p:spPr>
          <a:xfrm>
            <a:off x="6553200" y="5673353"/>
            <a:ext cx="2133600" cy="47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1A9D943-7592-4413-B80A-C7EE2D6C622F}" type="slidenum">
              <a:rPr lang="en-US" altLang="zh-CN" sz="1400" smtClean="0"/>
              <a:pPr>
                <a:spcBef>
                  <a:spcPct val="0"/>
                </a:spcBef>
                <a:buFontTx/>
                <a:buNone/>
              </a:pPr>
              <a:t>25</a:t>
            </a:fld>
            <a:endParaRPr lang="en-US" altLang="zh-CN" sz="1400"/>
          </a:p>
        </p:txBody>
      </p:sp>
      <p:sp>
        <p:nvSpPr>
          <p:cNvPr id="164878" name="Text Box 14">
            <a:extLst>
              <a:ext uri="{FF2B5EF4-FFF2-40B4-BE49-F238E27FC236}">
                <a16:creationId xmlns:a16="http://schemas.microsoft.com/office/drawing/2014/main" id="{F9B785C0-3D74-4AED-9C9A-95A2A5EF3A95}"/>
              </a:ext>
            </a:extLst>
          </p:cNvPr>
          <p:cNvSpPr txBox="1">
            <a:spLocks noChangeArrowheads="1"/>
          </p:cNvSpPr>
          <p:nvPr/>
        </p:nvSpPr>
        <p:spPr bwMode="auto">
          <a:xfrm>
            <a:off x="685800" y="457200"/>
            <a:ext cx="4800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400" b="1" i="0">
                <a:latin typeface="宋体" panose="02010600030101010101" pitchFamily="2" charset="-122"/>
              </a:rPr>
              <a:t>画出相量图，见图</a:t>
            </a:r>
            <a:r>
              <a:rPr kumimoji="1" lang="en-US" altLang="zh-CN" sz="2400" b="1" i="0">
                <a:latin typeface="宋体" panose="02010600030101010101" pitchFamily="2" charset="-122"/>
              </a:rPr>
              <a:t>( c)</a:t>
            </a:r>
            <a:r>
              <a:rPr kumimoji="1" lang="zh-CN" altLang="en-US" sz="2400" b="1" i="0">
                <a:latin typeface="宋体" panose="02010600030101010101" pitchFamily="2" charset="-122"/>
              </a:rPr>
              <a:t>或图</a:t>
            </a:r>
            <a:r>
              <a:rPr kumimoji="1" lang="en-US" altLang="zh-CN" sz="2400" b="1" i="0">
                <a:latin typeface="宋体" panose="02010600030101010101" pitchFamily="2" charset="-122"/>
              </a:rPr>
              <a:t>(d) </a:t>
            </a:r>
            <a:r>
              <a:rPr kumimoji="1" lang="zh-CN" altLang="en-US" sz="2400" b="1" i="0">
                <a:latin typeface="宋体" panose="02010600030101010101" pitchFamily="2" charset="-122"/>
              </a:rPr>
              <a:t>。</a:t>
            </a:r>
          </a:p>
        </p:txBody>
      </p:sp>
      <p:sp>
        <p:nvSpPr>
          <p:cNvPr id="27696" name="Text Box 108">
            <a:extLst>
              <a:ext uri="{FF2B5EF4-FFF2-40B4-BE49-F238E27FC236}">
                <a16:creationId xmlns:a16="http://schemas.microsoft.com/office/drawing/2014/main" id="{B1A41618-BACA-4ABA-B0D1-07B52C3012BC}"/>
              </a:ext>
            </a:extLst>
          </p:cNvPr>
          <p:cNvSpPr txBox="1">
            <a:spLocks noChangeArrowheads="1"/>
          </p:cNvSpPr>
          <p:nvPr/>
        </p:nvSpPr>
        <p:spPr bwMode="auto">
          <a:xfrm>
            <a:off x="7162800" y="5600328"/>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 d)</a:t>
            </a:r>
            <a:endParaRPr lang="en-US" altLang="zh-CN" sz="2400" b="1" i="0" baseline="-25000">
              <a:latin typeface="Times New Roman" panose="02020603050405020304" pitchFamily="18" charset="0"/>
            </a:endParaRPr>
          </a:p>
        </p:txBody>
      </p:sp>
      <p:sp>
        <p:nvSpPr>
          <p:cNvPr id="27705" name="Line 73">
            <a:extLst>
              <a:ext uri="{FF2B5EF4-FFF2-40B4-BE49-F238E27FC236}">
                <a16:creationId xmlns:a16="http://schemas.microsoft.com/office/drawing/2014/main" id="{84DD2B70-7876-421D-ACBB-66A19092A83B}"/>
              </a:ext>
            </a:extLst>
          </p:cNvPr>
          <p:cNvSpPr>
            <a:spLocks noChangeShapeType="1"/>
          </p:cNvSpPr>
          <p:nvPr/>
        </p:nvSpPr>
        <p:spPr bwMode="auto">
          <a:xfrm flipH="1" flipV="1">
            <a:off x="6477000" y="4571628"/>
            <a:ext cx="2133600" cy="3175"/>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706" name="Line 74">
            <a:extLst>
              <a:ext uri="{FF2B5EF4-FFF2-40B4-BE49-F238E27FC236}">
                <a16:creationId xmlns:a16="http://schemas.microsoft.com/office/drawing/2014/main" id="{B07DD6C3-B6D4-4DAB-BCC8-499481C8F714}"/>
              </a:ext>
            </a:extLst>
          </p:cNvPr>
          <p:cNvSpPr>
            <a:spLocks noChangeShapeType="1"/>
          </p:cNvSpPr>
          <p:nvPr/>
        </p:nvSpPr>
        <p:spPr bwMode="auto">
          <a:xfrm flipH="1">
            <a:off x="6907213" y="2933328"/>
            <a:ext cx="12700" cy="2743200"/>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707" name="Line 76">
            <a:extLst>
              <a:ext uri="{FF2B5EF4-FFF2-40B4-BE49-F238E27FC236}">
                <a16:creationId xmlns:a16="http://schemas.microsoft.com/office/drawing/2014/main" id="{C2678240-60B2-4FEE-AE78-94D39F369370}"/>
              </a:ext>
            </a:extLst>
          </p:cNvPr>
          <p:cNvSpPr>
            <a:spLocks noChangeShapeType="1"/>
          </p:cNvSpPr>
          <p:nvPr/>
        </p:nvSpPr>
        <p:spPr bwMode="auto">
          <a:xfrm flipH="1">
            <a:off x="6865938" y="3319091"/>
            <a:ext cx="920750" cy="1236662"/>
          </a:xfrm>
          <a:prstGeom prst="line">
            <a:avLst/>
          </a:prstGeom>
          <a:noFill/>
          <a:ln w="38100">
            <a:solidFill>
              <a:schemeClr val="accent2"/>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708" name="Line 77">
            <a:extLst>
              <a:ext uri="{FF2B5EF4-FFF2-40B4-BE49-F238E27FC236}">
                <a16:creationId xmlns:a16="http://schemas.microsoft.com/office/drawing/2014/main" id="{D5932D4E-7246-4252-8CBC-5F72CF4303B0}"/>
              </a:ext>
            </a:extLst>
          </p:cNvPr>
          <p:cNvSpPr>
            <a:spLocks noChangeShapeType="1"/>
          </p:cNvSpPr>
          <p:nvPr/>
        </p:nvSpPr>
        <p:spPr bwMode="auto">
          <a:xfrm flipV="1">
            <a:off x="6931025" y="3993778"/>
            <a:ext cx="965200" cy="533400"/>
          </a:xfrm>
          <a:prstGeom prst="line">
            <a:avLst/>
          </a:prstGeom>
          <a:noFill/>
          <a:ln w="38100">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709" name="Line 78">
            <a:extLst>
              <a:ext uri="{FF2B5EF4-FFF2-40B4-BE49-F238E27FC236}">
                <a16:creationId xmlns:a16="http://schemas.microsoft.com/office/drawing/2014/main" id="{98ACD73E-EAA9-403F-81F4-7F1B10AE5A49}"/>
              </a:ext>
            </a:extLst>
          </p:cNvPr>
          <p:cNvSpPr>
            <a:spLocks noChangeShapeType="1"/>
          </p:cNvSpPr>
          <p:nvPr/>
        </p:nvSpPr>
        <p:spPr bwMode="auto">
          <a:xfrm flipV="1">
            <a:off x="7870825" y="3322266"/>
            <a:ext cx="0" cy="793750"/>
          </a:xfrm>
          <a:prstGeom prst="line">
            <a:avLst/>
          </a:prstGeom>
          <a:noFill/>
          <a:ln w="38100">
            <a:solidFill>
              <a:schemeClr val="accent2"/>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99" name="Text Box 102">
            <a:extLst>
              <a:ext uri="{FF2B5EF4-FFF2-40B4-BE49-F238E27FC236}">
                <a16:creationId xmlns:a16="http://schemas.microsoft.com/office/drawing/2014/main" id="{65587E77-4F53-440E-859B-056E7EC6C74F}"/>
              </a:ext>
            </a:extLst>
          </p:cNvPr>
          <p:cNvSpPr txBox="1">
            <a:spLocks noChangeArrowheads="1"/>
          </p:cNvSpPr>
          <p:nvPr/>
        </p:nvSpPr>
        <p:spPr bwMode="auto">
          <a:xfrm>
            <a:off x="8229600" y="460972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+1</a:t>
            </a:r>
            <a:endParaRPr lang="en-US" altLang="zh-CN" sz="2400" b="1" i="0" baseline="-25000">
              <a:latin typeface="Times New Roman" panose="02020603050405020304" pitchFamily="18" charset="0"/>
            </a:endParaRPr>
          </a:p>
        </p:txBody>
      </p:sp>
      <p:sp>
        <p:nvSpPr>
          <p:cNvPr id="27700" name="Text Box 103">
            <a:extLst>
              <a:ext uri="{FF2B5EF4-FFF2-40B4-BE49-F238E27FC236}">
                <a16:creationId xmlns:a16="http://schemas.microsoft.com/office/drawing/2014/main" id="{0BA74450-C2A2-4006-82D9-113BFE186851}"/>
              </a:ext>
            </a:extLst>
          </p:cNvPr>
          <p:cNvSpPr txBox="1">
            <a:spLocks noChangeArrowheads="1"/>
          </p:cNvSpPr>
          <p:nvPr/>
        </p:nvSpPr>
        <p:spPr bwMode="auto">
          <a:xfrm>
            <a:off x="7543800" y="415252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baseline="-25000">
              <a:latin typeface="Times New Roman" panose="02020603050405020304" pitchFamily="18" charset="0"/>
            </a:endParaRPr>
          </a:p>
        </p:txBody>
      </p:sp>
      <p:sp>
        <p:nvSpPr>
          <p:cNvPr id="27701" name="Text Box 104">
            <a:extLst>
              <a:ext uri="{FF2B5EF4-FFF2-40B4-BE49-F238E27FC236}">
                <a16:creationId xmlns:a16="http://schemas.microsoft.com/office/drawing/2014/main" id="{B0455ED8-A4B4-469A-97F1-13F243280BCF}"/>
              </a:ext>
            </a:extLst>
          </p:cNvPr>
          <p:cNvSpPr txBox="1">
            <a:spLocks noChangeArrowheads="1"/>
          </p:cNvSpPr>
          <p:nvPr/>
        </p:nvSpPr>
        <p:spPr bwMode="auto">
          <a:xfrm>
            <a:off x="7086600" y="339052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1</a:t>
            </a:r>
          </a:p>
        </p:txBody>
      </p:sp>
      <p:sp>
        <p:nvSpPr>
          <p:cNvPr id="27702" name="Text Box 105">
            <a:extLst>
              <a:ext uri="{FF2B5EF4-FFF2-40B4-BE49-F238E27FC236}">
                <a16:creationId xmlns:a16="http://schemas.microsoft.com/office/drawing/2014/main" id="{FE110724-9961-4C9F-B8DB-0E91C35B35C6}"/>
              </a:ext>
            </a:extLst>
          </p:cNvPr>
          <p:cNvSpPr txBox="1">
            <a:spLocks noChangeArrowheads="1"/>
          </p:cNvSpPr>
          <p:nvPr/>
        </p:nvSpPr>
        <p:spPr bwMode="auto">
          <a:xfrm>
            <a:off x="7848600" y="339052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2</a:t>
            </a:r>
          </a:p>
        </p:txBody>
      </p:sp>
      <p:sp>
        <p:nvSpPr>
          <p:cNvPr id="27703" name="Text Box 107">
            <a:extLst>
              <a:ext uri="{FF2B5EF4-FFF2-40B4-BE49-F238E27FC236}">
                <a16:creationId xmlns:a16="http://schemas.microsoft.com/office/drawing/2014/main" id="{C9897D8F-C813-4E71-9175-4AED0D154713}"/>
              </a:ext>
            </a:extLst>
          </p:cNvPr>
          <p:cNvSpPr txBox="1">
            <a:spLocks noChangeArrowheads="1"/>
          </p:cNvSpPr>
          <p:nvPr/>
        </p:nvSpPr>
        <p:spPr bwMode="auto">
          <a:xfrm>
            <a:off x="7010400" y="2857128"/>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endParaRPr lang="en-US" altLang="zh-CN" sz="2400" b="1" i="0" baseline="-25000">
              <a:latin typeface="Times New Roman" panose="02020603050405020304" pitchFamily="18" charset="0"/>
            </a:endParaRPr>
          </a:p>
        </p:txBody>
      </p:sp>
      <p:sp>
        <p:nvSpPr>
          <p:cNvPr id="27704" name="Text Box 111">
            <a:extLst>
              <a:ext uri="{FF2B5EF4-FFF2-40B4-BE49-F238E27FC236}">
                <a16:creationId xmlns:a16="http://schemas.microsoft.com/office/drawing/2014/main" id="{48B99930-EA5E-49C8-B07C-259A6705C8F6}"/>
              </a:ext>
            </a:extLst>
          </p:cNvPr>
          <p:cNvSpPr txBox="1">
            <a:spLocks noChangeArrowheads="1"/>
          </p:cNvSpPr>
          <p:nvPr/>
        </p:nvSpPr>
        <p:spPr bwMode="auto">
          <a:xfrm>
            <a:off x="6553200" y="453352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O</a:t>
            </a:r>
            <a:endParaRPr lang="en-US" altLang="zh-CN" sz="2400" b="1" i="0" baseline="-25000">
              <a:latin typeface="Times New Roman" panose="02020603050405020304" pitchFamily="18" charset="0"/>
            </a:endParaRPr>
          </a:p>
        </p:txBody>
      </p:sp>
      <p:sp>
        <p:nvSpPr>
          <p:cNvPr id="27680" name="Text Box 110">
            <a:extLst>
              <a:ext uri="{FF2B5EF4-FFF2-40B4-BE49-F238E27FC236}">
                <a16:creationId xmlns:a16="http://schemas.microsoft.com/office/drawing/2014/main" id="{9280D95E-379F-46F0-BCF8-0AB266668C50}"/>
              </a:ext>
            </a:extLst>
          </p:cNvPr>
          <p:cNvSpPr txBox="1">
            <a:spLocks noChangeArrowheads="1"/>
          </p:cNvSpPr>
          <p:nvPr/>
        </p:nvSpPr>
        <p:spPr bwMode="auto">
          <a:xfrm>
            <a:off x="4648200" y="5524128"/>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 c)</a:t>
            </a:r>
            <a:endParaRPr lang="en-US" altLang="zh-CN" sz="2400" b="1" i="0" baseline="-25000">
              <a:latin typeface="Times New Roman" panose="02020603050405020304" pitchFamily="18" charset="0"/>
            </a:endParaRPr>
          </a:p>
        </p:txBody>
      </p:sp>
      <p:sp>
        <p:nvSpPr>
          <p:cNvPr id="27689" name="Line 88">
            <a:extLst>
              <a:ext uri="{FF2B5EF4-FFF2-40B4-BE49-F238E27FC236}">
                <a16:creationId xmlns:a16="http://schemas.microsoft.com/office/drawing/2014/main" id="{DD88A09E-6EC7-44C2-92F9-C14C66BE9627}"/>
              </a:ext>
            </a:extLst>
          </p:cNvPr>
          <p:cNvSpPr>
            <a:spLocks noChangeShapeType="1"/>
          </p:cNvSpPr>
          <p:nvPr/>
        </p:nvSpPr>
        <p:spPr bwMode="auto">
          <a:xfrm flipH="1" flipV="1">
            <a:off x="3886200" y="4527178"/>
            <a:ext cx="2057400" cy="1588"/>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90" name="Line 89">
            <a:extLst>
              <a:ext uri="{FF2B5EF4-FFF2-40B4-BE49-F238E27FC236}">
                <a16:creationId xmlns:a16="http://schemas.microsoft.com/office/drawing/2014/main" id="{DFC4695B-5BBE-4AC5-8B5D-4F7E009B448A}"/>
              </a:ext>
            </a:extLst>
          </p:cNvPr>
          <p:cNvSpPr>
            <a:spLocks noChangeShapeType="1"/>
          </p:cNvSpPr>
          <p:nvPr/>
        </p:nvSpPr>
        <p:spPr bwMode="auto">
          <a:xfrm flipH="1">
            <a:off x="4300538" y="2933328"/>
            <a:ext cx="12700" cy="2667000"/>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91" name="Line 90">
            <a:extLst>
              <a:ext uri="{FF2B5EF4-FFF2-40B4-BE49-F238E27FC236}">
                <a16:creationId xmlns:a16="http://schemas.microsoft.com/office/drawing/2014/main" id="{3F008B32-35E3-487A-B23A-8C2CA2FA9A9C}"/>
              </a:ext>
            </a:extLst>
          </p:cNvPr>
          <p:cNvSpPr>
            <a:spLocks noChangeShapeType="1"/>
          </p:cNvSpPr>
          <p:nvPr/>
        </p:nvSpPr>
        <p:spPr bwMode="auto">
          <a:xfrm flipV="1">
            <a:off x="4343400" y="4546228"/>
            <a:ext cx="0" cy="771525"/>
          </a:xfrm>
          <a:prstGeom prst="line">
            <a:avLst/>
          </a:prstGeom>
          <a:noFill/>
          <a:ln w="38100">
            <a:solidFill>
              <a:schemeClr val="accent2"/>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92" name="Line 91">
            <a:extLst>
              <a:ext uri="{FF2B5EF4-FFF2-40B4-BE49-F238E27FC236}">
                <a16:creationId xmlns:a16="http://schemas.microsoft.com/office/drawing/2014/main" id="{88E55979-68B2-466B-9917-6BFEF71A5E47}"/>
              </a:ext>
            </a:extLst>
          </p:cNvPr>
          <p:cNvSpPr>
            <a:spLocks noChangeShapeType="1"/>
          </p:cNvSpPr>
          <p:nvPr/>
        </p:nvSpPr>
        <p:spPr bwMode="auto">
          <a:xfrm>
            <a:off x="5245100" y="3301628"/>
            <a:ext cx="0" cy="773113"/>
          </a:xfrm>
          <a:prstGeom prst="line">
            <a:avLst/>
          </a:prstGeom>
          <a:noFill/>
          <a:ln w="38100">
            <a:solidFill>
              <a:srgbClr val="000000"/>
            </a:solidFill>
            <a:prstDash val="dash"/>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93" name="Line 92">
            <a:extLst>
              <a:ext uri="{FF2B5EF4-FFF2-40B4-BE49-F238E27FC236}">
                <a16:creationId xmlns:a16="http://schemas.microsoft.com/office/drawing/2014/main" id="{76AD9B6A-2963-40C8-A7AB-6AB698A7E0CF}"/>
              </a:ext>
            </a:extLst>
          </p:cNvPr>
          <p:cNvSpPr>
            <a:spLocks noChangeShapeType="1"/>
          </p:cNvSpPr>
          <p:nvPr/>
        </p:nvSpPr>
        <p:spPr bwMode="auto">
          <a:xfrm flipH="1">
            <a:off x="4300538" y="3246066"/>
            <a:ext cx="923925" cy="1281112"/>
          </a:xfrm>
          <a:prstGeom prst="line">
            <a:avLst/>
          </a:prstGeom>
          <a:noFill/>
          <a:ln w="38100">
            <a:solidFill>
              <a:schemeClr val="accent2"/>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94" name="Line 93">
            <a:extLst>
              <a:ext uri="{FF2B5EF4-FFF2-40B4-BE49-F238E27FC236}">
                <a16:creationId xmlns:a16="http://schemas.microsoft.com/office/drawing/2014/main" id="{BADD70AB-9B3C-4671-BD08-3125CED71D0D}"/>
              </a:ext>
            </a:extLst>
          </p:cNvPr>
          <p:cNvSpPr>
            <a:spLocks noChangeShapeType="1"/>
          </p:cNvSpPr>
          <p:nvPr/>
        </p:nvSpPr>
        <p:spPr bwMode="auto">
          <a:xfrm flipH="1">
            <a:off x="4298950" y="4057278"/>
            <a:ext cx="922338" cy="1281113"/>
          </a:xfrm>
          <a:prstGeom prst="line">
            <a:avLst/>
          </a:prstGeom>
          <a:noFill/>
          <a:ln w="38100">
            <a:solidFill>
              <a:srgbClr val="000000"/>
            </a:solidFill>
            <a:prstDash val="dash"/>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95" name="Line 94">
            <a:extLst>
              <a:ext uri="{FF2B5EF4-FFF2-40B4-BE49-F238E27FC236}">
                <a16:creationId xmlns:a16="http://schemas.microsoft.com/office/drawing/2014/main" id="{8154FF88-E2DB-423B-A846-14273593CD91}"/>
              </a:ext>
            </a:extLst>
          </p:cNvPr>
          <p:cNvSpPr>
            <a:spLocks noChangeShapeType="1"/>
          </p:cNvSpPr>
          <p:nvPr/>
        </p:nvSpPr>
        <p:spPr bwMode="auto">
          <a:xfrm flipV="1">
            <a:off x="4324350" y="3971553"/>
            <a:ext cx="938213" cy="512763"/>
          </a:xfrm>
          <a:prstGeom prst="line">
            <a:avLst/>
          </a:prstGeom>
          <a:noFill/>
          <a:ln w="38100">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83" name="Text Box 121">
            <a:extLst>
              <a:ext uri="{FF2B5EF4-FFF2-40B4-BE49-F238E27FC236}">
                <a16:creationId xmlns:a16="http://schemas.microsoft.com/office/drawing/2014/main" id="{82E15641-7C9C-43DB-97AF-8B2AEF3642B8}"/>
              </a:ext>
            </a:extLst>
          </p:cNvPr>
          <p:cNvSpPr txBox="1">
            <a:spLocks noChangeArrowheads="1"/>
          </p:cNvSpPr>
          <p:nvPr/>
        </p:nvSpPr>
        <p:spPr bwMode="auto">
          <a:xfrm>
            <a:off x="5562600" y="453352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+1</a:t>
            </a:r>
            <a:endParaRPr lang="en-US" altLang="zh-CN" sz="2400" b="1" i="0" baseline="-25000">
              <a:latin typeface="Times New Roman" panose="02020603050405020304" pitchFamily="18" charset="0"/>
            </a:endParaRPr>
          </a:p>
        </p:txBody>
      </p:sp>
      <p:sp>
        <p:nvSpPr>
          <p:cNvPr id="27684" name="Text Box 122">
            <a:extLst>
              <a:ext uri="{FF2B5EF4-FFF2-40B4-BE49-F238E27FC236}">
                <a16:creationId xmlns:a16="http://schemas.microsoft.com/office/drawing/2014/main" id="{63DE9DEB-C0D5-49C4-B10C-0B44178C2E46}"/>
              </a:ext>
            </a:extLst>
          </p:cNvPr>
          <p:cNvSpPr txBox="1">
            <a:spLocks noChangeArrowheads="1"/>
          </p:cNvSpPr>
          <p:nvPr/>
        </p:nvSpPr>
        <p:spPr bwMode="auto">
          <a:xfrm>
            <a:off x="5257800" y="377152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baseline="-25000">
              <a:latin typeface="Times New Roman" panose="02020603050405020304" pitchFamily="18" charset="0"/>
            </a:endParaRPr>
          </a:p>
        </p:txBody>
      </p:sp>
      <p:sp>
        <p:nvSpPr>
          <p:cNvPr id="27685" name="Text Box 123">
            <a:extLst>
              <a:ext uri="{FF2B5EF4-FFF2-40B4-BE49-F238E27FC236}">
                <a16:creationId xmlns:a16="http://schemas.microsoft.com/office/drawing/2014/main" id="{6E644135-A9F3-4B4E-A6E7-D64D8B369A44}"/>
              </a:ext>
            </a:extLst>
          </p:cNvPr>
          <p:cNvSpPr txBox="1">
            <a:spLocks noChangeArrowheads="1"/>
          </p:cNvSpPr>
          <p:nvPr/>
        </p:nvSpPr>
        <p:spPr bwMode="auto">
          <a:xfrm>
            <a:off x="4419600" y="346672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1</a:t>
            </a:r>
          </a:p>
        </p:txBody>
      </p:sp>
      <p:sp>
        <p:nvSpPr>
          <p:cNvPr id="27686" name="Text Box 124">
            <a:extLst>
              <a:ext uri="{FF2B5EF4-FFF2-40B4-BE49-F238E27FC236}">
                <a16:creationId xmlns:a16="http://schemas.microsoft.com/office/drawing/2014/main" id="{D459FA46-78F9-4AF5-8F7C-BE3510F6E656}"/>
              </a:ext>
            </a:extLst>
          </p:cNvPr>
          <p:cNvSpPr txBox="1">
            <a:spLocks noChangeArrowheads="1"/>
          </p:cNvSpPr>
          <p:nvPr/>
        </p:nvSpPr>
        <p:spPr bwMode="auto">
          <a:xfrm>
            <a:off x="4419600" y="506692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2</a:t>
            </a:r>
          </a:p>
        </p:txBody>
      </p:sp>
      <p:sp>
        <p:nvSpPr>
          <p:cNvPr id="27687" name="Text Box 125">
            <a:extLst>
              <a:ext uri="{FF2B5EF4-FFF2-40B4-BE49-F238E27FC236}">
                <a16:creationId xmlns:a16="http://schemas.microsoft.com/office/drawing/2014/main" id="{46DD8B4F-A052-46B2-A96B-40FEF01BD292}"/>
              </a:ext>
            </a:extLst>
          </p:cNvPr>
          <p:cNvSpPr txBox="1">
            <a:spLocks noChangeArrowheads="1"/>
          </p:cNvSpPr>
          <p:nvPr/>
        </p:nvSpPr>
        <p:spPr bwMode="auto">
          <a:xfrm>
            <a:off x="4343400" y="2780928"/>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endParaRPr lang="en-US" altLang="zh-CN" sz="2400" b="1" i="0" baseline="-25000">
              <a:latin typeface="Times New Roman" panose="02020603050405020304" pitchFamily="18" charset="0"/>
            </a:endParaRPr>
          </a:p>
        </p:txBody>
      </p:sp>
      <p:sp>
        <p:nvSpPr>
          <p:cNvPr id="27688" name="Text Box 126">
            <a:extLst>
              <a:ext uri="{FF2B5EF4-FFF2-40B4-BE49-F238E27FC236}">
                <a16:creationId xmlns:a16="http://schemas.microsoft.com/office/drawing/2014/main" id="{A2C2D141-C384-471A-A58A-B731E05103D3}"/>
              </a:ext>
            </a:extLst>
          </p:cNvPr>
          <p:cNvSpPr txBox="1">
            <a:spLocks noChangeArrowheads="1"/>
          </p:cNvSpPr>
          <p:nvPr/>
        </p:nvSpPr>
        <p:spPr bwMode="auto">
          <a:xfrm>
            <a:off x="3886200" y="445732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O</a:t>
            </a:r>
            <a:endParaRPr lang="en-US" altLang="zh-CN" sz="2400" b="1" i="0" baseline="-25000">
              <a:latin typeface="Times New Roman" panose="02020603050405020304" pitchFamily="18" charset="0"/>
            </a:endParaRPr>
          </a:p>
        </p:txBody>
      </p:sp>
      <p:grpSp>
        <p:nvGrpSpPr>
          <p:cNvPr id="2" name="Group 133">
            <a:extLst>
              <a:ext uri="{FF2B5EF4-FFF2-40B4-BE49-F238E27FC236}">
                <a16:creationId xmlns:a16="http://schemas.microsoft.com/office/drawing/2014/main" id="{C19FC892-923B-46F5-9062-5401E4187F72}"/>
              </a:ext>
            </a:extLst>
          </p:cNvPr>
          <p:cNvGrpSpPr>
            <a:grpSpLocks/>
          </p:cNvGrpSpPr>
          <p:nvPr/>
        </p:nvGrpSpPr>
        <p:grpSpPr bwMode="auto">
          <a:xfrm>
            <a:off x="685800" y="3771528"/>
            <a:ext cx="2590800" cy="1981200"/>
            <a:chOff x="432" y="2736"/>
            <a:chExt cx="1632" cy="1248"/>
          </a:xfrm>
        </p:grpSpPr>
        <p:grpSp>
          <p:nvGrpSpPr>
            <p:cNvPr id="27681" name="Group 15">
              <a:extLst>
                <a:ext uri="{FF2B5EF4-FFF2-40B4-BE49-F238E27FC236}">
                  <a16:creationId xmlns:a16="http://schemas.microsoft.com/office/drawing/2014/main" id="{4B166A93-5BCE-4B8B-B0D9-37DD3867DE5D}"/>
                </a:ext>
              </a:extLst>
            </p:cNvPr>
            <p:cNvGrpSpPr>
              <a:grpSpLocks/>
            </p:cNvGrpSpPr>
            <p:nvPr/>
          </p:nvGrpSpPr>
          <p:grpSpPr bwMode="auto">
            <a:xfrm>
              <a:off x="432" y="2736"/>
              <a:ext cx="1588" cy="1248"/>
              <a:chOff x="3168" y="2928"/>
              <a:chExt cx="1588" cy="1248"/>
            </a:xfrm>
          </p:grpSpPr>
          <p:grpSp>
            <p:nvGrpSpPr>
              <p:cNvPr id="3" name="Group 16">
                <a:extLst>
                  <a:ext uri="{FF2B5EF4-FFF2-40B4-BE49-F238E27FC236}">
                    <a16:creationId xmlns:a16="http://schemas.microsoft.com/office/drawing/2014/main" id="{2DBEF09E-3FA3-43B2-8135-8DFA2681AFDF}"/>
                  </a:ext>
                </a:extLst>
              </p:cNvPr>
              <p:cNvGrpSpPr>
                <a:grpSpLocks/>
              </p:cNvGrpSpPr>
              <p:nvPr/>
            </p:nvGrpSpPr>
            <p:grpSpPr bwMode="auto">
              <a:xfrm>
                <a:off x="3168" y="2928"/>
                <a:ext cx="1588" cy="946"/>
                <a:chOff x="2085" y="3625"/>
                <a:chExt cx="3971" cy="2365"/>
              </a:xfrm>
            </p:grpSpPr>
            <p:grpSp>
              <p:nvGrpSpPr>
                <p:cNvPr id="4" name="Group 17">
                  <a:extLst>
                    <a:ext uri="{FF2B5EF4-FFF2-40B4-BE49-F238E27FC236}">
                      <a16:creationId xmlns:a16="http://schemas.microsoft.com/office/drawing/2014/main" id="{9449AAB1-0595-4C16-9FB4-0BE0B84F0604}"/>
                    </a:ext>
                  </a:extLst>
                </p:cNvPr>
                <p:cNvGrpSpPr>
                  <a:grpSpLocks/>
                </p:cNvGrpSpPr>
                <p:nvPr/>
              </p:nvGrpSpPr>
              <p:grpSpPr bwMode="auto">
                <a:xfrm>
                  <a:off x="2085" y="3647"/>
                  <a:ext cx="3971" cy="2343"/>
                  <a:chOff x="2085" y="3647"/>
                  <a:chExt cx="3971" cy="2343"/>
                </a:xfrm>
              </p:grpSpPr>
              <p:sp>
                <p:nvSpPr>
                  <p:cNvPr id="5" name="Line 18">
                    <a:extLst>
                      <a:ext uri="{FF2B5EF4-FFF2-40B4-BE49-F238E27FC236}">
                        <a16:creationId xmlns:a16="http://schemas.microsoft.com/office/drawing/2014/main" id="{BDBB11B9-3B33-4224-9692-CC1397A3CD6A}"/>
                      </a:ext>
                    </a:extLst>
                  </p:cNvPr>
                  <p:cNvSpPr>
                    <a:spLocks noChangeShapeType="1"/>
                  </p:cNvSpPr>
                  <p:nvPr/>
                </p:nvSpPr>
                <p:spPr bwMode="auto">
                  <a:xfrm>
                    <a:off x="2305" y="3647"/>
                    <a:ext cx="35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 name="Line 19">
                    <a:extLst>
                      <a:ext uri="{FF2B5EF4-FFF2-40B4-BE49-F238E27FC236}">
                        <a16:creationId xmlns:a16="http://schemas.microsoft.com/office/drawing/2014/main" id="{88FCB90B-1EC2-46F3-99A0-23471E05A2ED}"/>
                      </a:ext>
                    </a:extLst>
                  </p:cNvPr>
                  <p:cNvSpPr>
                    <a:spLocks noChangeShapeType="1"/>
                  </p:cNvSpPr>
                  <p:nvPr/>
                </p:nvSpPr>
                <p:spPr bwMode="auto">
                  <a:xfrm>
                    <a:off x="2316" y="5968"/>
                    <a:ext cx="35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 name="Line 20">
                    <a:extLst>
                      <a:ext uri="{FF2B5EF4-FFF2-40B4-BE49-F238E27FC236}">
                        <a16:creationId xmlns:a16="http://schemas.microsoft.com/office/drawing/2014/main" id="{F3A47195-68DA-4476-B2CF-10E9521C0628}"/>
                      </a:ext>
                    </a:extLst>
                  </p:cNvPr>
                  <p:cNvSpPr>
                    <a:spLocks noChangeShapeType="1"/>
                  </p:cNvSpPr>
                  <p:nvPr/>
                </p:nvSpPr>
                <p:spPr bwMode="auto">
                  <a:xfrm>
                    <a:off x="2305" y="3647"/>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97" name="Line 21">
                    <a:extLst>
                      <a:ext uri="{FF2B5EF4-FFF2-40B4-BE49-F238E27FC236}">
                        <a16:creationId xmlns:a16="http://schemas.microsoft.com/office/drawing/2014/main" id="{0BC171AC-D5A7-47A7-9711-5BC946090807}"/>
                      </a:ext>
                    </a:extLst>
                  </p:cNvPr>
                  <p:cNvSpPr>
                    <a:spLocks noChangeShapeType="1"/>
                  </p:cNvSpPr>
                  <p:nvPr/>
                </p:nvSpPr>
                <p:spPr bwMode="auto">
                  <a:xfrm>
                    <a:off x="4131" y="3669"/>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98" name="Line 22">
                    <a:extLst>
                      <a:ext uri="{FF2B5EF4-FFF2-40B4-BE49-F238E27FC236}">
                        <a16:creationId xmlns:a16="http://schemas.microsoft.com/office/drawing/2014/main" id="{34243E5F-6298-4348-867E-90047B46F685}"/>
                      </a:ext>
                    </a:extLst>
                  </p:cNvPr>
                  <p:cNvSpPr>
                    <a:spLocks noChangeShapeType="1"/>
                  </p:cNvSpPr>
                  <p:nvPr/>
                </p:nvSpPr>
                <p:spPr bwMode="auto">
                  <a:xfrm>
                    <a:off x="5825" y="3647"/>
                    <a:ext cx="0" cy="232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 name="Oval 23">
                    <a:extLst>
                      <a:ext uri="{FF2B5EF4-FFF2-40B4-BE49-F238E27FC236}">
                        <a16:creationId xmlns:a16="http://schemas.microsoft.com/office/drawing/2014/main" id="{1179E02F-8A83-4EA6-AD7A-1D541A0DDB1A}"/>
                      </a:ext>
                    </a:extLst>
                  </p:cNvPr>
                  <p:cNvSpPr>
                    <a:spLocks noChangeArrowheads="1"/>
                  </p:cNvSpPr>
                  <p:nvPr/>
                </p:nvSpPr>
                <p:spPr bwMode="auto">
                  <a:xfrm>
                    <a:off x="2085" y="4549"/>
                    <a:ext cx="451" cy="42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 name="Line 24">
                    <a:extLst>
                      <a:ext uri="{FF2B5EF4-FFF2-40B4-BE49-F238E27FC236}">
                        <a16:creationId xmlns:a16="http://schemas.microsoft.com/office/drawing/2014/main" id="{3B3A3BEA-32FF-451B-BA66-3D5D8421452E}"/>
                      </a:ext>
                    </a:extLst>
                  </p:cNvPr>
                  <p:cNvSpPr>
                    <a:spLocks noChangeShapeType="1"/>
                  </p:cNvSpPr>
                  <p:nvPr/>
                </p:nvSpPr>
                <p:spPr bwMode="auto">
                  <a:xfrm>
                    <a:off x="2085" y="4769"/>
                    <a:ext cx="45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 name="Line 25">
                    <a:extLst>
                      <a:ext uri="{FF2B5EF4-FFF2-40B4-BE49-F238E27FC236}">
                        <a16:creationId xmlns:a16="http://schemas.microsoft.com/office/drawing/2014/main" id="{9469693C-FA15-482F-986A-18E0BD6DDD43}"/>
                      </a:ext>
                    </a:extLst>
                  </p:cNvPr>
                  <p:cNvSpPr>
                    <a:spLocks noChangeShapeType="1"/>
                  </p:cNvSpPr>
                  <p:nvPr/>
                </p:nvSpPr>
                <p:spPr bwMode="auto">
                  <a:xfrm>
                    <a:off x="2690" y="4406"/>
                    <a:ext cx="0" cy="649"/>
                  </a:xfrm>
                  <a:prstGeom prst="line">
                    <a:avLst/>
                  </a:prstGeom>
                  <a:noFill/>
                  <a:ln w="38100">
                    <a:solidFill>
                      <a:srgbClr val="000000"/>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Rectangle 26">
                    <a:extLst>
                      <a:ext uri="{FF2B5EF4-FFF2-40B4-BE49-F238E27FC236}">
                        <a16:creationId xmlns:a16="http://schemas.microsoft.com/office/drawing/2014/main" id="{E873DDC3-736B-4AEC-910D-95918A2A343C}"/>
                      </a:ext>
                    </a:extLst>
                  </p:cNvPr>
                  <p:cNvSpPr>
                    <a:spLocks noChangeArrowheads="1"/>
                  </p:cNvSpPr>
                  <p:nvPr/>
                </p:nvSpPr>
                <p:spPr bwMode="auto">
                  <a:xfrm>
                    <a:off x="3889" y="4516"/>
                    <a:ext cx="473" cy="429"/>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2" name="Rectangle 27">
                    <a:extLst>
                      <a:ext uri="{FF2B5EF4-FFF2-40B4-BE49-F238E27FC236}">
                        <a16:creationId xmlns:a16="http://schemas.microsoft.com/office/drawing/2014/main" id="{86737487-0305-4A43-A16C-53A1A5DF8EFD}"/>
                      </a:ext>
                    </a:extLst>
                  </p:cNvPr>
                  <p:cNvSpPr>
                    <a:spLocks noChangeArrowheads="1"/>
                  </p:cNvSpPr>
                  <p:nvPr/>
                </p:nvSpPr>
                <p:spPr bwMode="auto">
                  <a:xfrm>
                    <a:off x="5583" y="4527"/>
                    <a:ext cx="473" cy="429"/>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13" name="Line 28">
                  <a:extLst>
                    <a:ext uri="{FF2B5EF4-FFF2-40B4-BE49-F238E27FC236}">
                      <a16:creationId xmlns:a16="http://schemas.microsoft.com/office/drawing/2014/main" id="{9F5E5DC8-85AA-447A-808B-E2F37D58FFF4}"/>
                    </a:ext>
                  </a:extLst>
                </p:cNvPr>
                <p:cNvSpPr>
                  <a:spLocks noChangeShapeType="1"/>
                </p:cNvSpPr>
                <p:nvPr/>
              </p:nvSpPr>
              <p:spPr bwMode="auto">
                <a:xfrm>
                  <a:off x="4120" y="5187"/>
                  <a:ext cx="0" cy="38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29">
                  <a:extLst>
                    <a:ext uri="{FF2B5EF4-FFF2-40B4-BE49-F238E27FC236}">
                      <a16:creationId xmlns:a16="http://schemas.microsoft.com/office/drawing/2014/main" id="{EBC57E66-0491-43A7-A1C1-508053673179}"/>
                    </a:ext>
                  </a:extLst>
                </p:cNvPr>
                <p:cNvSpPr>
                  <a:spLocks noChangeShapeType="1"/>
                </p:cNvSpPr>
                <p:nvPr/>
              </p:nvSpPr>
              <p:spPr bwMode="auto">
                <a:xfrm>
                  <a:off x="5800" y="5220"/>
                  <a:ext cx="0" cy="352"/>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30">
                  <a:extLst>
                    <a:ext uri="{FF2B5EF4-FFF2-40B4-BE49-F238E27FC236}">
                      <a16:creationId xmlns:a16="http://schemas.microsoft.com/office/drawing/2014/main" id="{A1CFD52D-6500-42BB-A12B-17C4545521AB}"/>
                    </a:ext>
                  </a:extLst>
                </p:cNvPr>
                <p:cNvSpPr>
                  <a:spLocks noChangeShapeType="1"/>
                </p:cNvSpPr>
                <p:nvPr/>
              </p:nvSpPr>
              <p:spPr bwMode="auto">
                <a:xfrm>
                  <a:off x="2690" y="3625"/>
                  <a:ext cx="517"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 name="Text Box 31">
                <a:extLst>
                  <a:ext uri="{FF2B5EF4-FFF2-40B4-BE49-F238E27FC236}">
                    <a16:creationId xmlns:a16="http://schemas.microsoft.com/office/drawing/2014/main" id="{54179FAB-5121-4300-893A-BC20D6CC2836}"/>
                  </a:ext>
                </a:extLst>
              </p:cNvPr>
              <p:cNvSpPr txBox="1">
                <a:spLocks noChangeArrowheads="1"/>
              </p:cNvSpPr>
              <p:nvPr/>
            </p:nvSpPr>
            <p:spPr bwMode="auto">
              <a:xfrm>
                <a:off x="3744" y="388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(b)</a:t>
                </a:r>
                <a:endParaRPr lang="en-US" altLang="zh-CN" sz="2400" b="1" i="0" baseline="-25000">
                  <a:latin typeface="Times New Roman" panose="02020603050405020304" pitchFamily="18" charset="0"/>
                </a:endParaRPr>
              </a:p>
            </p:txBody>
          </p:sp>
          <p:sp>
            <p:nvSpPr>
              <p:cNvPr id="17" name="Text Box 32">
                <a:extLst>
                  <a:ext uri="{FF2B5EF4-FFF2-40B4-BE49-F238E27FC236}">
                    <a16:creationId xmlns:a16="http://schemas.microsoft.com/office/drawing/2014/main" id="{09B44827-D6F5-41B7-B85B-9E1ABE900E55}"/>
                  </a:ext>
                </a:extLst>
              </p:cNvPr>
              <p:cNvSpPr txBox="1">
                <a:spLocks noChangeArrowheads="1"/>
              </p:cNvSpPr>
              <p:nvPr/>
            </p:nvSpPr>
            <p:spPr bwMode="auto">
              <a:xfrm>
                <a:off x="3312"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S</a:t>
                </a:r>
              </a:p>
            </p:txBody>
          </p:sp>
          <p:sp>
            <p:nvSpPr>
              <p:cNvPr id="18" name="Text Box 33">
                <a:extLst>
                  <a:ext uri="{FF2B5EF4-FFF2-40B4-BE49-F238E27FC236}">
                    <a16:creationId xmlns:a16="http://schemas.microsoft.com/office/drawing/2014/main" id="{588EA5DB-B272-4D40-9D16-9FEC42BE7581}"/>
                  </a:ext>
                </a:extLst>
              </p:cNvPr>
              <p:cNvSpPr txBox="1">
                <a:spLocks noChangeArrowheads="1"/>
              </p:cNvSpPr>
              <p:nvPr/>
            </p:nvSpPr>
            <p:spPr bwMode="auto">
              <a:xfrm>
                <a:off x="3552" y="297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baseline="-25000">
                  <a:latin typeface="Times New Roman" panose="02020603050405020304" pitchFamily="18" charset="0"/>
                </a:endParaRPr>
              </a:p>
            </p:txBody>
          </p:sp>
          <p:sp>
            <p:nvSpPr>
              <p:cNvPr id="19" name="Text Box 34">
                <a:extLst>
                  <a:ext uri="{FF2B5EF4-FFF2-40B4-BE49-F238E27FC236}">
                    <a16:creationId xmlns:a16="http://schemas.microsoft.com/office/drawing/2014/main" id="{1AEC3EFE-11BB-4F9E-9229-846B9A70F917}"/>
                  </a:ext>
                </a:extLst>
              </p:cNvPr>
              <p:cNvSpPr txBox="1">
                <a:spLocks noChangeArrowheads="1"/>
              </p:cNvSpPr>
              <p:nvPr/>
            </p:nvSpPr>
            <p:spPr bwMode="auto">
              <a:xfrm>
                <a:off x="4368"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2</a:t>
                </a:r>
              </a:p>
            </p:txBody>
          </p:sp>
          <p:sp>
            <p:nvSpPr>
              <p:cNvPr id="20" name="Text Box 35">
                <a:extLst>
                  <a:ext uri="{FF2B5EF4-FFF2-40B4-BE49-F238E27FC236}">
                    <a16:creationId xmlns:a16="http://schemas.microsoft.com/office/drawing/2014/main" id="{EB57DC39-8C43-4233-A20A-29E9E78E2739}"/>
                  </a:ext>
                </a:extLst>
              </p:cNvPr>
              <p:cNvSpPr txBox="1">
                <a:spLocks noChangeArrowheads="1"/>
              </p:cNvSpPr>
              <p:nvPr/>
            </p:nvSpPr>
            <p:spPr bwMode="auto">
              <a:xfrm>
                <a:off x="3696"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1</a:t>
                </a:r>
              </a:p>
            </p:txBody>
          </p:sp>
        </p:grpSp>
        <p:sp>
          <p:nvSpPr>
            <p:cNvPr id="27682" name="Text Box 131">
              <a:extLst>
                <a:ext uri="{FF2B5EF4-FFF2-40B4-BE49-F238E27FC236}">
                  <a16:creationId xmlns:a16="http://schemas.microsoft.com/office/drawing/2014/main" id="{91F65134-4BD8-4E2A-B129-C31394477312}"/>
                </a:ext>
              </a:extLst>
            </p:cNvPr>
            <p:cNvSpPr txBox="1">
              <a:spLocks noChangeArrowheads="1"/>
            </p:cNvSpPr>
            <p:nvPr/>
          </p:nvSpPr>
          <p:spPr bwMode="auto">
            <a:xfrm>
              <a:off x="1152" y="306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0"/>
                <a:t>1</a:t>
              </a:r>
            </a:p>
          </p:txBody>
        </p:sp>
        <p:sp>
          <p:nvSpPr>
            <p:cNvPr id="21" name="Text Box 132">
              <a:extLst>
                <a:ext uri="{FF2B5EF4-FFF2-40B4-BE49-F238E27FC236}">
                  <a16:creationId xmlns:a16="http://schemas.microsoft.com/office/drawing/2014/main" id="{E33C159D-45D4-497C-B6BD-C0B1337E6B7D}"/>
                </a:ext>
              </a:extLst>
            </p:cNvPr>
            <p:cNvSpPr txBox="1">
              <a:spLocks noChangeArrowheads="1"/>
            </p:cNvSpPr>
            <p:nvPr/>
          </p:nvSpPr>
          <p:spPr bwMode="auto">
            <a:xfrm>
              <a:off x="1824" y="307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0"/>
                <a:t>2</a:t>
              </a:r>
            </a:p>
          </p:txBody>
        </p:sp>
      </p:grpSp>
      <p:graphicFrame>
        <p:nvGraphicFramePr>
          <p:cNvPr id="56" name="Object 31">
            <a:extLst>
              <a:ext uri="{FF2B5EF4-FFF2-40B4-BE49-F238E27FC236}">
                <a16:creationId xmlns:a16="http://schemas.microsoft.com/office/drawing/2014/main" id="{778EE2E7-5032-4756-AFC4-05DDC316BA1E}"/>
              </a:ext>
            </a:extLst>
          </p:cNvPr>
          <p:cNvGraphicFramePr>
            <a:graphicFrameLocks noChangeAspect="1"/>
          </p:cNvGraphicFramePr>
          <p:nvPr>
            <p:extLst>
              <p:ext uri="{D42A27DB-BD31-4B8C-83A1-F6EECF244321}">
                <p14:modId xmlns:p14="http://schemas.microsoft.com/office/powerpoint/2010/main" val="206067843"/>
              </p:ext>
            </p:extLst>
          </p:nvPr>
        </p:nvGraphicFramePr>
        <p:xfrm>
          <a:off x="970806" y="1213168"/>
          <a:ext cx="2718375" cy="1207718"/>
        </p:xfrm>
        <a:graphic>
          <a:graphicData uri="http://schemas.openxmlformats.org/presentationml/2006/ole">
            <mc:AlternateContent xmlns:mc="http://schemas.openxmlformats.org/markup-compatibility/2006">
              <mc:Choice xmlns:v="urn:schemas-microsoft-com:vml" Requires="v">
                <p:oleObj spid="_x0000_s27774" name="Equation" r:id="rId3" imgW="1028254" imgH="482391" progId="Equation.3">
                  <p:embed/>
                </p:oleObj>
              </mc:Choice>
              <mc:Fallback>
                <p:oleObj name="Equation" r:id="rId3" imgW="1028254" imgH="482391" progId="Equation.3">
                  <p:embed/>
                  <p:pic>
                    <p:nvPicPr>
                      <p:cNvPr id="25607" name="Object 31">
                        <a:extLst>
                          <a:ext uri="{FF2B5EF4-FFF2-40B4-BE49-F238E27FC236}">
                            <a16:creationId xmlns:a16="http://schemas.microsoft.com/office/drawing/2014/main" id="{79D4D04C-B4C4-4C5A-8798-32D4C06BD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806" y="1213168"/>
                        <a:ext cx="2718375" cy="1207718"/>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878">
                                            <p:txEl>
                                              <p:pRg st="0" end="0"/>
                                            </p:txEl>
                                          </p:spTgt>
                                        </p:tgtEl>
                                        <p:attrNameLst>
                                          <p:attrName>style.visibility</p:attrName>
                                        </p:attrNameLst>
                                      </p:cBhvr>
                                      <p:to>
                                        <p:strVal val="visible"/>
                                      </p:to>
                                    </p:set>
                                    <p:animEffect transition="in" filter="dissolve">
                                      <p:cBhvr>
                                        <p:cTn id="7" dur="500"/>
                                        <p:tgtEl>
                                          <p:spTgt spid="1648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6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27689"/>
                                        </p:tgtEl>
                                        <p:attrNameLst>
                                          <p:attrName>style.visibility</p:attrName>
                                        </p:attrNameLst>
                                      </p:cBhvr>
                                      <p:to>
                                        <p:strVal val="visible"/>
                                      </p:to>
                                    </p:set>
                                    <p:animEffect transition="in" filter="wipe(down)">
                                      <p:cBhvr>
                                        <p:cTn id="16" dur="500"/>
                                        <p:tgtEl>
                                          <p:spTgt spid="2768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8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27690"/>
                                        </p:tgtEl>
                                        <p:attrNameLst>
                                          <p:attrName>style.visibility</p:attrName>
                                        </p:attrNameLst>
                                      </p:cBhvr>
                                      <p:to>
                                        <p:strVal val="visible"/>
                                      </p:to>
                                    </p:set>
                                    <p:animEffect transition="in" filter="wipe(down)">
                                      <p:cBhvr>
                                        <p:cTn id="25" dur="500"/>
                                        <p:tgtEl>
                                          <p:spTgt spid="2769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68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27693"/>
                                        </p:tgtEl>
                                        <p:attrNameLst>
                                          <p:attrName>style.visibility</p:attrName>
                                        </p:attrNameLst>
                                      </p:cBhvr>
                                      <p:to>
                                        <p:strVal val="visible"/>
                                      </p:to>
                                    </p:set>
                                    <p:animEffect transition="in" filter="wipe(down)">
                                      <p:cBhvr>
                                        <p:cTn id="34" dur="500"/>
                                        <p:tgtEl>
                                          <p:spTgt spid="2769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68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27691"/>
                                        </p:tgtEl>
                                        <p:attrNameLst>
                                          <p:attrName>style.visibility</p:attrName>
                                        </p:attrNameLst>
                                      </p:cBhvr>
                                      <p:to>
                                        <p:strVal val="visible"/>
                                      </p:to>
                                    </p:set>
                                    <p:animEffect transition="in" filter="wipe(down)">
                                      <p:cBhvr>
                                        <p:cTn id="43" dur="500"/>
                                        <p:tgtEl>
                                          <p:spTgt spid="2769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768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7694"/>
                                        </p:tgtEl>
                                        <p:attrNameLst>
                                          <p:attrName>style.visibility</p:attrName>
                                        </p:attrNameLst>
                                      </p:cBhvr>
                                      <p:to>
                                        <p:strVal val="visible"/>
                                      </p:to>
                                    </p:set>
                                    <p:animEffect transition="in" filter="wipe(down)">
                                      <p:cBhvr>
                                        <p:cTn id="52" dur="500"/>
                                        <p:tgtEl>
                                          <p:spTgt spid="2769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27692"/>
                                        </p:tgtEl>
                                        <p:attrNameLst>
                                          <p:attrName>style.visibility</p:attrName>
                                        </p:attrNameLst>
                                      </p:cBhvr>
                                      <p:to>
                                        <p:strVal val="visible"/>
                                      </p:to>
                                    </p:set>
                                    <p:animEffect transition="in" filter="wipe(down)">
                                      <p:cBhvr>
                                        <p:cTn id="57" dur="500"/>
                                        <p:tgtEl>
                                          <p:spTgt spid="2769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7695"/>
                                        </p:tgtEl>
                                        <p:attrNameLst>
                                          <p:attrName>style.visibility</p:attrName>
                                        </p:attrNameLst>
                                      </p:cBhvr>
                                      <p:to>
                                        <p:strVal val="visible"/>
                                      </p:to>
                                    </p:set>
                                    <p:animEffect transition="in" filter="wipe(down)">
                                      <p:cBhvr>
                                        <p:cTn id="62" dur="500"/>
                                        <p:tgtEl>
                                          <p:spTgt spid="2769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68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68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704"/>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nodeType="clickEffect">
                                  <p:stCondLst>
                                    <p:cond delay="0"/>
                                  </p:stCondLst>
                                  <p:childTnLst>
                                    <p:set>
                                      <p:cBhvr>
                                        <p:cTn id="78" dur="1" fill="hold">
                                          <p:stCondLst>
                                            <p:cond delay="0"/>
                                          </p:stCondLst>
                                        </p:cTn>
                                        <p:tgtEl>
                                          <p:spTgt spid="27705"/>
                                        </p:tgtEl>
                                        <p:attrNameLst>
                                          <p:attrName>style.visibility</p:attrName>
                                        </p:attrNameLst>
                                      </p:cBhvr>
                                      <p:to>
                                        <p:strVal val="visible"/>
                                      </p:to>
                                    </p:set>
                                    <p:animEffect transition="in" filter="wipe(down)">
                                      <p:cBhvr>
                                        <p:cTn id="79" dur="500"/>
                                        <p:tgtEl>
                                          <p:spTgt spid="2770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7699"/>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nodeType="clickEffect">
                                  <p:stCondLst>
                                    <p:cond delay="0"/>
                                  </p:stCondLst>
                                  <p:childTnLst>
                                    <p:set>
                                      <p:cBhvr>
                                        <p:cTn id="87" dur="1" fill="hold">
                                          <p:stCondLst>
                                            <p:cond delay="0"/>
                                          </p:stCondLst>
                                        </p:cTn>
                                        <p:tgtEl>
                                          <p:spTgt spid="27706"/>
                                        </p:tgtEl>
                                        <p:attrNameLst>
                                          <p:attrName>style.visibility</p:attrName>
                                        </p:attrNameLst>
                                      </p:cBhvr>
                                      <p:to>
                                        <p:strVal val="visible"/>
                                      </p:to>
                                    </p:set>
                                    <p:animEffect transition="in" filter="wipe(down)">
                                      <p:cBhvr>
                                        <p:cTn id="88" dur="500"/>
                                        <p:tgtEl>
                                          <p:spTgt spid="2770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703"/>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nodeType="clickEffect">
                                  <p:stCondLst>
                                    <p:cond delay="0"/>
                                  </p:stCondLst>
                                  <p:childTnLst>
                                    <p:set>
                                      <p:cBhvr>
                                        <p:cTn id="96" dur="1" fill="hold">
                                          <p:stCondLst>
                                            <p:cond delay="0"/>
                                          </p:stCondLst>
                                        </p:cTn>
                                        <p:tgtEl>
                                          <p:spTgt spid="27707"/>
                                        </p:tgtEl>
                                        <p:attrNameLst>
                                          <p:attrName>style.visibility</p:attrName>
                                        </p:attrNameLst>
                                      </p:cBhvr>
                                      <p:to>
                                        <p:strVal val="visible"/>
                                      </p:to>
                                    </p:set>
                                    <p:animEffect transition="in" filter="wipe(down)">
                                      <p:cBhvr>
                                        <p:cTn id="97" dur="500"/>
                                        <p:tgtEl>
                                          <p:spTgt spid="2770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27701"/>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nodeType="clickEffect">
                                  <p:stCondLst>
                                    <p:cond delay="0"/>
                                  </p:stCondLst>
                                  <p:childTnLst>
                                    <p:set>
                                      <p:cBhvr>
                                        <p:cTn id="105" dur="1" fill="hold">
                                          <p:stCondLst>
                                            <p:cond delay="0"/>
                                          </p:stCondLst>
                                        </p:cTn>
                                        <p:tgtEl>
                                          <p:spTgt spid="27709"/>
                                        </p:tgtEl>
                                        <p:attrNameLst>
                                          <p:attrName>style.visibility</p:attrName>
                                        </p:attrNameLst>
                                      </p:cBhvr>
                                      <p:to>
                                        <p:strVal val="visible"/>
                                      </p:to>
                                    </p:set>
                                    <p:animEffect transition="in" filter="wipe(down)">
                                      <p:cBhvr>
                                        <p:cTn id="106" dur="500"/>
                                        <p:tgtEl>
                                          <p:spTgt spid="2770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7702"/>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4" fill="hold" nodeType="clickEffect">
                                  <p:stCondLst>
                                    <p:cond delay="0"/>
                                  </p:stCondLst>
                                  <p:childTnLst>
                                    <p:set>
                                      <p:cBhvr>
                                        <p:cTn id="114" dur="1" fill="hold">
                                          <p:stCondLst>
                                            <p:cond delay="0"/>
                                          </p:stCondLst>
                                        </p:cTn>
                                        <p:tgtEl>
                                          <p:spTgt spid="27708"/>
                                        </p:tgtEl>
                                        <p:attrNameLst>
                                          <p:attrName>style.visibility</p:attrName>
                                        </p:attrNameLst>
                                      </p:cBhvr>
                                      <p:to>
                                        <p:strVal val="visible"/>
                                      </p:to>
                                    </p:set>
                                    <p:animEffect transition="in" filter="wipe(down)">
                                      <p:cBhvr>
                                        <p:cTn id="115" dur="500"/>
                                        <p:tgtEl>
                                          <p:spTgt spid="27708"/>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7700"/>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7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8" grpId="0" build="p" autoUpdateAnimBg="0"/>
      <p:bldP spid="27696" grpId="0"/>
      <p:bldP spid="27699" grpId="0"/>
      <p:bldP spid="27700" grpId="0"/>
      <p:bldP spid="27701" grpId="0"/>
      <p:bldP spid="27702" grpId="0"/>
      <p:bldP spid="27703" grpId="0"/>
      <p:bldP spid="27704" grpId="0"/>
      <p:bldP spid="27680" grpId="0"/>
      <p:bldP spid="27683" grpId="0"/>
      <p:bldP spid="27684" grpId="0"/>
      <p:bldP spid="27685" grpId="0"/>
      <p:bldP spid="27686" grpId="0"/>
      <p:bldP spid="27687" grpId="0"/>
      <p:bldP spid="2768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4E036-0921-4CE8-B1C4-8DE240CE4F56}"/>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0A23BCF0-72F7-4B2B-8F78-96C73887ABB5}"/>
              </a:ext>
            </a:extLst>
          </p:cNvPr>
          <p:cNvSpPr>
            <a:spLocks noGrp="1"/>
          </p:cNvSpPr>
          <p:nvPr>
            <p:ph type="sldNum" sz="quarter" idx="12"/>
          </p:nvPr>
        </p:nvSpPr>
        <p:spPr/>
        <p:txBody>
          <a:bodyPr/>
          <a:lstStyle/>
          <a:p>
            <a:pPr>
              <a:defRPr/>
            </a:pPr>
            <a:fld id="{D0301211-380D-4429-8F2F-93C2AFC80078}" type="slidenum">
              <a:rPr lang="en-US" altLang="zh-CN" smtClean="0"/>
              <a:pPr>
                <a:defRPr/>
              </a:pPr>
              <a:t>26</a:t>
            </a:fld>
            <a:endParaRPr lang="en-US" altLang="zh-CN"/>
          </a:p>
        </p:txBody>
      </p:sp>
      <p:sp>
        <p:nvSpPr>
          <p:cNvPr id="5" name="Text Box 12">
            <a:extLst>
              <a:ext uri="{FF2B5EF4-FFF2-40B4-BE49-F238E27FC236}">
                <a16:creationId xmlns:a16="http://schemas.microsoft.com/office/drawing/2014/main" id="{AF9D1BDB-ACEB-4614-9227-BCD7D29F92D9}"/>
              </a:ext>
            </a:extLst>
          </p:cNvPr>
          <p:cNvSpPr txBox="1">
            <a:spLocks noChangeArrowheads="1"/>
          </p:cNvSpPr>
          <p:nvPr/>
        </p:nvSpPr>
        <p:spPr bwMode="auto">
          <a:xfrm>
            <a:off x="532557" y="2052960"/>
            <a:ext cx="7772400" cy="91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zh-CN" altLang="en-US" sz="2400" b="1" i="0" dirty="0">
                <a:latin typeface="宋体" panose="02010600030101010101" pitchFamily="2" charset="-122"/>
              </a:rPr>
              <a:t>瞬时值形式和相量形式是同一个电流的两种表达式，但二者不是相等的关系</a:t>
            </a:r>
          </a:p>
        </p:txBody>
      </p:sp>
      <p:graphicFrame>
        <p:nvGraphicFramePr>
          <p:cNvPr id="6" name="Object 13">
            <a:extLst>
              <a:ext uri="{FF2B5EF4-FFF2-40B4-BE49-F238E27FC236}">
                <a16:creationId xmlns:a16="http://schemas.microsoft.com/office/drawing/2014/main" id="{FD0262FE-B775-4A28-B26A-E8E8BF621DD7}"/>
              </a:ext>
            </a:extLst>
          </p:cNvPr>
          <p:cNvGraphicFramePr>
            <a:graphicFrameLocks noChangeAspect="1"/>
          </p:cNvGraphicFramePr>
          <p:nvPr>
            <p:extLst>
              <p:ext uri="{D42A27DB-BD31-4B8C-83A1-F6EECF244321}">
                <p14:modId xmlns:p14="http://schemas.microsoft.com/office/powerpoint/2010/main" val="3962200438"/>
              </p:ext>
            </p:extLst>
          </p:nvPr>
        </p:nvGraphicFramePr>
        <p:xfrm>
          <a:off x="1259632" y="3068960"/>
          <a:ext cx="6207125" cy="660400"/>
        </p:xfrm>
        <a:graphic>
          <a:graphicData uri="http://schemas.openxmlformats.org/presentationml/2006/ole">
            <mc:AlternateContent xmlns:mc="http://schemas.openxmlformats.org/markup-compatibility/2006">
              <mc:Choice xmlns:v="urn:schemas-microsoft-com:vml" Requires="v">
                <p:oleObj spid="_x0000_s133174" name="Equation" r:id="rId3" imgW="2463800" imgH="241300" progId="Equation.3">
                  <p:embed/>
                </p:oleObj>
              </mc:Choice>
              <mc:Fallback>
                <p:oleObj name="Equation" r:id="rId3" imgW="2463800" imgH="241300" progId="Equation.3">
                  <p:embed/>
                  <p:pic>
                    <p:nvPicPr>
                      <p:cNvPr id="164877" name="Object 13">
                        <a:extLst>
                          <a:ext uri="{FF2B5EF4-FFF2-40B4-BE49-F238E27FC236}">
                            <a16:creationId xmlns:a16="http://schemas.microsoft.com/office/drawing/2014/main" id="{09841796-D734-498D-A465-277E42AF4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068960"/>
                        <a:ext cx="6207125" cy="660400"/>
                      </a:xfrm>
                      <a:prstGeom prst="rect">
                        <a:avLst/>
                      </a:prstGeom>
                      <a:noFill/>
                      <a:ln>
                        <a:noFill/>
                      </a:ln>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849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674F42B6-8541-4D6E-9075-EFBFC992D5D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ED0795A-312A-4D0D-B1C9-8F29637E5D59}" type="slidenum">
              <a:rPr lang="en-US" altLang="zh-CN" sz="1400" smtClean="0"/>
              <a:pPr>
                <a:spcBef>
                  <a:spcPct val="0"/>
                </a:spcBef>
                <a:buFontTx/>
                <a:buNone/>
              </a:pPr>
              <a:t>27</a:t>
            </a:fld>
            <a:endParaRPr lang="en-US" altLang="zh-CN" sz="1400"/>
          </a:p>
        </p:txBody>
      </p:sp>
      <p:sp>
        <p:nvSpPr>
          <p:cNvPr id="28675" name="Text Box 2">
            <a:extLst>
              <a:ext uri="{FF2B5EF4-FFF2-40B4-BE49-F238E27FC236}">
                <a16:creationId xmlns:a16="http://schemas.microsoft.com/office/drawing/2014/main" id="{7C81357C-F3FA-49E2-BC87-BD32C8B709AF}"/>
              </a:ext>
            </a:extLst>
          </p:cNvPr>
          <p:cNvSpPr txBox="1">
            <a:spLocks noChangeArrowheads="1"/>
          </p:cNvSpPr>
          <p:nvPr/>
        </p:nvSpPr>
        <p:spPr bwMode="auto">
          <a:xfrm>
            <a:off x="609600" y="1676400"/>
            <a:ext cx="80010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400" b="1" i="0">
                <a:solidFill>
                  <a:srgbClr val="FF5050"/>
                </a:solidFill>
                <a:latin typeface="宋体" panose="02010600030101010101" pitchFamily="2" charset="-122"/>
              </a:rPr>
              <a:t>[</a:t>
            </a:r>
            <a:r>
              <a:rPr kumimoji="1" lang="zh-CN" altLang="en-US" sz="2400" b="1" i="0">
                <a:solidFill>
                  <a:srgbClr val="FF5050"/>
                </a:solidFill>
                <a:latin typeface="宋体" panose="02010600030101010101" pitchFamily="2" charset="-122"/>
              </a:rPr>
              <a:t>例</a:t>
            </a:r>
            <a:r>
              <a:rPr kumimoji="1" lang="en-US" altLang="zh-CN" sz="2400" b="1" i="0">
                <a:solidFill>
                  <a:srgbClr val="FF5050"/>
                </a:solidFill>
                <a:latin typeface="宋体" panose="02010600030101010101" pitchFamily="2" charset="-122"/>
              </a:rPr>
              <a:t>]</a:t>
            </a:r>
            <a:r>
              <a:rPr kumimoji="1" lang="en-US" altLang="zh-CN" sz="2400" b="1" i="0">
                <a:solidFill>
                  <a:schemeClr val="accent2"/>
                </a:solidFill>
                <a:latin typeface="宋体" panose="02010600030101010101" pitchFamily="2" charset="-122"/>
              </a:rPr>
              <a:t> </a:t>
            </a:r>
            <a:r>
              <a:rPr kumimoji="1" lang="zh-CN" altLang="en-US" sz="2400" b="1" i="0">
                <a:latin typeface="宋体" panose="02010600030101010101" pitchFamily="2" charset="-122"/>
              </a:rPr>
              <a:t>电路如图</a:t>
            </a:r>
            <a:r>
              <a:rPr kumimoji="1" lang="en-US" altLang="zh-CN" sz="2400" b="1" i="0">
                <a:latin typeface="宋体" panose="02010600030101010101" pitchFamily="2" charset="-122"/>
              </a:rPr>
              <a:t>(a)</a:t>
            </a:r>
            <a:r>
              <a:rPr kumimoji="1" lang="zh-CN" altLang="en-US" sz="2400" b="1" i="0">
                <a:latin typeface="宋体" panose="02010600030101010101" pitchFamily="2" charset="-122"/>
              </a:rPr>
              <a:t>所示，试求电压源电压相量</a:t>
            </a:r>
            <a:r>
              <a:rPr kumimoji="1" lang="en-US" altLang="zh-CN" sz="2400" b="1">
                <a:latin typeface="Times New Roman" panose="02020603050405020304" pitchFamily="18" charset="0"/>
                <a:cs typeface="Times New Roman" panose="02020603050405020304" pitchFamily="18" charset="0"/>
              </a:rPr>
              <a:t>Ù</a:t>
            </a:r>
            <a:r>
              <a:rPr kumimoji="1" lang="en-US" altLang="zh-CN" sz="2400" b="1" i="0" baseline="-25000">
                <a:latin typeface="宋体" panose="02010600030101010101" pitchFamily="2" charset="-122"/>
                <a:cs typeface="Times New Roman" panose="02020603050405020304" pitchFamily="18" charset="0"/>
              </a:rPr>
              <a:t>S </a:t>
            </a:r>
            <a:r>
              <a:rPr kumimoji="1" lang="zh-CN" altLang="en-US" sz="2400" b="1" i="0">
                <a:latin typeface="宋体" panose="02010600030101010101" pitchFamily="2" charset="-122"/>
              </a:rPr>
              <a:t>，画出相量图。已知 </a:t>
            </a:r>
          </a:p>
        </p:txBody>
      </p:sp>
      <p:graphicFrame>
        <p:nvGraphicFramePr>
          <p:cNvPr id="167939" name="Object 3">
            <a:extLst>
              <a:ext uri="{FF2B5EF4-FFF2-40B4-BE49-F238E27FC236}">
                <a16:creationId xmlns:a16="http://schemas.microsoft.com/office/drawing/2014/main" id="{2FB6AB83-D291-4A34-8DC1-78BDC6734E75}"/>
              </a:ext>
            </a:extLst>
          </p:cNvPr>
          <p:cNvGraphicFramePr>
            <a:graphicFrameLocks noChangeAspect="1"/>
          </p:cNvGraphicFramePr>
          <p:nvPr/>
        </p:nvGraphicFramePr>
        <p:xfrm>
          <a:off x="1371600" y="2514600"/>
          <a:ext cx="3055938" cy="1674813"/>
        </p:xfrm>
        <a:graphic>
          <a:graphicData uri="http://schemas.openxmlformats.org/presentationml/2006/ole">
            <mc:AlternateContent xmlns:mc="http://schemas.openxmlformats.org/markup-compatibility/2006">
              <mc:Choice xmlns:v="urn:schemas-microsoft-com:vml" Requires="v">
                <p:oleObj spid="_x0000_s28848" name="Equation" r:id="rId3" imgW="1168400" imgH="736600" progId="Equation.3">
                  <p:embed/>
                </p:oleObj>
              </mc:Choice>
              <mc:Fallback>
                <p:oleObj name="Equation" r:id="rId3" imgW="1168400" imgH="736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514600"/>
                        <a:ext cx="3055938" cy="1674813"/>
                      </a:xfrm>
                      <a:prstGeom prst="rect">
                        <a:avLst/>
                      </a:prstGeom>
                      <a:noFill/>
                      <a:ln>
                        <a:noFill/>
                      </a:ln>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7" name="Text Box 7">
            <a:extLst>
              <a:ext uri="{FF2B5EF4-FFF2-40B4-BE49-F238E27FC236}">
                <a16:creationId xmlns:a16="http://schemas.microsoft.com/office/drawing/2014/main" id="{8121A022-C56C-495E-A6E8-183A77220C92}"/>
              </a:ext>
            </a:extLst>
          </p:cNvPr>
          <p:cNvSpPr txBox="1">
            <a:spLocks noChangeArrowheads="1"/>
          </p:cNvSpPr>
          <p:nvPr/>
        </p:nvSpPr>
        <p:spPr bwMode="auto">
          <a:xfrm>
            <a:off x="533400" y="304800"/>
            <a:ext cx="800100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400" b="1" i="0">
                <a:latin typeface="宋体" panose="02010600030101010101" pitchFamily="2" charset="-122"/>
              </a:rPr>
              <a:t>    </a:t>
            </a:r>
            <a:r>
              <a:rPr kumimoji="1" lang="zh-CN" altLang="en-US" sz="2400" b="1" i="0">
                <a:latin typeface="宋体" panose="02010600030101010101" pitchFamily="2" charset="-122"/>
              </a:rPr>
              <a:t>根据瞬时值写出相量，或者根据相量写出瞬时值都是比较简单的。所以，作为已知条件可以直接给出相量形式，最后答案给出相量形式也就可以了。</a:t>
            </a:r>
          </a:p>
        </p:txBody>
      </p:sp>
      <p:grpSp>
        <p:nvGrpSpPr>
          <p:cNvPr id="28678" name="Group 64">
            <a:extLst>
              <a:ext uri="{FF2B5EF4-FFF2-40B4-BE49-F238E27FC236}">
                <a16:creationId xmlns:a16="http://schemas.microsoft.com/office/drawing/2014/main" id="{6F97ED67-3DC4-42F6-9798-07FBA7B31078}"/>
              </a:ext>
            </a:extLst>
          </p:cNvPr>
          <p:cNvGrpSpPr>
            <a:grpSpLocks/>
          </p:cNvGrpSpPr>
          <p:nvPr/>
        </p:nvGrpSpPr>
        <p:grpSpPr bwMode="auto">
          <a:xfrm>
            <a:off x="5029200" y="2530475"/>
            <a:ext cx="3733800" cy="3244850"/>
            <a:chOff x="3168" y="1594"/>
            <a:chExt cx="2352" cy="2044"/>
          </a:xfrm>
        </p:grpSpPr>
        <p:grpSp>
          <p:nvGrpSpPr>
            <p:cNvPr id="28681" name="Group 45">
              <a:extLst>
                <a:ext uri="{FF2B5EF4-FFF2-40B4-BE49-F238E27FC236}">
                  <a16:creationId xmlns:a16="http://schemas.microsoft.com/office/drawing/2014/main" id="{EB5DBA4E-84C4-4146-A0E7-7A989B64A91A}"/>
                </a:ext>
              </a:extLst>
            </p:cNvPr>
            <p:cNvGrpSpPr>
              <a:grpSpLocks/>
            </p:cNvGrpSpPr>
            <p:nvPr/>
          </p:nvGrpSpPr>
          <p:grpSpPr bwMode="auto">
            <a:xfrm>
              <a:off x="3168" y="1680"/>
              <a:ext cx="2200" cy="1592"/>
              <a:chOff x="1931" y="2899"/>
              <a:chExt cx="5500" cy="3982"/>
            </a:xfrm>
          </p:grpSpPr>
          <p:sp>
            <p:nvSpPr>
              <p:cNvPr id="28690" name="Rectangle 46">
                <a:extLst>
                  <a:ext uri="{FF2B5EF4-FFF2-40B4-BE49-F238E27FC236}">
                    <a16:creationId xmlns:a16="http://schemas.microsoft.com/office/drawing/2014/main" id="{A12FC130-1333-4FCF-A65A-E52EF7CCC370}"/>
                  </a:ext>
                </a:extLst>
              </p:cNvPr>
              <p:cNvSpPr>
                <a:spLocks noChangeArrowheads="1"/>
              </p:cNvSpPr>
              <p:nvPr/>
            </p:nvSpPr>
            <p:spPr bwMode="auto">
              <a:xfrm>
                <a:off x="2228" y="3636"/>
                <a:ext cx="4202" cy="2893"/>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8691" name="Oval 47">
                <a:extLst>
                  <a:ext uri="{FF2B5EF4-FFF2-40B4-BE49-F238E27FC236}">
                    <a16:creationId xmlns:a16="http://schemas.microsoft.com/office/drawing/2014/main" id="{DF55D002-BCCC-4D0D-B4B8-1562C83E7940}"/>
                  </a:ext>
                </a:extLst>
              </p:cNvPr>
              <p:cNvSpPr>
                <a:spLocks noChangeArrowheads="1"/>
              </p:cNvSpPr>
              <p:nvPr/>
            </p:nvSpPr>
            <p:spPr bwMode="auto">
              <a:xfrm>
                <a:off x="1931" y="4747"/>
                <a:ext cx="616" cy="627"/>
              </a:xfrm>
              <a:prstGeom prst="ellipse">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8692" name="Rectangle 48">
                <a:extLst>
                  <a:ext uri="{FF2B5EF4-FFF2-40B4-BE49-F238E27FC236}">
                    <a16:creationId xmlns:a16="http://schemas.microsoft.com/office/drawing/2014/main" id="{6F0E1112-0442-492E-9154-8420456DAE5A}"/>
                  </a:ext>
                </a:extLst>
              </p:cNvPr>
              <p:cNvSpPr>
                <a:spLocks noChangeArrowheads="1"/>
              </p:cNvSpPr>
              <p:nvPr/>
            </p:nvSpPr>
            <p:spPr bwMode="auto">
              <a:xfrm>
                <a:off x="4010" y="3295"/>
                <a:ext cx="792" cy="682"/>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8693" name="Rectangle 49">
                <a:extLst>
                  <a:ext uri="{FF2B5EF4-FFF2-40B4-BE49-F238E27FC236}">
                    <a16:creationId xmlns:a16="http://schemas.microsoft.com/office/drawing/2014/main" id="{F7D2CF2D-0579-40F4-B721-75641F6ADC25}"/>
                  </a:ext>
                </a:extLst>
              </p:cNvPr>
              <p:cNvSpPr>
                <a:spLocks noChangeArrowheads="1"/>
              </p:cNvSpPr>
              <p:nvPr/>
            </p:nvSpPr>
            <p:spPr bwMode="auto">
              <a:xfrm>
                <a:off x="4043" y="6199"/>
                <a:ext cx="792" cy="682"/>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8694" name="Rectangle 50">
                <a:extLst>
                  <a:ext uri="{FF2B5EF4-FFF2-40B4-BE49-F238E27FC236}">
                    <a16:creationId xmlns:a16="http://schemas.microsoft.com/office/drawing/2014/main" id="{DE6A69CF-6CBF-4E5B-BAFB-3622FFEE309C}"/>
                  </a:ext>
                </a:extLst>
              </p:cNvPr>
              <p:cNvSpPr>
                <a:spLocks noChangeArrowheads="1"/>
              </p:cNvSpPr>
              <p:nvPr/>
            </p:nvSpPr>
            <p:spPr bwMode="auto">
              <a:xfrm>
                <a:off x="6034" y="4593"/>
                <a:ext cx="792" cy="682"/>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8695" name="Line 51">
                <a:extLst>
                  <a:ext uri="{FF2B5EF4-FFF2-40B4-BE49-F238E27FC236}">
                    <a16:creationId xmlns:a16="http://schemas.microsoft.com/office/drawing/2014/main" id="{54202F2B-4C33-42E0-A8D4-A60A932C08BB}"/>
                  </a:ext>
                </a:extLst>
              </p:cNvPr>
              <p:cNvSpPr>
                <a:spLocks noChangeShapeType="1"/>
              </p:cNvSpPr>
              <p:nvPr/>
            </p:nvSpPr>
            <p:spPr bwMode="auto">
              <a:xfrm>
                <a:off x="2426" y="4571"/>
                <a:ext cx="33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6" name="Line 52">
                <a:extLst>
                  <a:ext uri="{FF2B5EF4-FFF2-40B4-BE49-F238E27FC236}">
                    <a16:creationId xmlns:a16="http://schemas.microsoft.com/office/drawing/2014/main" id="{3243A164-BF71-4D9B-86FF-45873C09B2DE}"/>
                  </a:ext>
                </a:extLst>
              </p:cNvPr>
              <p:cNvSpPr>
                <a:spLocks noChangeShapeType="1"/>
              </p:cNvSpPr>
              <p:nvPr/>
            </p:nvSpPr>
            <p:spPr bwMode="auto">
              <a:xfrm>
                <a:off x="2613" y="4406"/>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7" name="Line 53">
                <a:extLst>
                  <a:ext uri="{FF2B5EF4-FFF2-40B4-BE49-F238E27FC236}">
                    <a16:creationId xmlns:a16="http://schemas.microsoft.com/office/drawing/2014/main" id="{C78BE8D7-7BDB-49BE-AE5C-7A859CE30ACB}"/>
                  </a:ext>
                </a:extLst>
              </p:cNvPr>
              <p:cNvSpPr>
                <a:spLocks noChangeShapeType="1"/>
              </p:cNvSpPr>
              <p:nvPr/>
            </p:nvSpPr>
            <p:spPr bwMode="auto">
              <a:xfrm flipV="1">
                <a:off x="2426" y="5572"/>
                <a:ext cx="34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8" name="Line 54">
                <a:extLst>
                  <a:ext uri="{FF2B5EF4-FFF2-40B4-BE49-F238E27FC236}">
                    <a16:creationId xmlns:a16="http://schemas.microsoft.com/office/drawing/2014/main" id="{C21B0D63-57D7-4036-B554-BA2176E30ECE}"/>
                  </a:ext>
                </a:extLst>
              </p:cNvPr>
              <p:cNvSpPr>
                <a:spLocks noChangeShapeType="1"/>
              </p:cNvSpPr>
              <p:nvPr/>
            </p:nvSpPr>
            <p:spPr bwMode="auto">
              <a:xfrm flipV="1">
                <a:off x="5033" y="3086"/>
                <a:ext cx="34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9" name="Line 55">
                <a:extLst>
                  <a:ext uri="{FF2B5EF4-FFF2-40B4-BE49-F238E27FC236}">
                    <a16:creationId xmlns:a16="http://schemas.microsoft.com/office/drawing/2014/main" id="{3FA8BF88-72D5-4F4B-9911-7475096D541E}"/>
                  </a:ext>
                </a:extLst>
              </p:cNvPr>
              <p:cNvSpPr>
                <a:spLocks noChangeShapeType="1"/>
              </p:cNvSpPr>
              <p:nvPr/>
            </p:nvSpPr>
            <p:spPr bwMode="auto">
              <a:xfrm flipV="1">
                <a:off x="3548" y="5913"/>
                <a:ext cx="34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0" name="Line 56">
                <a:extLst>
                  <a:ext uri="{FF2B5EF4-FFF2-40B4-BE49-F238E27FC236}">
                    <a16:creationId xmlns:a16="http://schemas.microsoft.com/office/drawing/2014/main" id="{BF42A7DF-5609-497E-8D65-EB8557252CF3}"/>
                  </a:ext>
                </a:extLst>
              </p:cNvPr>
              <p:cNvSpPr>
                <a:spLocks noChangeShapeType="1"/>
              </p:cNvSpPr>
              <p:nvPr/>
            </p:nvSpPr>
            <p:spPr bwMode="auto">
              <a:xfrm flipV="1">
                <a:off x="7090" y="5506"/>
                <a:ext cx="34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1" name="Line 57">
                <a:extLst>
                  <a:ext uri="{FF2B5EF4-FFF2-40B4-BE49-F238E27FC236}">
                    <a16:creationId xmlns:a16="http://schemas.microsoft.com/office/drawing/2014/main" id="{D2226F89-1BF3-420C-A481-996EA4F4F869}"/>
                  </a:ext>
                </a:extLst>
              </p:cNvPr>
              <p:cNvSpPr>
                <a:spLocks noChangeShapeType="1"/>
              </p:cNvSpPr>
              <p:nvPr/>
            </p:nvSpPr>
            <p:spPr bwMode="auto">
              <a:xfrm flipV="1">
                <a:off x="3386" y="6532"/>
                <a:ext cx="34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2" name="Line 58">
                <a:extLst>
                  <a:ext uri="{FF2B5EF4-FFF2-40B4-BE49-F238E27FC236}">
                    <a16:creationId xmlns:a16="http://schemas.microsoft.com/office/drawing/2014/main" id="{B76C272A-B8C2-4E0E-975E-9DA7F3300FBC}"/>
                  </a:ext>
                </a:extLst>
              </p:cNvPr>
              <p:cNvSpPr>
                <a:spLocks noChangeShapeType="1"/>
              </p:cNvSpPr>
              <p:nvPr/>
            </p:nvSpPr>
            <p:spPr bwMode="auto">
              <a:xfrm flipV="1">
                <a:off x="3427" y="3075"/>
                <a:ext cx="34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3" name="Line 59">
                <a:extLst>
                  <a:ext uri="{FF2B5EF4-FFF2-40B4-BE49-F238E27FC236}">
                    <a16:creationId xmlns:a16="http://schemas.microsoft.com/office/drawing/2014/main" id="{7D76623D-6F67-4859-B623-4C9346CB9E5A}"/>
                  </a:ext>
                </a:extLst>
              </p:cNvPr>
              <p:cNvSpPr>
                <a:spLocks noChangeShapeType="1"/>
              </p:cNvSpPr>
              <p:nvPr/>
            </p:nvSpPr>
            <p:spPr bwMode="auto">
              <a:xfrm flipV="1">
                <a:off x="7002" y="4296"/>
                <a:ext cx="34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4" name="Line 60">
                <a:extLst>
                  <a:ext uri="{FF2B5EF4-FFF2-40B4-BE49-F238E27FC236}">
                    <a16:creationId xmlns:a16="http://schemas.microsoft.com/office/drawing/2014/main" id="{D22084F9-5B65-456B-945B-18DB6A8B3263}"/>
                  </a:ext>
                </a:extLst>
              </p:cNvPr>
              <p:cNvSpPr>
                <a:spLocks noChangeShapeType="1"/>
              </p:cNvSpPr>
              <p:nvPr/>
            </p:nvSpPr>
            <p:spPr bwMode="auto">
              <a:xfrm flipV="1">
                <a:off x="5077" y="5924"/>
                <a:ext cx="34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5" name="Line 61">
                <a:extLst>
                  <a:ext uri="{FF2B5EF4-FFF2-40B4-BE49-F238E27FC236}">
                    <a16:creationId xmlns:a16="http://schemas.microsoft.com/office/drawing/2014/main" id="{8D4C36DC-44D5-4404-89F7-184011F6AD3A}"/>
                  </a:ext>
                </a:extLst>
              </p:cNvPr>
              <p:cNvSpPr>
                <a:spLocks noChangeShapeType="1"/>
              </p:cNvSpPr>
              <p:nvPr/>
            </p:nvSpPr>
            <p:spPr bwMode="auto">
              <a:xfrm>
                <a:off x="3592" y="2899"/>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6" name="Line 62">
                <a:extLst>
                  <a:ext uri="{FF2B5EF4-FFF2-40B4-BE49-F238E27FC236}">
                    <a16:creationId xmlns:a16="http://schemas.microsoft.com/office/drawing/2014/main" id="{7C9ECA61-D80C-4675-B9C1-96B920C56412}"/>
                  </a:ext>
                </a:extLst>
              </p:cNvPr>
              <p:cNvSpPr>
                <a:spLocks noChangeShapeType="1"/>
              </p:cNvSpPr>
              <p:nvPr/>
            </p:nvSpPr>
            <p:spPr bwMode="auto">
              <a:xfrm>
                <a:off x="7167" y="4109"/>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7" name="Line 63">
                <a:extLst>
                  <a:ext uri="{FF2B5EF4-FFF2-40B4-BE49-F238E27FC236}">
                    <a16:creationId xmlns:a16="http://schemas.microsoft.com/office/drawing/2014/main" id="{9EC12B25-BED2-4B0B-BBEC-7809C4FEB5D2}"/>
                  </a:ext>
                </a:extLst>
              </p:cNvPr>
              <p:cNvSpPr>
                <a:spLocks noChangeShapeType="1"/>
              </p:cNvSpPr>
              <p:nvPr/>
            </p:nvSpPr>
            <p:spPr bwMode="auto">
              <a:xfrm>
                <a:off x="5231" y="5726"/>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8682" name="Text Box 17">
              <a:extLst>
                <a:ext uri="{FF2B5EF4-FFF2-40B4-BE49-F238E27FC236}">
                  <a16:creationId xmlns:a16="http://schemas.microsoft.com/office/drawing/2014/main" id="{48FB3301-F4D8-4A26-BE29-D333BAE1387A}"/>
                </a:ext>
              </a:extLst>
            </p:cNvPr>
            <p:cNvSpPr txBox="1">
              <a:spLocks noChangeArrowheads="1"/>
            </p:cNvSpPr>
            <p:nvPr/>
          </p:nvSpPr>
          <p:spPr bwMode="auto">
            <a:xfrm>
              <a:off x="4080" y="2746"/>
              <a:ext cx="28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3</a:t>
              </a:r>
              <a:endParaRPr lang="en-US" altLang="zh-CN" sz="2400" b="1" i="0" baseline="-25000">
                <a:latin typeface="Times New Roman" panose="02020603050405020304" pitchFamily="18" charset="0"/>
              </a:endParaRPr>
            </a:p>
          </p:txBody>
        </p:sp>
        <p:sp>
          <p:nvSpPr>
            <p:cNvPr id="28683" name="Text Box 37">
              <a:extLst>
                <a:ext uri="{FF2B5EF4-FFF2-40B4-BE49-F238E27FC236}">
                  <a16:creationId xmlns:a16="http://schemas.microsoft.com/office/drawing/2014/main" id="{B04E265B-E7A2-40FA-99B5-4B748CE06EDD}"/>
                </a:ext>
              </a:extLst>
            </p:cNvPr>
            <p:cNvSpPr txBox="1">
              <a:spLocks noChangeArrowheads="1"/>
            </p:cNvSpPr>
            <p:nvPr/>
          </p:nvSpPr>
          <p:spPr bwMode="auto">
            <a:xfrm>
              <a:off x="5184" y="2400"/>
              <a:ext cx="33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2</a:t>
              </a:r>
              <a:endParaRPr lang="en-US" altLang="zh-CN" sz="2400" b="1" i="0" baseline="-25000">
                <a:latin typeface="Times New Roman" panose="02020603050405020304" pitchFamily="18" charset="0"/>
              </a:endParaRPr>
            </a:p>
          </p:txBody>
        </p:sp>
        <p:sp>
          <p:nvSpPr>
            <p:cNvPr id="28684" name="Text Box 38">
              <a:extLst>
                <a:ext uri="{FF2B5EF4-FFF2-40B4-BE49-F238E27FC236}">
                  <a16:creationId xmlns:a16="http://schemas.microsoft.com/office/drawing/2014/main" id="{F7DBCFD9-3D02-45B6-BE4C-25F160C81A84}"/>
                </a:ext>
              </a:extLst>
            </p:cNvPr>
            <p:cNvSpPr txBox="1">
              <a:spLocks noChangeArrowheads="1"/>
            </p:cNvSpPr>
            <p:nvPr/>
          </p:nvSpPr>
          <p:spPr bwMode="auto">
            <a:xfrm>
              <a:off x="4032" y="1594"/>
              <a:ext cx="38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1</a:t>
              </a:r>
              <a:endParaRPr lang="en-US" altLang="zh-CN" sz="2400" b="1" i="0" baseline="-25000">
                <a:latin typeface="Times New Roman" panose="02020603050405020304" pitchFamily="18" charset="0"/>
              </a:endParaRPr>
            </a:p>
          </p:txBody>
        </p:sp>
        <p:sp>
          <p:nvSpPr>
            <p:cNvPr id="28685" name="Text Box 39">
              <a:extLst>
                <a:ext uri="{FF2B5EF4-FFF2-40B4-BE49-F238E27FC236}">
                  <a16:creationId xmlns:a16="http://schemas.microsoft.com/office/drawing/2014/main" id="{A357A856-1E61-4873-931B-1A549E7F75BD}"/>
                </a:ext>
              </a:extLst>
            </p:cNvPr>
            <p:cNvSpPr txBox="1">
              <a:spLocks noChangeArrowheads="1"/>
            </p:cNvSpPr>
            <p:nvPr/>
          </p:nvSpPr>
          <p:spPr bwMode="auto">
            <a:xfrm>
              <a:off x="3456" y="2448"/>
              <a:ext cx="28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S</a:t>
              </a:r>
              <a:endParaRPr lang="en-US" altLang="zh-CN" sz="2400" b="1" i="0" baseline="-25000">
                <a:latin typeface="Times New Roman" panose="02020603050405020304" pitchFamily="18" charset="0"/>
              </a:endParaRPr>
            </a:p>
          </p:txBody>
        </p:sp>
        <p:sp>
          <p:nvSpPr>
            <p:cNvPr id="28686" name="Text Box 40">
              <a:extLst>
                <a:ext uri="{FF2B5EF4-FFF2-40B4-BE49-F238E27FC236}">
                  <a16:creationId xmlns:a16="http://schemas.microsoft.com/office/drawing/2014/main" id="{26E9BB95-096E-4CAC-AE1D-6041DE9FB274}"/>
                </a:ext>
              </a:extLst>
            </p:cNvPr>
            <p:cNvSpPr txBox="1">
              <a:spLocks noChangeArrowheads="1"/>
            </p:cNvSpPr>
            <p:nvPr/>
          </p:nvSpPr>
          <p:spPr bwMode="auto">
            <a:xfrm>
              <a:off x="4128" y="3024"/>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3</a:t>
              </a:r>
              <a:endParaRPr lang="en-US" altLang="zh-CN" sz="2400" b="1" i="0" baseline="-25000">
                <a:latin typeface="Times New Roman" panose="02020603050405020304" pitchFamily="18" charset="0"/>
              </a:endParaRPr>
            </a:p>
          </p:txBody>
        </p:sp>
        <p:sp>
          <p:nvSpPr>
            <p:cNvPr id="28687" name="Text Box 41">
              <a:extLst>
                <a:ext uri="{FF2B5EF4-FFF2-40B4-BE49-F238E27FC236}">
                  <a16:creationId xmlns:a16="http://schemas.microsoft.com/office/drawing/2014/main" id="{FD9913E3-8502-460B-B055-95E565EFDD25}"/>
                </a:ext>
              </a:extLst>
            </p:cNvPr>
            <p:cNvSpPr txBox="1">
              <a:spLocks noChangeArrowheads="1"/>
            </p:cNvSpPr>
            <p:nvPr/>
          </p:nvSpPr>
          <p:spPr bwMode="auto">
            <a:xfrm>
              <a:off x="4944" y="2362"/>
              <a:ext cx="2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2</a:t>
              </a:r>
              <a:endParaRPr lang="en-US" altLang="zh-CN" sz="2400" b="1" i="0" baseline="-25000">
                <a:latin typeface="Times New Roman" panose="02020603050405020304" pitchFamily="18" charset="0"/>
              </a:endParaRPr>
            </a:p>
          </p:txBody>
        </p:sp>
        <p:sp>
          <p:nvSpPr>
            <p:cNvPr id="28688" name="Text Box 42">
              <a:extLst>
                <a:ext uri="{FF2B5EF4-FFF2-40B4-BE49-F238E27FC236}">
                  <a16:creationId xmlns:a16="http://schemas.microsoft.com/office/drawing/2014/main" id="{F1DB74F6-FC74-4950-9029-6A12EAE7FC1E}"/>
                </a:ext>
              </a:extLst>
            </p:cNvPr>
            <p:cNvSpPr txBox="1">
              <a:spLocks noChangeArrowheads="1"/>
            </p:cNvSpPr>
            <p:nvPr/>
          </p:nvSpPr>
          <p:spPr bwMode="auto">
            <a:xfrm>
              <a:off x="4080" y="1872"/>
              <a:ext cx="1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1</a:t>
              </a:r>
              <a:endParaRPr lang="en-US" altLang="zh-CN" sz="2400" b="1" i="0" baseline="-25000">
                <a:latin typeface="Times New Roman" panose="02020603050405020304" pitchFamily="18" charset="0"/>
              </a:endParaRPr>
            </a:p>
          </p:txBody>
        </p:sp>
        <p:sp>
          <p:nvSpPr>
            <p:cNvPr id="28689" name="Text Box 43">
              <a:extLst>
                <a:ext uri="{FF2B5EF4-FFF2-40B4-BE49-F238E27FC236}">
                  <a16:creationId xmlns:a16="http://schemas.microsoft.com/office/drawing/2014/main" id="{574E147F-A642-4320-A12F-6790993F4B23}"/>
                </a:ext>
              </a:extLst>
            </p:cNvPr>
            <p:cNvSpPr txBox="1">
              <a:spLocks noChangeArrowheads="1"/>
            </p:cNvSpPr>
            <p:nvPr/>
          </p:nvSpPr>
          <p:spPr bwMode="auto">
            <a:xfrm>
              <a:off x="3888" y="3408"/>
              <a:ext cx="72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latin typeface="Times New Roman" panose="02020603050405020304" pitchFamily="18" charset="0"/>
                </a:rPr>
                <a:t>图 </a:t>
              </a:r>
              <a:r>
                <a:rPr lang="en-US" altLang="zh-CN" sz="2400" b="1" i="0">
                  <a:latin typeface="Times New Roman" panose="02020603050405020304" pitchFamily="18" charset="0"/>
                </a:rPr>
                <a:t>(a)</a:t>
              </a:r>
              <a:endParaRPr lang="en-US" altLang="zh-CN" sz="2400" b="1" i="0" baseline="-25000">
                <a:latin typeface="Times New Roman" panose="02020603050405020304" pitchFamily="18" charset="0"/>
              </a:endParaRPr>
            </a:p>
          </p:txBody>
        </p:sp>
      </p:grpSp>
      <p:sp>
        <p:nvSpPr>
          <p:cNvPr id="168001" name="Text Box 65">
            <a:extLst>
              <a:ext uri="{FF2B5EF4-FFF2-40B4-BE49-F238E27FC236}">
                <a16:creationId xmlns:a16="http://schemas.microsoft.com/office/drawing/2014/main" id="{EBAE1DAB-35E2-4096-A7B3-5A5AB56E9D1D}"/>
              </a:ext>
            </a:extLst>
          </p:cNvPr>
          <p:cNvSpPr txBox="1">
            <a:spLocks noChangeArrowheads="1"/>
          </p:cNvSpPr>
          <p:nvPr/>
        </p:nvSpPr>
        <p:spPr bwMode="auto">
          <a:xfrm>
            <a:off x="609600" y="4114800"/>
            <a:ext cx="403860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400" b="1" i="0">
                <a:latin typeface="Times New Roman" panose="02020603050405020304" pitchFamily="18" charset="0"/>
                <a:ea typeface="楷体_GB2312" pitchFamily="49" charset="-122"/>
              </a:rPr>
              <a:t> </a:t>
            </a:r>
            <a:r>
              <a:rPr kumimoji="1" lang="zh-CN" altLang="en-US" sz="2400" b="1" i="0">
                <a:solidFill>
                  <a:schemeClr val="accent2"/>
                </a:solidFill>
                <a:latin typeface="宋体" panose="02010600030101010101" pitchFamily="2" charset="-122"/>
              </a:rPr>
              <a:t>解：</a:t>
            </a:r>
            <a:r>
              <a:rPr kumimoji="1" lang="zh-CN" altLang="en-US" sz="2400" b="1" i="0">
                <a:latin typeface="宋体" panose="02010600030101010101" pitchFamily="2" charset="-122"/>
              </a:rPr>
              <a:t>对于图</a:t>
            </a:r>
            <a:r>
              <a:rPr kumimoji="1" lang="en-US" altLang="zh-CN" sz="2400" b="1" i="0">
                <a:latin typeface="宋体" panose="02010600030101010101" pitchFamily="2" charset="-122"/>
              </a:rPr>
              <a:t>(a)</a:t>
            </a:r>
            <a:r>
              <a:rPr kumimoji="1" lang="zh-CN" altLang="en-US" sz="2400" b="1" i="0">
                <a:latin typeface="宋体" panose="02010600030101010101" pitchFamily="2" charset="-122"/>
              </a:rPr>
              <a:t>中的回路，沿顺时针方向，列出的相量形式</a:t>
            </a:r>
            <a:r>
              <a:rPr kumimoji="1" lang="en-US" altLang="zh-CN" sz="2400" b="1" i="0">
                <a:latin typeface="Times New Roman" panose="02020603050405020304" pitchFamily="18" charset="0"/>
              </a:rPr>
              <a:t>KVL</a:t>
            </a:r>
            <a:r>
              <a:rPr kumimoji="1" lang="zh-CN" altLang="en-US" sz="2400" b="1" i="0">
                <a:latin typeface="宋体" panose="02010600030101010101" pitchFamily="2" charset="-122"/>
              </a:rPr>
              <a:t>方程 </a:t>
            </a:r>
          </a:p>
        </p:txBody>
      </p:sp>
      <p:graphicFrame>
        <p:nvGraphicFramePr>
          <p:cNvPr id="168002" name="Object 66">
            <a:extLst>
              <a:ext uri="{FF2B5EF4-FFF2-40B4-BE49-F238E27FC236}">
                <a16:creationId xmlns:a16="http://schemas.microsoft.com/office/drawing/2014/main" id="{684DD0FB-68D1-4C9C-9BE8-45C6968E1478}"/>
              </a:ext>
            </a:extLst>
          </p:cNvPr>
          <p:cNvGraphicFramePr>
            <a:graphicFrameLocks noChangeAspect="1"/>
          </p:cNvGraphicFramePr>
          <p:nvPr/>
        </p:nvGraphicFramePr>
        <p:xfrm>
          <a:off x="1143000" y="5486400"/>
          <a:ext cx="3554413" cy="587375"/>
        </p:xfrm>
        <a:graphic>
          <a:graphicData uri="http://schemas.openxmlformats.org/presentationml/2006/ole">
            <mc:AlternateContent xmlns:mc="http://schemas.openxmlformats.org/markup-compatibility/2006">
              <mc:Choice xmlns:v="urn:schemas-microsoft-com:vml" Requires="v">
                <p:oleObj spid="_x0000_s28849" name="Equation" r:id="rId5" imgW="1497950" imgH="241195" progId="Equation.3">
                  <p:embed/>
                </p:oleObj>
              </mc:Choice>
              <mc:Fallback>
                <p:oleObj name="Equation" r:id="rId5" imgW="1497950" imgH="241195" progId="Equation.3">
                  <p:embed/>
                  <p:pic>
                    <p:nvPicPr>
                      <p:cNvPr id="0" name="Object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5486400"/>
                        <a:ext cx="3554413" cy="587375"/>
                      </a:xfrm>
                      <a:prstGeom prst="rect">
                        <a:avLst/>
                      </a:prstGeom>
                      <a:noFill/>
                      <a:ln>
                        <a:noFill/>
                      </a:ln>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7939"/>
                                        </p:tgtEl>
                                        <p:attrNameLst>
                                          <p:attrName>style.visibility</p:attrName>
                                        </p:attrNameLst>
                                      </p:cBhvr>
                                      <p:to>
                                        <p:strVal val="visible"/>
                                      </p:to>
                                    </p:set>
                                    <p:animEffect transition="in" filter="dissolve">
                                      <p:cBhvr>
                                        <p:cTn id="7" dur="500"/>
                                        <p:tgtEl>
                                          <p:spTgt spid="1679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8001">
                                            <p:txEl>
                                              <p:pRg st="0" end="0"/>
                                            </p:txEl>
                                          </p:spTgt>
                                        </p:tgtEl>
                                        <p:attrNameLst>
                                          <p:attrName>style.visibility</p:attrName>
                                        </p:attrNameLst>
                                      </p:cBhvr>
                                      <p:to>
                                        <p:strVal val="visible"/>
                                      </p:to>
                                    </p:set>
                                    <p:animEffect transition="in" filter="dissolve">
                                      <p:cBhvr>
                                        <p:cTn id="12" dur="500"/>
                                        <p:tgtEl>
                                          <p:spTgt spid="16800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8002"/>
                                        </p:tgtEl>
                                        <p:attrNameLst>
                                          <p:attrName>style.visibility</p:attrName>
                                        </p:attrNameLst>
                                      </p:cBhvr>
                                      <p:to>
                                        <p:strVal val="visible"/>
                                      </p:to>
                                    </p:set>
                                    <p:animEffect transition="in" filter="dissolve">
                                      <p:cBhvr>
                                        <p:cTn id="17" dur="500"/>
                                        <p:tgtEl>
                                          <p:spTgt spid="168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001"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a:extLst>
              <a:ext uri="{FF2B5EF4-FFF2-40B4-BE49-F238E27FC236}">
                <a16:creationId xmlns:a16="http://schemas.microsoft.com/office/drawing/2014/main" id="{D5980DB2-FF68-43E8-86BD-1A26F797D07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9F20E0C-074C-49B3-9B34-75FB9BEA6E0F}" type="slidenum">
              <a:rPr lang="en-US" altLang="zh-CN" sz="1400" smtClean="0"/>
              <a:pPr>
                <a:spcBef>
                  <a:spcPct val="0"/>
                </a:spcBef>
                <a:buFontTx/>
                <a:buNone/>
              </a:pPr>
              <a:t>28</a:t>
            </a:fld>
            <a:endParaRPr lang="en-US" altLang="zh-CN" sz="1400"/>
          </a:p>
        </p:txBody>
      </p:sp>
      <p:sp>
        <p:nvSpPr>
          <p:cNvPr id="169989" name="Text Box 5">
            <a:extLst>
              <a:ext uri="{FF2B5EF4-FFF2-40B4-BE49-F238E27FC236}">
                <a16:creationId xmlns:a16="http://schemas.microsoft.com/office/drawing/2014/main" id="{82FF41BE-29A4-4F4A-9E26-1B8533E77A3B}"/>
              </a:ext>
            </a:extLst>
          </p:cNvPr>
          <p:cNvSpPr txBox="1">
            <a:spLocks noChangeArrowheads="1"/>
          </p:cNvSpPr>
          <p:nvPr/>
        </p:nvSpPr>
        <p:spPr bwMode="auto">
          <a:xfrm>
            <a:off x="685800" y="381000"/>
            <a:ext cx="11430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400" b="1" i="0">
                <a:latin typeface="宋体" panose="02010600030101010101" pitchFamily="2" charset="-122"/>
              </a:rPr>
              <a:t>解得 </a:t>
            </a:r>
          </a:p>
        </p:txBody>
      </p:sp>
      <p:graphicFrame>
        <p:nvGraphicFramePr>
          <p:cNvPr id="169990" name="Object 6">
            <a:extLst>
              <a:ext uri="{FF2B5EF4-FFF2-40B4-BE49-F238E27FC236}">
                <a16:creationId xmlns:a16="http://schemas.microsoft.com/office/drawing/2014/main" id="{F7BE28AC-BD85-41DE-ADBA-8FF9F52718F6}"/>
              </a:ext>
            </a:extLst>
          </p:cNvPr>
          <p:cNvGraphicFramePr>
            <a:graphicFrameLocks noChangeAspect="1"/>
          </p:cNvGraphicFramePr>
          <p:nvPr/>
        </p:nvGraphicFramePr>
        <p:xfrm>
          <a:off x="1579563" y="852488"/>
          <a:ext cx="6345237" cy="1585912"/>
        </p:xfrm>
        <a:graphic>
          <a:graphicData uri="http://schemas.openxmlformats.org/presentationml/2006/ole">
            <mc:AlternateContent xmlns:mc="http://schemas.openxmlformats.org/markup-compatibility/2006">
              <mc:Choice xmlns:v="urn:schemas-microsoft-com:vml" Requires="v">
                <p:oleObj spid="_x0000_s29805" name="Equation" r:id="rId3" imgW="2857500" imgH="723900" progId="Equation.3">
                  <p:embed/>
                </p:oleObj>
              </mc:Choice>
              <mc:Fallback>
                <p:oleObj name="Equation" r:id="rId3" imgW="2857500" imgH="7239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852488"/>
                        <a:ext cx="6345237" cy="1585912"/>
                      </a:xfrm>
                      <a:prstGeom prst="rect">
                        <a:avLst/>
                      </a:prstGeom>
                      <a:noFill/>
                      <a:ln>
                        <a:noFill/>
                      </a:ln>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20" name="Text Box 72">
            <a:extLst>
              <a:ext uri="{FF2B5EF4-FFF2-40B4-BE49-F238E27FC236}">
                <a16:creationId xmlns:a16="http://schemas.microsoft.com/office/drawing/2014/main" id="{1DF87D3E-3571-4FC2-B03D-C91EA43B3F39}"/>
              </a:ext>
            </a:extLst>
          </p:cNvPr>
          <p:cNvSpPr txBox="1">
            <a:spLocks noChangeArrowheads="1"/>
          </p:cNvSpPr>
          <p:nvPr/>
        </p:nvSpPr>
        <p:spPr bwMode="auto">
          <a:xfrm>
            <a:off x="2286000" y="5638800"/>
            <a:ext cx="533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(a)</a:t>
            </a:r>
            <a:endParaRPr lang="en-US" altLang="zh-CN" sz="2800" i="0"/>
          </a:p>
        </p:txBody>
      </p:sp>
      <p:sp>
        <p:nvSpPr>
          <p:cNvPr id="29731" name="Line 45">
            <a:extLst>
              <a:ext uri="{FF2B5EF4-FFF2-40B4-BE49-F238E27FC236}">
                <a16:creationId xmlns:a16="http://schemas.microsoft.com/office/drawing/2014/main" id="{D6B91123-642C-431D-A286-199A2407F3F5}"/>
              </a:ext>
            </a:extLst>
          </p:cNvPr>
          <p:cNvSpPr>
            <a:spLocks noChangeShapeType="1"/>
          </p:cNvSpPr>
          <p:nvPr/>
        </p:nvSpPr>
        <p:spPr bwMode="auto">
          <a:xfrm>
            <a:off x="838200" y="5119688"/>
            <a:ext cx="3786188" cy="0"/>
          </a:xfrm>
          <a:prstGeom prst="line">
            <a:avLst/>
          </a:prstGeom>
          <a:noFill/>
          <a:ln w="38100">
            <a:solidFill>
              <a:srgbClr val="000000"/>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32" name="Line 46">
            <a:extLst>
              <a:ext uri="{FF2B5EF4-FFF2-40B4-BE49-F238E27FC236}">
                <a16:creationId xmlns:a16="http://schemas.microsoft.com/office/drawing/2014/main" id="{821794E4-2375-4445-BD03-9FAE3DA3ECB0}"/>
              </a:ext>
            </a:extLst>
          </p:cNvPr>
          <p:cNvSpPr>
            <a:spLocks noChangeShapeType="1"/>
          </p:cNvSpPr>
          <p:nvPr/>
        </p:nvSpPr>
        <p:spPr bwMode="auto">
          <a:xfrm flipV="1">
            <a:off x="1970088" y="3292475"/>
            <a:ext cx="0" cy="2185988"/>
          </a:xfrm>
          <a:prstGeom prst="line">
            <a:avLst/>
          </a:prstGeom>
          <a:noFill/>
          <a:ln w="38100">
            <a:solidFill>
              <a:srgbClr val="0000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33" name="Line 47">
            <a:extLst>
              <a:ext uri="{FF2B5EF4-FFF2-40B4-BE49-F238E27FC236}">
                <a16:creationId xmlns:a16="http://schemas.microsoft.com/office/drawing/2014/main" id="{AD2F04FF-0687-4B8D-AA53-9E081CD55EA0}"/>
              </a:ext>
            </a:extLst>
          </p:cNvPr>
          <p:cNvSpPr>
            <a:spLocks noChangeShapeType="1"/>
          </p:cNvSpPr>
          <p:nvPr/>
        </p:nvSpPr>
        <p:spPr bwMode="auto">
          <a:xfrm flipV="1">
            <a:off x="1041400" y="5119688"/>
            <a:ext cx="920750" cy="0"/>
          </a:xfrm>
          <a:prstGeom prst="line">
            <a:avLst/>
          </a:prstGeom>
          <a:noFill/>
          <a:ln w="38100">
            <a:solidFill>
              <a:srgbClr val="333399"/>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34" name="Line 48">
            <a:extLst>
              <a:ext uri="{FF2B5EF4-FFF2-40B4-BE49-F238E27FC236}">
                <a16:creationId xmlns:a16="http://schemas.microsoft.com/office/drawing/2014/main" id="{EEAE9576-213B-4F06-9D6D-792EDC4ACA90}"/>
              </a:ext>
            </a:extLst>
          </p:cNvPr>
          <p:cNvSpPr>
            <a:spLocks noChangeShapeType="1"/>
          </p:cNvSpPr>
          <p:nvPr/>
        </p:nvSpPr>
        <p:spPr bwMode="auto">
          <a:xfrm>
            <a:off x="1987550" y="5119688"/>
            <a:ext cx="1852613" cy="0"/>
          </a:xfrm>
          <a:prstGeom prst="line">
            <a:avLst/>
          </a:prstGeom>
          <a:noFill/>
          <a:ln w="38100">
            <a:solidFill>
              <a:srgbClr val="333399"/>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35" name="Line 49">
            <a:extLst>
              <a:ext uri="{FF2B5EF4-FFF2-40B4-BE49-F238E27FC236}">
                <a16:creationId xmlns:a16="http://schemas.microsoft.com/office/drawing/2014/main" id="{89E93188-A1AB-4816-BC48-AE0700FC9E0D}"/>
              </a:ext>
            </a:extLst>
          </p:cNvPr>
          <p:cNvSpPr>
            <a:spLocks noChangeShapeType="1"/>
          </p:cNvSpPr>
          <p:nvPr/>
        </p:nvSpPr>
        <p:spPr bwMode="auto">
          <a:xfrm rot="5400000" flipH="1" flipV="1">
            <a:off x="1320006" y="4461670"/>
            <a:ext cx="1304925" cy="4762"/>
          </a:xfrm>
          <a:prstGeom prst="line">
            <a:avLst/>
          </a:prstGeom>
          <a:noFill/>
          <a:ln w="38100">
            <a:solidFill>
              <a:srgbClr val="333399"/>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36" name="Line 50">
            <a:extLst>
              <a:ext uri="{FF2B5EF4-FFF2-40B4-BE49-F238E27FC236}">
                <a16:creationId xmlns:a16="http://schemas.microsoft.com/office/drawing/2014/main" id="{66454330-33C2-4311-983D-3395578BD636}"/>
              </a:ext>
            </a:extLst>
          </p:cNvPr>
          <p:cNvSpPr>
            <a:spLocks noChangeShapeType="1"/>
          </p:cNvSpPr>
          <p:nvPr/>
        </p:nvSpPr>
        <p:spPr bwMode="auto">
          <a:xfrm>
            <a:off x="1066800" y="3890963"/>
            <a:ext cx="1833563" cy="0"/>
          </a:xfrm>
          <a:prstGeom prst="line">
            <a:avLst/>
          </a:prstGeom>
          <a:noFill/>
          <a:ln w="381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37" name="Line 51">
            <a:extLst>
              <a:ext uri="{FF2B5EF4-FFF2-40B4-BE49-F238E27FC236}">
                <a16:creationId xmlns:a16="http://schemas.microsoft.com/office/drawing/2014/main" id="{418D5A88-639D-404F-BDEF-0C0C72240F70}"/>
              </a:ext>
            </a:extLst>
          </p:cNvPr>
          <p:cNvSpPr>
            <a:spLocks noChangeShapeType="1"/>
          </p:cNvSpPr>
          <p:nvPr/>
        </p:nvSpPr>
        <p:spPr bwMode="auto">
          <a:xfrm>
            <a:off x="1074738" y="3863975"/>
            <a:ext cx="0" cy="1246188"/>
          </a:xfrm>
          <a:prstGeom prst="line">
            <a:avLst/>
          </a:prstGeom>
          <a:noFill/>
          <a:ln w="381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38" name="Line 52">
            <a:extLst>
              <a:ext uri="{FF2B5EF4-FFF2-40B4-BE49-F238E27FC236}">
                <a16:creationId xmlns:a16="http://schemas.microsoft.com/office/drawing/2014/main" id="{4D10BD0D-5C37-46C5-A8BF-214E7EC3A376}"/>
              </a:ext>
            </a:extLst>
          </p:cNvPr>
          <p:cNvSpPr>
            <a:spLocks noChangeShapeType="1"/>
          </p:cNvSpPr>
          <p:nvPr/>
        </p:nvSpPr>
        <p:spPr bwMode="auto">
          <a:xfrm flipH="1" flipV="1">
            <a:off x="1084263" y="3873500"/>
            <a:ext cx="876300" cy="1236663"/>
          </a:xfrm>
          <a:prstGeom prst="line">
            <a:avLst/>
          </a:prstGeom>
          <a:noFill/>
          <a:ln w="38100">
            <a:solidFill>
              <a:srgbClr val="666699"/>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39" name="Line 53">
            <a:extLst>
              <a:ext uri="{FF2B5EF4-FFF2-40B4-BE49-F238E27FC236}">
                <a16:creationId xmlns:a16="http://schemas.microsoft.com/office/drawing/2014/main" id="{E66C40B4-8468-4BC2-83DC-E733A489A45F}"/>
              </a:ext>
            </a:extLst>
          </p:cNvPr>
          <p:cNvSpPr>
            <a:spLocks noChangeShapeType="1"/>
          </p:cNvSpPr>
          <p:nvPr/>
        </p:nvSpPr>
        <p:spPr bwMode="auto">
          <a:xfrm flipH="1" flipV="1">
            <a:off x="2917825" y="3873500"/>
            <a:ext cx="876300" cy="1236663"/>
          </a:xfrm>
          <a:prstGeom prst="line">
            <a:avLst/>
          </a:prstGeom>
          <a:noFill/>
          <a:ln w="38100">
            <a:solidFill>
              <a:srgbClr val="000000"/>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40" name="Line 54">
            <a:extLst>
              <a:ext uri="{FF2B5EF4-FFF2-40B4-BE49-F238E27FC236}">
                <a16:creationId xmlns:a16="http://schemas.microsoft.com/office/drawing/2014/main" id="{0B0E1835-17B4-43D5-90CD-B9775F4974D2}"/>
              </a:ext>
            </a:extLst>
          </p:cNvPr>
          <p:cNvSpPr>
            <a:spLocks noChangeShapeType="1"/>
          </p:cNvSpPr>
          <p:nvPr/>
        </p:nvSpPr>
        <p:spPr bwMode="auto">
          <a:xfrm flipV="1">
            <a:off x="1970088" y="3863975"/>
            <a:ext cx="947737" cy="1228725"/>
          </a:xfrm>
          <a:prstGeom prst="line">
            <a:avLst/>
          </a:prstGeom>
          <a:noFill/>
          <a:ln w="3810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23" name="Text Box 66">
            <a:extLst>
              <a:ext uri="{FF2B5EF4-FFF2-40B4-BE49-F238E27FC236}">
                <a16:creationId xmlns:a16="http://schemas.microsoft.com/office/drawing/2014/main" id="{4A0B8842-E544-4D3D-906F-10BF74BBB6C6}"/>
              </a:ext>
            </a:extLst>
          </p:cNvPr>
          <p:cNvSpPr txBox="1">
            <a:spLocks noChangeArrowheads="1"/>
          </p:cNvSpPr>
          <p:nvPr/>
        </p:nvSpPr>
        <p:spPr bwMode="auto">
          <a:xfrm>
            <a:off x="533400" y="3444875"/>
            <a:ext cx="990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1</a:t>
            </a:r>
            <a:r>
              <a:rPr lang="en-US" altLang="zh-CN" sz="2400" b="1" i="0">
                <a:latin typeface="Times New Roman" panose="02020603050405020304" pitchFamily="18" charset="0"/>
                <a:cs typeface="Times New Roman" panose="02020603050405020304" pitchFamily="18" charset="0"/>
              </a:rPr>
              <a:t>+</a:t>
            </a:r>
            <a:r>
              <a:rPr lang="en-US" altLang="zh-CN" sz="2400" b="1" i="0"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2</a:t>
            </a:r>
          </a:p>
        </p:txBody>
      </p:sp>
      <p:sp>
        <p:nvSpPr>
          <p:cNvPr id="29724" name="Text Box 67">
            <a:extLst>
              <a:ext uri="{FF2B5EF4-FFF2-40B4-BE49-F238E27FC236}">
                <a16:creationId xmlns:a16="http://schemas.microsoft.com/office/drawing/2014/main" id="{D0EAA46C-D8FD-4F41-8C32-E236059CE2F3}"/>
              </a:ext>
            </a:extLst>
          </p:cNvPr>
          <p:cNvSpPr txBox="1">
            <a:spLocks noChangeArrowheads="1"/>
          </p:cNvSpPr>
          <p:nvPr/>
        </p:nvSpPr>
        <p:spPr bwMode="auto">
          <a:xfrm>
            <a:off x="2057400" y="5121275"/>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dirty="0">
                <a:latin typeface="Times New Roman" panose="02020603050405020304" pitchFamily="18" charset="0"/>
                <a:cs typeface="Times New Roman" panose="02020603050405020304" pitchFamily="18" charset="0"/>
              </a:rPr>
              <a:t>O</a:t>
            </a:r>
            <a:endParaRPr lang="en-US" altLang="zh-CN" sz="2800" i="0" dirty="0"/>
          </a:p>
        </p:txBody>
      </p:sp>
      <p:sp>
        <p:nvSpPr>
          <p:cNvPr id="29725" name="Text Box 68">
            <a:extLst>
              <a:ext uri="{FF2B5EF4-FFF2-40B4-BE49-F238E27FC236}">
                <a16:creationId xmlns:a16="http://schemas.microsoft.com/office/drawing/2014/main" id="{C322870C-BCE7-4E78-A9C5-EF628536AA77}"/>
              </a:ext>
            </a:extLst>
          </p:cNvPr>
          <p:cNvSpPr txBox="1">
            <a:spLocks noChangeArrowheads="1"/>
          </p:cNvSpPr>
          <p:nvPr/>
        </p:nvSpPr>
        <p:spPr bwMode="auto">
          <a:xfrm>
            <a:off x="2590800" y="4206875"/>
            <a:ext cx="609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S</a:t>
            </a:r>
            <a:endParaRPr lang="en-US" altLang="zh-CN" sz="2800" i="0"/>
          </a:p>
        </p:txBody>
      </p:sp>
      <p:sp>
        <p:nvSpPr>
          <p:cNvPr id="29726" name="Text Box 69">
            <a:extLst>
              <a:ext uri="{FF2B5EF4-FFF2-40B4-BE49-F238E27FC236}">
                <a16:creationId xmlns:a16="http://schemas.microsoft.com/office/drawing/2014/main" id="{CAF5083A-D348-41F6-A87B-1B34B50F8496}"/>
              </a:ext>
            </a:extLst>
          </p:cNvPr>
          <p:cNvSpPr txBox="1">
            <a:spLocks noChangeArrowheads="1"/>
          </p:cNvSpPr>
          <p:nvPr/>
        </p:nvSpPr>
        <p:spPr bwMode="auto">
          <a:xfrm>
            <a:off x="3048000" y="5197475"/>
            <a:ext cx="533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3</a:t>
            </a:r>
            <a:endParaRPr lang="en-US" altLang="zh-CN" sz="2800" i="0"/>
          </a:p>
        </p:txBody>
      </p:sp>
      <p:sp>
        <p:nvSpPr>
          <p:cNvPr id="29727" name="Text Box 70">
            <a:extLst>
              <a:ext uri="{FF2B5EF4-FFF2-40B4-BE49-F238E27FC236}">
                <a16:creationId xmlns:a16="http://schemas.microsoft.com/office/drawing/2014/main" id="{0F8326F0-E754-4E12-8586-3EF2BFFE7010}"/>
              </a:ext>
            </a:extLst>
          </p:cNvPr>
          <p:cNvSpPr txBox="1">
            <a:spLocks noChangeArrowheads="1"/>
          </p:cNvSpPr>
          <p:nvPr/>
        </p:nvSpPr>
        <p:spPr bwMode="auto">
          <a:xfrm>
            <a:off x="2057400" y="407035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2</a:t>
            </a:r>
            <a:endParaRPr lang="en-US" altLang="zh-CN" sz="2800" i="0"/>
          </a:p>
        </p:txBody>
      </p:sp>
      <p:sp>
        <p:nvSpPr>
          <p:cNvPr id="29728" name="Text Box 71">
            <a:extLst>
              <a:ext uri="{FF2B5EF4-FFF2-40B4-BE49-F238E27FC236}">
                <a16:creationId xmlns:a16="http://schemas.microsoft.com/office/drawing/2014/main" id="{5EF33111-22B3-4D9F-B63D-004BE87480BA}"/>
              </a:ext>
            </a:extLst>
          </p:cNvPr>
          <p:cNvSpPr txBox="1">
            <a:spLocks noChangeArrowheads="1"/>
          </p:cNvSpPr>
          <p:nvPr/>
        </p:nvSpPr>
        <p:spPr bwMode="auto">
          <a:xfrm>
            <a:off x="1295400" y="521335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1</a:t>
            </a:r>
            <a:endParaRPr lang="en-US" altLang="zh-CN" sz="2800" i="0"/>
          </a:p>
        </p:txBody>
      </p:sp>
      <p:sp>
        <p:nvSpPr>
          <p:cNvPr id="29729" name="Text Box 74">
            <a:extLst>
              <a:ext uri="{FF2B5EF4-FFF2-40B4-BE49-F238E27FC236}">
                <a16:creationId xmlns:a16="http://schemas.microsoft.com/office/drawing/2014/main" id="{40FC23FB-E22F-4F8A-B2D1-68286724B533}"/>
              </a:ext>
            </a:extLst>
          </p:cNvPr>
          <p:cNvSpPr txBox="1">
            <a:spLocks noChangeArrowheads="1"/>
          </p:cNvSpPr>
          <p:nvPr/>
        </p:nvSpPr>
        <p:spPr bwMode="auto">
          <a:xfrm>
            <a:off x="2209800" y="3216275"/>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endParaRPr lang="en-US" altLang="zh-CN" sz="2800" i="0"/>
          </a:p>
        </p:txBody>
      </p:sp>
      <p:sp>
        <p:nvSpPr>
          <p:cNvPr id="29730" name="Text Box 75">
            <a:extLst>
              <a:ext uri="{FF2B5EF4-FFF2-40B4-BE49-F238E27FC236}">
                <a16:creationId xmlns:a16="http://schemas.microsoft.com/office/drawing/2014/main" id="{C29B9018-43D2-46E2-B95A-6B997672355B}"/>
              </a:ext>
            </a:extLst>
          </p:cNvPr>
          <p:cNvSpPr txBox="1">
            <a:spLocks noChangeArrowheads="1"/>
          </p:cNvSpPr>
          <p:nvPr/>
        </p:nvSpPr>
        <p:spPr bwMode="auto">
          <a:xfrm>
            <a:off x="4267200" y="5273675"/>
            <a:ext cx="533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+1</a:t>
            </a:r>
            <a:endParaRPr lang="en-US" altLang="zh-CN" sz="2800" i="0"/>
          </a:p>
        </p:txBody>
      </p:sp>
      <p:sp>
        <p:nvSpPr>
          <p:cNvPr id="29704" name="Text Box 73">
            <a:extLst>
              <a:ext uri="{FF2B5EF4-FFF2-40B4-BE49-F238E27FC236}">
                <a16:creationId xmlns:a16="http://schemas.microsoft.com/office/drawing/2014/main" id="{D0508618-3BA1-4273-8B5B-7F5AF3DF0FE4}"/>
              </a:ext>
            </a:extLst>
          </p:cNvPr>
          <p:cNvSpPr txBox="1">
            <a:spLocks noChangeArrowheads="1"/>
          </p:cNvSpPr>
          <p:nvPr/>
        </p:nvSpPr>
        <p:spPr bwMode="auto">
          <a:xfrm>
            <a:off x="6248400" y="5562600"/>
            <a:ext cx="533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(b)</a:t>
            </a:r>
            <a:endParaRPr lang="en-US" altLang="zh-CN" sz="2800" i="0"/>
          </a:p>
        </p:txBody>
      </p:sp>
      <p:sp>
        <p:nvSpPr>
          <p:cNvPr id="29714" name="Line 77">
            <a:extLst>
              <a:ext uri="{FF2B5EF4-FFF2-40B4-BE49-F238E27FC236}">
                <a16:creationId xmlns:a16="http://schemas.microsoft.com/office/drawing/2014/main" id="{2E510A72-E698-45E5-8BD0-32C2A61E0653}"/>
              </a:ext>
            </a:extLst>
          </p:cNvPr>
          <p:cNvSpPr>
            <a:spLocks noChangeShapeType="1"/>
          </p:cNvSpPr>
          <p:nvPr/>
        </p:nvSpPr>
        <p:spPr bwMode="auto">
          <a:xfrm>
            <a:off x="4953000" y="5132388"/>
            <a:ext cx="3673475" cy="0"/>
          </a:xfrm>
          <a:prstGeom prst="line">
            <a:avLst/>
          </a:prstGeom>
          <a:noFill/>
          <a:ln w="38100">
            <a:solidFill>
              <a:srgbClr val="000000"/>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15" name="Line 78">
            <a:extLst>
              <a:ext uri="{FF2B5EF4-FFF2-40B4-BE49-F238E27FC236}">
                <a16:creationId xmlns:a16="http://schemas.microsoft.com/office/drawing/2014/main" id="{C79FAB8E-EC3D-43C2-B8C7-A8304A1FBB4E}"/>
              </a:ext>
            </a:extLst>
          </p:cNvPr>
          <p:cNvSpPr>
            <a:spLocks noChangeShapeType="1"/>
          </p:cNvSpPr>
          <p:nvPr/>
        </p:nvSpPr>
        <p:spPr bwMode="auto">
          <a:xfrm flipV="1">
            <a:off x="6049963" y="3292475"/>
            <a:ext cx="0" cy="2200275"/>
          </a:xfrm>
          <a:prstGeom prst="line">
            <a:avLst/>
          </a:prstGeom>
          <a:noFill/>
          <a:ln w="38100">
            <a:solidFill>
              <a:srgbClr val="000000"/>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16" name="Line 79">
            <a:extLst>
              <a:ext uri="{FF2B5EF4-FFF2-40B4-BE49-F238E27FC236}">
                <a16:creationId xmlns:a16="http://schemas.microsoft.com/office/drawing/2014/main" id="{25E0D57E-E44B-4D34-8586-09D77428388F}"/>
              </a:ext>
            </a:extLst>
          </p:cNvPr>
          <p:cNvSpPr>
            <a:spLocks noChangeShapeType="1"/>
          </p:cNvSpPr>
          <p:nvPr/>
        </p:nvSpPr>
        <p:spPr bwMode="auto">
          <a:xfrm flipV="1">
            <a:off x="6900863" y="5059363"/>
            <a:ext cx="893762" cy="0"/>
          </a:xfrm>
          <a:prstGeom prst="line">
            <a:avLst/>
          </a:prstGeom>
          <a:noFill/>
          <a:ln w="38100">
            <a:solidFill>
              <a:srgbClr val="333399"/>
            </a:solidFill>
            <a:round/>
            <a:headEnd type="stealth"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17" name="Line 80">
            <a:extLst>
              <a:ext uri="{FF2B5EF4-FFF2-40B4-BE49-F238E27FC236}">
                <a16:creationId xmlns:a16="http://schemas.microsoft.com/office/drawing/2014/main" id="{223998FB-6A46-4DD0-897B-9C9DB7AC1B9C}"/>
              </a:ext>
            </a:extLst>
          </p:cNvPr>
          <p:cNvSpPr>
            <a:spLocks noChangeShapeType="1"/>
          </p:cNvSpPr>
          <p:nvPr/>
        </p:nvSpPr>
        <p:spPr bwMode="auto">
          <a:xfrm>
            <a:off x="6069013" y="5186363"/>
            <a:ext cx="1795462" cy="0"/>
          </a:xfrm>
          <a:prstGeom prst="line">
            <a:avLst/>
          </a:prstGeom>
          <a:noFill/>
          <a:ln w="38100">
            <a:solidFill>
              <a:srgbClr val="333399"/>
            </a:solidFill>
            <a:round/>
            <a:headEnd type="non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18" name="Line 81">
            <a:extLst>
              <a:ext uri="{FF2B5EF4-FFF2-40B4-BE49-F238E27FC236}">
                <a16:creationId xmlns:a16="http://schemas.microsoft.com/office/drawing/2014/main" id="{6FD1DFF7-3BB4-4DC2-87A0-3D7B56DEA64A}"/>
              </a:ext>
            </a:extLst>
          </p:cNvPr>
          <p:cNvSpPr>
            <a:spLocks noChangeShapeType="1"/>
          </p:cNvSpPr>
          <p:nvPr/>
        </p:nvSpPr>
        <p:spPr bwMode="auto">
          <a:xfrm rot="5400000" flipH="1" flipV="1">
            <a:off x="6308726" y="4494212"/>
            <a:ext cx="1312862" cy="4763"/>
          </a:xfrm>
          <a:prstGeom prst="line">
            <a:avLst/>
          </a:prstGeom>
          <a:noFill/>
          <a:ln w="38100">
            <a:solidFill>
              <a:srgbClr val="333399"/>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19" name="Line 82">
            <a:extLst>
              <a:ext uri="{FF2B5EF4-FFF2-40B4-BE49-F238E27FC236}">
                <a16:creationId xmlns:a16="http://schemas.microsoft.com/office/drawing/2014/main" id="{10791FB5-84F4-4F22-BB7C-347DF8F2910E}"/>
              </a:ext>
            </a:extLst>
          </p:cNvPr>
          <p:cNvSpPr>
            <a:spLocks noChangeShapeType="1"/>
          </p:cNvSpPr>
          <p:nvPr/>
        </p:nvSpPr>
        <p:spPr bwMode="auto">
          <a:xfrm flipV="1">
            <a:off x="6049963" y="3867150"/>
            <a:ext cx="920750" cy="1236663"/>
          </a:xfrm>
          <a:prstGeom prst="line">
            <a:avLst/>
          </a:prstGeom>
          <a:noFill/>
          <a:ln w="3810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707" name="Text Box 83">
            <a:extLst>
              <a:ext uri="{FF2B5EF4-FFF2-40B4-BE49-F238E27FC236}">
                <a16:creationId xmlns:a16="http://schemas.microsoft.com/office/drawing/2014/main" id="{B01C950D-B749-4030-8497-995BA94CF5B8}"/>
              </a:ext>
            </a:extLst>
          </p:cNvPr>
          <p:cNvSpPr txBox="1">
            <a:spLocks noChangeArrowheads="1"/>
          </p:cNvSpPr>
          <p:nvPr/>
        </p:nvSpPr>
        <p:spPr bwMode="auto">
          <a:xfrm>
            <a:off x="5715000" y="5137150"/>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O</a:t>
            </a:r>
            <a:endParaRPr lang="en-US" altLang="zh-CN" sz="2800" i="0"/>
          </a:p>
        </p:txBody>
      </p:sp>
      <p:sp>
        <p:nvSpPr>
          <p:cNvPr id="29708" name="Text Box 84">
            <a:extLst>
              <a:ext uri="{FF2B5EF4-FFF2-40B4-BE49-F238E27FC236}">
                <a16:creationId xmlns:a16="http://schemas.microsoft.com/office/drawing/2014/main" id="{28F3F62C-4137-4636-9A4A-0B68C45D7E03}"/>
              </a:ext>
            </a:extLst>
          </p:cNvPr>
          <p:cNvSpPr txBox="1">
            <a:spLocks noChangeArrowheads="1"/>
          </p:cNvSpPr>
          <p:nvPr/>
        </p:nvSpPr>
        <p:spPr bwMode="auto">
          <a:xfrm>
            <a:off x="6324600" y="3825875"/>
            <a:ext cx="609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S</a:t>
            </a:r>
            <a:endParaRPr lang="en-US" altLang="zh-CN" sz="2800" i="0"/>
          </a:p>
        </p:txBody>
      </p:sp>
      <p:sp>
        <p:nvSpPr>
          <p:cNvPr id="29709" name="Text Box 85">
            <a:extLst>
              <a:ext uri="{FF2B5EF4-FFF2-40B4-BE49-F238E27FC236}">
                <a16:creationId xmlns:a16="http://schemas.microsoft.com/office/drawing/2014/main" id="{53151207-B019-45B9-ADE1-CFB4E1D5F6A3}"/>
              </a:ext>
            </a:extLst>
          </p:cNvPr>
          <p:cNvSpPr txBox="1">
            <a:spLocks noChangeArrowheads="1"/>
          </p:cNvSpPr>
          <p:nvPr/>
        </p:nvSpPr>
        <p:spPr bwMode="auto">
          <a:xfrm>
            <a:off x="6934200" y="5273675"/>
            <a:ext cx="533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3</a:t>
            </a:r>
            <a:endParaRPr lang="en-US" altLang="zh-CN" sz="2800" i="0"/>
          </a:p>
        </p:txBody>
      </p:sp>
      <p:sp>
        <p:nvSpPr>
          <p:cNvPr id="29710" name="Text Box 86">
            <a:extLst>
              <a:ext uri="{FF2B5EF4-FFF2-40B4-BE49-F238E27FC236}">
                <a16:creationId xmlns:a16="http://schemas.microsoft.com/office/drawing/2014/main" id="{FB7DBC8F-8144-426A-B591-8F2CB17C8B91}"/>
              </a:ext>
            </a:extLst>
          </p:cNvPr>
          <p:cNvSpPr txBox="1">
            <a:spLocks noChangeArrowheads="1"/>
          </p:cNvSpPr>
          <p:nvPr/>
        </p:nvSpPr>
        <p:spPr bwMode="auto">
          <a:xfrm>
            <a:off x="7010400" y="422275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2</a:t>
            </a:r>
            <a:endParaRPr lang="en-US" altLang="zh-CN" sz="2800" i="0"/>
          </a:p>
        </p:txBody>
      </p:sp>
      <p:sp>
        <p:nvSpPr>
          <p:cNvPr id="29711" name="Text Box 87">
            <a:extLst>
              <a:ext uri="{FF2B5EF4-FFF2-40B4-BE49-F238E27FC236}">
                <a16:creationId xmlns:a16="http://schemas.microsoft.com/office/drawing/2014/main" id="{E9758183-B313-4401-B79F-82B71C967F91}"/>
              </a:ext>
            </a:extLst>
          </p:cNvPr>
          <p:cNvSpPr txBox="1">
            <a:spLocks noChangeArrowheads="1"/>
          </p:cNvSpPr>
          <p:nvPr/>
        </p:nvSpPr>
        <p:spPr bwMode="auto">
          <a:xfrm>
            <a:off x="7391400" y="4679950"/>
            <a:ext cx="457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1</a:t>
            </a:r>
            <a:endParaRPr lang="en-US" altLang="zh-CN" sz="2800" i="0"/>
          </a:p>
        </p:txBody>
      </p:sp>
      <p:sp>
        <p:nvSpPr>
          <p:cNvPr id="29712" name="Text Box 88">
            <a:extLst>
              <a:ext uri="{FF2B5EF4-FFF2-40B4-BE49-F238E27FC236}">
                <a16:creationId xmlns:a16="http://schemas.microsoft.com/office/drawing/2014/main" id="{44EABDBB-97EF-457D-BD23-3208BF918F8D}"/>
              </a:ext>
            </a:extLst>
          </p:cNvPr>
          <p:cNvSpPr txBox="1">
            <a:spLocks noChangeArrowheads="1"/>
          </p:cNvSpPr>
          <p:nvPr/>
        </p:nvSpPr>
        <p:spPr bwMode="auto">
          <a:xfrm>
            <a:off x="6248400" y="3216275"/>
            <a:ext cx="381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endParaRPr lang="en-US" altLang="zh-CN" sz="2800" i="0"/>
          </a:p>
        </p:txBody>
      </p:sp>
      <p:sp>
        <p:nvSpPr>
          <p:cNvPr id="29713" name="Text Box 89">
            <a:extLst>
              <a:ext uri="{FF2B5EF4-FFF2-40B4-BE49-F238E27FC236}">
                <a16:creationId xmlns:a16="http://schemas.microsoft.com/office/drawing/2014/main" id="{9FDEB1C9-95F2-412C-A68A-0F1650A3004C}"/>
              </a:ext>
            </a:extLst>
          </p:cNvPr>
          <p:cNvSpPr txBox="1">
            <a:spLocks noChangeArrowheads="1"/>
          </p:cNvSpPr>
          <p:nvPr/>
        </p:nvSpPr>
        <p:spPr bwMode="auto">
          <a:xfrm>
            <a:off x="8305800" y="5273675"/>
            <a:ext cx="533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+1</a:t>
            </a:r>
            <a:endParaRPr lang="en-US" altLang="zh-CN" sz="2800" i="0"/>
          </a:p>
        </p:txBody>
      </p:sp>
      <p:sp>
        <p:nvSpPr>
          <p:cNvPr id="170078" name="Text Box 94">
            <a:extLst>
              <a:ext uri="{FF2B5EF4-FFF2-40B4-BE49-F238E27FC236}">
                <a16:creationId xmlns:a16="http://schemas.microsoft.com/office/drawing/2014/main" id="{E1632521-ED85-43FA-A7AB-2AE8E79227D3}"/>
              </a:ext>
            </a:extLst>
          </p:cNvPr>
          <p:cNvSpPr txBox="1">
            <a:spLocks noChangeArrowheads="1"/>
          </p:cNvSpPr>
          <p:nvPr/>
        </p:nvSpPr>
        <p:spPr bwMode="auto">
          <a:xfrm>
            <a:off x="838200" y="2362200"/>
            <a:ext cx="49530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400" b="1" i="0">
                <a:latin typeface="宋体" panose="02010600030101010101" pitchFamily="2" charset="-122"/>
              </a:rPr>
              <a:t>其相量图如图</a:t>
            </a:r>
            <a:r>
              <a:rPr lang="en-US" altLang="zh-CN" sz="2400" b="1" i="0">
                <a:latin typeface="Times New Roman" panose="02020603050405020304" pitchFamily="18" charset="0"/>
                <a:cs typeface="Times New Roman" panose="02020603050405020304" pitchFamily="18" charset="0"/>
              </a:rPr>
              <a:t>(a)</a:t>
            </a:r>
            <a:r>
              <a:rPr kumimoji="1" lang="zh-CN" altLang="en-US" sz="2400" b="1" i="0">
                <a:latin typeface="宋体" panose="02010600030101010101" pitchFamily="2" charset="-122"/>
              </a:rPr>
              <a:t>和图</a:t>
            </a:r>
            <a:r>
              <a:rPr lang="en-US" altLang="zh-CN" sz="2400" b="1" i="0">
                <a:latin typeface="Times New Roman" panose="02020603050405020304" pitchFamily="18" charset="0"/>
                <a:cs typeface="Times New Roman" panose="02020603050405020304" pitchFamily="18" charset="0"/>
              </a:rPr>
              <a:t>(b)</a:t>
            </a:r>
            <a:r>
              <a:rPr kumimoji="1" lang="zh-CN" altLang="en-US" sz="2400" b="1" i="0">
                <a:latin typeface="宋体" panose="02010600030101010101" pitchFamily="2" charset="-122"/>
              </a:rPr>
              <a:t>所示。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9989">
                                            <p:txEl>
                                              <p:pRg st="0" end="0"/>
                                            </p:txEl>
                                          </p:spTgt>
                                        </p:tgtEl>
                                        <p:attrNameLst>
                                          <p:attrName>style.visibility</p:attrName>
                                        </p:attrNameLst>
                                      </p:cBhvr>
                                      <p:to>
                                        <p:strVal val="visible"/>
                                      </p:to>
                                    </p:set>
                                    <p:animEffect transition="in" filter="dissolve">
                                      <p:cBhvr>
                                        <p:cTn id="7" dur="500"/>
                                        <p:tgtEl>
                                          <p:spTgt spid="1699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9990"/>
                                        </p:tgtEl>
                                        <p:attrNameLst>
                                          <p:attrName>style.visibility</p:attrName>
                                        </p:attrNameLst>
                                      </p:cBhvr>
                                      <p:to>
                                        <p:strVal val="visible"/>
                                      </p:to>
                                    </p:set>
                                    <p:animEffect transition="in" filter="dissolve">
                                      <p:cBhvr>
                                        <p:cTn id="12" dur="500"/>
                                        <p:tgtEl>
                                          <p:spTgt spid="1699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00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29731"/>
                                        </p:tgtEl>
                                        <p:attrNameLst>
                                          <p:attrName>style.visibility</p:attrName>
                                        </p:attrNameLst>
                                      </p:cBhvr>
                                      <p:to>
                                        <p:strVal val="visible"/>
                                      </p:to>
                                    </p:set>
                                    <p:animEffect transition="in" filter="wipe(down)">
                                      <p:cBhvr>
                                        <p:cTn id="21" dur="500"/>
                                        <p:tgtEl>
                                          <p:spTgt spid="2973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29732"/>
                                        </p:tgtEl>
                                        <p:attrNameLst>
                                          <p:attrName>style.visibility</p:attrName>
                                        </p:attrNameLst>
                                      </p:cBhvr>
                                      <p:to>
                                        <p:strVal val="visible"/>
                                      </p:to>
                                    </p:set>
                                    <p:animEffect transition="in" filter="wipe(down)">
                                      <p:cBhvr>
                                        <p:cTn id="26" dur="500"/>
                                        <p:tgtEl>
                                          <p:spTgt spid="2973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7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7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72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29733"/>
                                        </p:tgtEl>
                                        <p:attrNameLst>
                                          <p:attrName>style.visibility</p:attrName>
                                        </p:attrNameLst>
                                      </p:cBhvr>
                                      <p:to>
                                        <p:strVal val="visible"/>
                                      </p:to>
                                    </p:set>
                                    <p:animEffect transition="in" filter="wipe(down)">
                                      <p:cBhvr>
                                        <p:cTn id="43" dur="500"/>
                                        <p:tgtEl>
                                          <p:spTgt spid="2973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9728"/>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9735"/>
                                        </p:tgtEl>
                                        <p:attrNameLst>
                                          <p:attrName>style.visibility</p:attrName>
                                        </p:attrNameLst>
                                      </p:cBhvr>
                                      <p:to>
                                        <p:strVal val="visible"/>
                                      </p:to>
                                    </p:set>
                                    <p:animEffect transition="in" filter="wipe(down)">
                                      <p:cBhvr>
                                        <p:cTn id="52" dur="500"/>
                                        <p:tgtEl>
                                          <p:spTgt spid="2973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72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nodeType="clickEffect">
                                  <p:stCondLst>
                                    <p:cond delay="0"/>
                                  </p:stCondLst>
                                  <p:childTnLst>
                                    <p:set>
                                      <p:cBhvr>
                                        <p:cTn id="60" dur="1" fill="hold">
                                          <p:stCondLst>
                                            <p:cond delay="0"/>
                                          </p:stCondLst>
                                        </p:cTn>
                                        <p:tgtEl>
                                          <p:spTgt spid="29734"/>
                                        </p:tgtEl>
                                        <p:attrNameLst>
                                          <p:attrName>style.visibility</p:attrName>
                                        </p:attrNameLst>
                                      </p:cBhvr>
                                      <p:to>
                                        <p:strVal val="visible"/>
                                      </p:to>
                                    </p:set>
                                    <p:animEffect transition="in" filter="wipe(down)">
                                      <p:cBhvr>
                                        <p:cTn id="61" dur="500"/>
                                        <p:tgtEl>
                                          <p:spTgt spid="2973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9726"/>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nodeType="clickEffect">
                                  <p:stCondLst>
                                    <p:cond delay="0"/>
                                  </p:stCondLst>
                                  <p:childTnLst>
                                    <p:set>
                                      <p:cBhvr>
                                        <p:cTn id="69" dur="1" fill="hold">
                                          <p:stCondLst>
                                            <p:cond delay="0"/>
                                          </p:stCondLst>
                                        </p:cTn>
                                        <p:tgtEl>
                                          <p:spTgt spid="29737"/>
                                        </p:tgtEl>
                                        <p:attrNameLst>
                                          <p:attrName>style.visibility</p:attrName>
                                        </p:attrNameLst>
                                      </p:cBhvr>
                                      <p:to>
                                        <p:strVal val="visible"/>
                                      </p:to>
                                    </p:set>
                                    <p:animEffect transition="in" filter="wipe(down)">
                                      <p:cBhvr>
                                        <p:cTn id="70" dur="500"/>
                                        <p:tgtEl>
                                          <p:spTgt spid="2973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4" fill="hold" nodeType="clickEffect">
                                  <p:stCondLst>
                                    <p:cond delay="0"/>
                                  </p:stCondLst>
                                  <p:childTnLst>
                                    <p:set>
                                      <p:cBhvr>
                                        <p:cTn id="74" dur="1" fill="hold">
                                          <p:stCondLst>
                                            <p:cond delay="0"/>
                                          </p:stCondLst>
                                        </p:cTn>
                                        <p:tgtEl>
                                          <p:spTgt spid="29736"/>
                                        </p:tgtEl>
                                        <p:attrNameLst>
                                          <p:attrName>style.visibility</p:attrName>
                                        </p:attrNameLst>
                                      </p:cBhvr>
                                      <p:to>
                                        <p:strVal val="visible"/>
                                      </p:to>
                                    </p:set>
                                    <p:animEffect transition="in" filter="wipe(down)">
                                      <p:cBhvr>
                                        <p:cTn id="75" dur="500"/>
                                        <p:tgtEl>
                                          <p:spTgt spid="2973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nodeType="clickEffect">
                                  <p:stCondLst>
                                    <p:cond delay="0"/>
                                  </p:stCondLst>
                                  <p:childTnLst>
                                    <p:set>
                                      <p:cBhvr>
                                        <p:cTn id="79" dur="1" fill="hold">
                                          <p:stCondLst>
                                            <p:cond delay="0"/>
                                          </p:stCondLst>
                                        </p:cTn>
                                        <p:tgtEl>
                                          <p:spTgt spid="29738"/>
                                        </p:tgtEl>
                                        <p:attrNameLst>
                                          <p:attrName>style.visibility</p:attrName>
                                        </p:attrNameLst>
                                      </p:cBhvr>
                                      <p:to>
                                        <p:strVal val="visible"/>
                                      </p:to>
                                    </p:set>
                                    <p:animEffect transition="in" filter="wipe(down)">
                                      <p:cBhvr>
                                        <p:cTn id="80" dur="500"/>
                                        <p:tgtEl>
                                          <p:spTgt spid="2973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9723"/>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4" fill="hold" nodeType="clickEffect">
                                  <p:stCondLst>
                                    <p:cond delay="0"/>
                                  </p:stCondLst>
                                  <p:childTnLst>
                                    <p:set>
                                      <p:cBhvr>
                                        <p:cTn id="88" dur="1" fill="hold">
                                          <p:stCondLst>
                                            <p:cond delay="0"/>
                                          </p:stCondLst>
                                        </p:cTn>
                                        <p:tgtEl>
                                          <p:spTgt spid="29739"/>
                                        </p:tgtEl>
                                        <p:attrNameLst>
                                          <p:attrName>style.visibility</p:attrName>
                                        </p:attrNameLst>
                                      </p:cBhvr>
                                      <p:to>
                                        <p:strVal val="visible"/>
                                      </p:to>
                                    </p:set>
                                    <p:animEffect transition="in" filter="wipe(down)">
                                      <p:cBhvr>
                                        <p:cTn id="89" dur="500"/>
                                        <p:tgtEl>
                                          <p:spTgt spid="29739"/>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4" fill="hold" nodeType="clickEffect">
                                  <p:stCondLst>
                                    <p:cond delay="0"/>
                                  </p:stCondLst>
                                  <p:childTnLst>
                                    <p:set>
                                      <p:cBhvr>
                                        <p:cTn id="93" dur="1" fill="hold">
                                          <p:stCondLst>
                                            <p:cond delay="0"/>
                                          </p:stCondLst>
                                        </p:cTn>
                                        <p:tgtEl>
                                          <p:spTgt spid="29740"/>
                                        </p:tgtEl>
                                        <p:attrNameLst>
                                          <p:attrName>style.visibility</p:attrName>
                                        </p:attrNameLst>
                                      </p:cBhvr>
                                      <p:to>
                                        <p:strVal val="visible"/>
                                      </p:to>
                                    </p:set>
                                    <p:animEffect transition="in" filter="wipe(down)">
                                      <p:cBhvr>
                                        <p:cTn id="94" dur="500"/>
                                        <p:tgtEl>
                                          <p:spTgt spid="29740"/>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9725"/>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9720"/>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nodeType="clickEffect">
                                  <p:stCondLst>
                                    <p:cond delay="0"/>
                                  </p:stCondLst>
                                  <p:childTnLst>
                                    <p:set>
                                      <p:cBhvr>
                                        <p:cTn id="106" dur="1" fill="hold">
                                          <p:stCondLst>
                                            <p:cond delay="0"/>
                                          </p:stCondLst>
                                        </p:cTn>
                                        <p:tgtEl>
                                          <p:spTgt spid="29714"/>
                                        </p:tgtEl>
                                        <p:attrNameLst>
                                          <p:attrName>style.visibility</p:attrName>
                                        </p:attrNameLst>
                                      </p:cBhvr>
                                      <p:to>
                                        <p:strVal val="visible"/>
                                      </p:to>
                                    </p:set>
                                    <p:animEffect transition="in" filter="wipe(down)">
                                      <p:cBhvr>
                                        <p:cTn id="107" dur="500"/>
                                        <p:tgtEl>
                                          <p:spTgt spid="2971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9713"/>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4" fill="hold" nodeType="clickEffect">
                                  <p:stCondLst>
                                    <p:cond delay="0"/>
                                  </p:stCondLst>
                                  <p:childTnLst>
                                    <p:set>
                                      <p:cBhvr>
                                        <p:cTn id="115" dur="1" fill="hold">
                                          <p:stCondLst>
                                            <p:cond delay="0"/>
                                          </p:stCondLst>
                                        </p:cTn>
                                        <p:tgtEl>
                                          <p:spTgt spid="29715"/>
                                        </p:tgtEl>
                                        <p:attrNameLst>
                                          <p:attrName>style.visibility</p:attrName>
                                        </p:attrNameLst>
                                      </p:cBhvr>
                                      <p:to>
                                        <p:strVal val="visible"/>
                                      </p:to>
                                    </p:set>
                                    <p:animEffect transition="in" filter="wipe(down)">
                                      <p:cBhvr>
                                        <p:cTn id="116" dur="500"/>
                                        <p:tgtEl>
                                          <p:spTgt spid="29715"/>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9707"/>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9712"/>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4" fill="hold" nodeType="clickEffect">
                                  <p:stCondLst>
                                    <p:cond delay="0"/>
                                  </p:stCondLst>
                                  <p:childTnLst>
                                    <p:set>
                                      <p:cBhvr>
                                        <p:cTn id="128" dur="1" fill="hold">
                                          <p:stCondLst>
                                            <p:cond delay="0"/>
                                          </p:stCondLst>
                                        </p:cTn>
                                        <p:tgtEl>
                                          <p:spTgt spid="29716"/>
                                        </p:tgtEl>
                                        <p:attrNameLst>
                                          <p:attrName>style.visibility</p:attrName>
                                        </p:attrNameLst>
                                      </p:cBhvr>
                                      <p:to>
                                        <p:strVal val="visible"/>
                                      </p:to>
                                    </p:set>
                                    <p:animEffect transition="in" filter="wipe(down)">
                                      <p:cBhvr>
                                        <p:cTn id="129" dur="500"/>
                                        <p:tgtEl>
                                          <p:spTgt spid="29716"/>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29711"/>
                                        </p:tgtEl>
                                        <p:attrNameLst>
                                          <p:attrName>style.visibility</p:attrName>
                                        </p:attrNameLst>
                                      </p:cBhvr>
                                      <p:to>
                                        <p:strVal val="visible"/>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4" fill="hold" nodeType="clickEffect">
                                  <p:stCondLst>
                                    <p:cond delay="0"/>
                                  </p:stCondLst>
                                  <p:childTnLst>
                                    <p:set>
                                      <p:cBhvr>
                                        <p:cTn id="137" dur="1" fill="hold">
                                          <p:stCondLst>
                                            <p:cond delay="0"/>
                                          </p:stCondLst>
                                        </p:cTn>
                                        <p:tgtEl>
                                          <p:spTgt spid="29718"/>
                                        </p:tgtEl>
                                        <p:attrNameLst>
                                          <p:attrName>style.visibility</p:attrName>
                                        </p:attrNameLst>
                                      </p:cBhvr>
                                      <p:to>
                                        <p:strVal val="visible"/>
                                      </p:to>
                                    </p:set>
                                    <p:animEffect transition="in" filter="wipe(down)">
                                      <p:cBhvr>
                                        <p:cTn id="138" dur="500"/>
                                        <p:tgtEl>
                                          <p:spTgt spid="29718"/>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9710"/>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4" fill="hold" nodeType="clickEffect">
                                  <p:stCondLst>
                                    <p:cond delay="0"/>
                                  </p:stCondLst>
                                  <p:childTnLst>
                                    <p:set>
                                      <p:cBhvr>
                                        <p:cTn id="146" dur="1" fill="hold">
                                          <p:stCondLst>
                                            <p:cond delay="0"/>
                                          </p:stCondLst>
                                        </p:cTn>
                                        <p:tgtEl>
                                          <p:spTgt spid="29717"/>
                                        </p:tgtEl>
                                        <p:attrNameLst>
                                          <p:attrName>style.visibility</p:attrName>
                                        </p:attrNameLst>
                                      </p:cBhvr>
                                      <p:to>
                                        <p:strVal val="visible"/>
                                      </p:to>
                                    </p:set>
                                    <p:animEffect transition="in" filter="wipe(down)">
                                      <p:cBhvr>
                                        <p:cTn id="147" dur="500"/>
                                        <p:tgtEl>
                                          <p:spTgt spid="29717"/>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29709"/>
                                        </p:tgtEl>
                                        <p:attrNameLst>
                                          <p:attrName>style.visibility</p:attrName>
                                        </p:attrNameLst>
                                      </p:cBhvr>
                                      <p:to>
                                        <p:strVal val="visible"/>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4" fill="hold" nodeType="clickEffect">
                                  <p:stCondLst>
                                    <p:cond delay="0"/>
                                  </p:stCondLst>
                                  <p:childTnLst>
                                    <p:set>
                                      <p:cBhvr>
                                        <p:cTn id="155" dur="1" fill="hold">
                                          <p:stCondLst>
                                            <p:cond delay="0"/>
                                          </p:stCondLst>
                                        </p:cTn>
                                        <p:tgtEl>
                                          <p:spTgt spid="29719"/>
                                        </p:tgtEl>
                                        <p:attrNameLst>
                                          <p:attrName>style.visibility</p:attrName>
                                        </p:attrNameLst>
                                      </p:cBhvr>
                                      <p:to>
                                        <p:strVal val="visible"/>
                                      </p:to>
                                    </p:set>
                                    <p:animEffect transition="in" filter="wipe(down)">
                                      <p:cBhvr>
                                        <p:cTn id="156" dur="500"/>
                                        <p:tgtEl>
                                          <p:spTgt spid="29719"/>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9708"/>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29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build="p" autoUpdateAnimBg="0" advAuto="0"/>
      <p:bldP spid="29720" grpId="0"/>
      <p:bldP spid="29723" grpId="0"/>
      <p:bldP spid="29724" grpId="0"/>
      <p:bldP spid="29725" grpId="0"/>
      <p:bldP spid="29726" grpId="0"/>
      <p:bldP spid="29727" grpId="0"/>
      <p:bldP spid="29728" grpId="0"/>
      <p:bldP spid="29729" grpId="0"/>
      <p:bldP spid="29730" grpId="0"/>
      <p:bldP spid="29704" grpId="0"/>
      <p:bldP spid="29707" grpId="0"/>
      <p:bldP spid="29708" grpId="0"/>
      <p:bldP spid="29709" grpId="0"/>
      <p:bldP spid="29710" grpId="0"/>
      <p:bldP spid="29711" grpId="0"/>
      <p:bldP spid="29712" grpId="0"/>
      <p:bldP spid="29713" grpId="0"/>
      <p:bldP spid="1700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CB74328F-9B24-4DC8-840E-B55D86422A4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33772B6-2E5D-41D5-8FA0-962B9AEBBE03}" type="slidenum">
              <a:rPr lang="en-US" altLang="zh-CN" sz="1400" smtClean="0"/>
              <a:pPr>
                <a:spcBef>
                  <a:spcPct val="0"/>
                </a:spcBef>
                <a:buFontTx/>
                <a:buNone/>
              </a:pPr>
              <a:t>29</a:t>
            </a:fld>
            <a:endParaRPr lang="en-US" altLang="zh-CN" sz="1400"/>
          </a:p>
        </p:txBody>
      </p:sp>
      <p:sp>
        <p:nvSpPr>
          <p:cNvPr id="30723" name="Rectangle 2">
            <a:extLst>
              <a:ext uri="{FF2B5EF4-FFF2-40B4-BE49-F238E27FC236}">
                <a16:creationId xmlns:a16="http://schemas.microsoft.com/office/drawing/2014/main" id="{0B67CFF2-3F6D-4B2A-92C6-F87060A22F1C}"/>
              </a:ext>
            </a:extLst>
          </p:cNvPr>
          <p:cNvSpPr>
            <a:spLocks noGrp="1" noChangeArrowheads="1"/>
          </p:cNvSpPr>
          <p:nvPr>
            <p:ph type="ctrTitle"/>
          </p:nvPr>
        </p:nvSpPr>
        <p:spPr>
          <a:xfrm>
            <a:off x="838200" y="228600"/>
            <a:ext cx="7772400" cy="609600"/>
          </a:xfrm>
        </p:spPr>
        <p:txBody>
          <a:bodyPr anchor="ctr"/>
          <a:lstStyle/>
          <a:p>
            <a:pPr eaLnBrk="1" hangingPunct="1"/>
            <a:r>
              <a:rPr lang="en-US" altLang="zh-CN" sz="4400">
                <a:latin typeface="华文楷体" panose="02010600040101010101" pitchFamily="2" charset="-122"/>
                <a:ea typeface="华文楷体" panose="02010600040101010101" pitchFamily="2" charset="-122"/>
              </a:rPr>
              <a:t>3</a:t>
            </a:r>
            <a:r>
              <a:rPr lang="en-US" altLang="zh-CN" sz="4400" b="1">
                <a:latin typeface="华文楷体" panose="02010600040101010101" pitchFamily="2" charset="-122"/>
                <a:ea typeface="华文楷体" panose="02010600040101010101" pitchFamily="2" charset="-122"/>
              </a:rPr>
              <a:t>.3  </a:t>
            </a:r>
            <a:r>
              <a:rPr lang="zh-CN" altLang="en-US" sz="4400" b="1">
                <a:latin typeface="华文楷体" panose="02010600040101010101" pitchFamily="2" charset="-122"/>
                <a:ea typeface="华文楷体" panose="02010600040101010101" pitchFamily="2" charset="-122"/>
              </a:rPr>
              <a:t>单一元件参数电路</a:t>
            </a:r>
          </a:p>
        </p:txBody>
      </p:sp>
      <p:sp>
        <p:nvSpPr>
          <p:cNvPr id="30724" name="Rectangle 3">
            <a:extLst>
              <a:ext uri="{FF2B5EF4-FFF2-40B4-BE49-F238E27FC236}">
                <a16:creationId xmlns:a16="http://schemas.microsoft.com/office/drawing/2014/main" id="{70A00BA6-20FB-45F4-895D-BC8033A609FA}"/>
              </a:ext>
            </a:extLst>
          </p:cNvPr>
          <p:cNvSpPr>
            <a:spLocks noGrp="1" noChangeArrowheads="1"/>
          </p:cNvSpPr>
          <p:nvPr>
            <p:ph type="subTitle" idx="1"/>
          </p:nvPr>
        </p:nvSpPr>
        <p:spPr>
          <a:xfrm>
            <a:off x="762000" y="914400"/>
            <a:ext cx="3352800" cy="457200"/>
          </a:xfrm>
        </p:spPr>
        <p:txBody>
          <a:bodyPr/>
          <a:lstStyle/>
          <a:p>
            <a:pPr algn="l" eaLnBrk="1" hangingPunct="1"/>
            <a:r>
              <a:rPr lang="en-US" altLang="zh-CN" b="1"/>
              <a:t>3.2.1  </a:t>
            </a:r>
            <a:r>
              <a:rPr lang="zh-CN" altLang="en-US" b="1"/>
              <a:t>电阻电路</a:t>
            </a:r>
          </a:p>
        </p:txBody>
      </p:sp>
      <p:grpSp>
        <p:nvGrpSpPr>
          <p:cNvPr id="30725" name="Group 4">
            <a:extLst>
              <a:ext uri="{FF2B5EF4-FFF2-40B4-BE49-F238E27FC236}">
                <a16:creationId xmlns:a16="http://schemas.microsoft.com/office/drawing/2014/main" id="{2FD69608-2C4F-49E9-B2B3-1119A493560F}"/>
              </a:ext>
            </a:extLst>
          </p:cNvPr>
          <p:cNvGrpSpPr>
            <a:grpSpLocks/>
          </p:cNvGrpSpPr>
          <p:nvPr/>
        </p:nvGrpSpPr>
        <p:grpSpPr bwMode="auto">
          <a:xfrm>
            <a:off x="838200" y="1905000"/>
            <a:ext cx="1600200" cy="1905000"/>
            <a:chOff x="4032" y="624"/>
            <a:chExt cx="786" cy="936"/>
          </a:xfrm>
        </p:grpSpPr>
        <p:sp>
          <p:nvSpPr>
            <p:cNvPr id="30760" name="Oval 5">
              <a:extLst>
                <a:ext uri="{FF2B5EF4-FFF2-40B4-BE49-F238E27FC236}">
                  <a16:creationId xmlns:a16="http://schemas.microsoft.com/office/drawing/2014/main" id="{BCFBD1C9-688C-48EA-A8F2-8F4553E7C243}"/>
                </a:ext>
              </a:extLst>
            </p:cNvPr>
            <p:cNvSpPr>
              <a:spLocks noChangeArrowheads="1"/>
            </p:cNvSpPr>
            <p:nvPr/>
          </p:nvSpPr>
          <p:spPr bwMode="auto">
            <a:xfrm>
              <a:off x="4129" y="1513"/>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0761" name="Rectangle 6">
              <a:extLst>
                <a:ext uri="{FF2B5EF4-FFF2-40B4-BE49-F238E27FC236}">
                  <a16:creationId xmlns:a16="http://schemas.microsoft.com/office/drawing/2014/main" id="{E10247DF-4C7A-4D86-B6D1-B435CA021502}"/>
                </a:ext>
              </a:extLst>
            </p:cNvPr>
            <p:cNvSpPr>
              <a:spLocks noChangeArrowheads="1"/>
            </p:cNvSpPr>
            <p:nvPr/>
          </p:nvSpPr>
          <p:spPr bwMode="auto">
            <a:xfrm>
              <a:off x="4718" y="1152"/>
              <a:ext cx="10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R</a:t>
              </a:r>
              <a:endParaRPr kumimoji="1" lang="en-US" altLang="zh-CN" sz="2400">
                <a:latin typeface="Times New Roman" panose="02020603050405020304" pitchFamily="18" charset="0"/>
              </a:endParaRPr>
            </a:p>
          </p:txBody>
        </p:sp>
        <p:graphicFrame>
          <p:nvGraphicFramePr>
            <p:cNvPr id="30762" name="Object 7">
              <a:extLst>
                <a:ext uri="{FF2B5EF4-FFF2-40B4-BE49-F238E27FC236}">
                  <a16:creationId xmlns:a16="http://schemas.microsoft.com/office/drawing/2014/main" id="{FD704CBF-C908-4F6E-A31F-41CBEF41BB32}"/>
                </a:ext>
              </a:extLst>
            </p:cNvPr>
            <p:cNvGraphicFramePr>
              <a:graphicFrameLocks noChangeAspect="1"/>
            </p:cNvGraphicFramePr>
            <p:nvPr/>
          </p:nvGraphicFramePr>
          <p:xfrm>
            <a:off x="4272" y="624"/>
            <a:ext cx="128" cy="228"/>
          </p:xfrm>
          <a:graphic>
            <a:graphicData uri="http://schemas.openxmlformats.org/presentationml/2006/ole">
              <mc:AlternateContent xmlns:mc="http://schemas.openxmlformats.org/markup-compatibility/2006">
                <mc:Choice xmlns:v="urn:schemas-microsoft-com:vml" Requires="v">
                  <p:oleObj spid="_x0000_s31193" name="公式" r:id="rId3" imgW="38010" imgH="114407" progId="Equation.3">
                    <p:embed/>
                  </p:oleObj>
                </mc:Choice>
                <mc:Fallback>
                  <p:oleObj name="公式" r:id="rId3" imgW="38010" imgH="114407"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624"/>
                          <a:ext cx="128"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63" name="Rectangle 8">
              <a:extLst>
                <a:ext uri="{FF2B5EF4-FFF2-40B4-BE49-F238E27FC236}">
                  <a16:creationId xmlns:a16="http://schemas.microsoft.com/office/drawing/2014/main" id="{5EACE4F7-461C-4D4E-87AD-D74A035BED16}"/>
                </a:ext>
              </a:extLst>
            </p:cNvPr>
            <p:cNvSpPr>
              <a:spLocks noChangeArrowheads="1"/>
            </p:cNvSpPr>
            <p:nvPr/>
          </p:nvSpPr>
          <p:spPr bwMode="auto">
            <a:xfrm>
              <a:off x="4583" y="1104"/>
              <a:ext cx="73" cy="26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0764" name="Line 9">
              <a:extLst>
                <a:ext uri="{FF2B5EF4-FFF2-40B4-BE49-F238E27FC236}">
                  <a16:creationId xmlns:a16="http://schemas.microsoft.com/office/drawing/2014/main" id="{CB6C4BCB-D021-43E5-98BC-B1265A84E800}"/>
                </a:ext>
              </a:extLst>
            </p:cNvPr>
            <p:cNvSpPr>
              <a:spLocks noChangeShapeType="1"/>
            </p:cNvSpPr>
            <p:nvPr/>
          </p:nvSpPr>
          <p:spPr bwMode="auto">
            <a:xfrm>
              <a:off x="4619" y="912"/>
              <a:ext cx="0" cy="18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5" name="Line 10">
              <a:extLst>
                <a:ext uri="{FF2B5EF4-FFF2-40B4-BE49-F238E27FC236}">
                  <a16:creationId xmlns:a16="http://schemas.microsoft.com/office/drawing/2014/main" id="{803DEE8E-9C01-4532-8629-4C72E54E7926}"/>
                </a:ext>
              </a:extLst>
            </p:cNvPr>
            <p:cNvSpPr>
              <a:spLocks noChangeShapeType="1"/>
            </p:cNvSpPr>
            <p:nvPr/>
          </p:nvSpPr>
          <p:spPr bwMode="auto">
            <a:xfrm>
              <a:off x="4176" y="1545"/>
              <a:ext cx="4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766" name="Text Box 11">
              <a:extLst>
                <a:ext uri="{FF2B5EF4-FFF2-40B4-BE49-F238E27FC236}">
                  <a16:creationId xmlns:a16="http://schemas.microsoft.com/office/drawing/2014/main" id="{F22FBC8D-6797-4919-81E7-83FBD919A153}"/>
                </a:ext>
              </a:extLst>
            </p:cNvPr>
            <p:cNvSpPr txBox="1">
              <a:spLocks noChangeArrowheads="1"/>
            </p:cNvSpPr>
            <p:nvPr/>
          </p:nvSpPr>
          <p:spPr bwMode="auto">
            <a:xfrm>
              <a:off x="4032" y="1088"/>
              <a:ext cx="17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0000"/>
                  </a:solidFill>
                  <a:latin typeface="Times New Roman" panose="02020603050405020304" pitchFamily="18" charset="0"/>
                </a:rPr>
                <a:t>u</a:t>
              </a:r>
              <a:endParaRPr kumimoji="1" lang="en-US" altLang="zh-CN" sz="2400" b="1" i="0">
                <a:latin typeface="Times New Roman" panose="02020603050405020304" pitchFamily="18" charset="0"/>
              </a:endParaRPr>
            </a:p>
          </p:txBody>
        </p:sp>
        <p:sp>
          <p:nvSpPr>
            <p:cNvPr id="30767" name="Line 12">
              <a:extLst>
                <a:ext uri="{FF2B5EF4-FFF2-40B4-BE49-F238E27FC236}">
                  <a16:creationId xmlns:a16="http://schemas.microsoft.com/office/drawing/2014/main" id="{866B75B5-D7DD-4B79-9977-F2C42A00DE3E}"/>
                </a:ext>
              </a:extLst>
            </p:cNvPr>
            <p:cNvSpPr>
              <a:spLocks noChangeShapeType="1"/>
            </p:cNvSpPr>
            <p:nvPr/>
          </p:nvSpPr>
          <p:spPr bwMode="auto">
            <a:xfrm>
              <a:off x="4176" y="864"/>
              <a:ext cx="295"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768" name="Text Box 13">
              <a:extLst>
                <a:ext uri="{FF2B5EF4-FFF2-40B4-BE49-F238E27FC236}">
                  <a16:creationId xmlns:a16="http://schemas.microsoft.com/office/drawing/2014/main" id="{036E9544-1BFB-4AC7-BE5C-7C7506DD3D43}"/>
                </a:ext>
              </a:extLst>
            </p:cNvPr>
            <p:cNvSpPr txBox="1">
              <a:spLocks noChangeArrowheads="1"/>
            </p:cNvSpPr>
            <p:nvPr/>
          </p:nvSpPr>
          <p:spPr bwMode="auto">
            <a:xfrm>
              <a:off x="4056" y="895"/>
              <a:ext cx="17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a:t>
              </a:r>
              <a:endParaRPr kumimoji="1" lang="en-US" altLang="zh-CN" sz="2400" b="1" i="0">
                <a:latin typeface="Times New Roman" panose="02020603050405020304" pitchFamily="18" charset="0"/>
              </a:endParaRPr>
            </a:p>
          </p:txBody>
        </p:sp>
        <p:sp>
          <p:nvSpPr>
            <p:cNvPr id="30769" name="Text Box 14">
              <a:extLst>
                <a:ext uri="{FF2B5EF4-FFF2-40B4-BE49-F238E27FC236}">
                  <a16:creationId xmlns:a16="http://schemas.microsoft.com/office/drawing/2014/main" id="{081DFAF3-40CC-435B-8C33-5B457228DA2E}"/>
                </a:ext>
              </a:extLst>
            </p:cNvPr>
            <p:cNvSpPr txBox="1">
              <a:spLocks noChangeArrowheads="1"/>
            </p:cNvSpPr>
            <p:nvPr/>
          </p:nvSpPr>
          <p:spPr bwMode="auto">
            <a:xfrm>
              <a:off x="4055" y="1279"/>
              <a:ext cx="16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_</a:t>
              </a:r>
              <a:endParaRPr kumimoji="1" lang="en-US" altLang="zh-CN" sz="2400" b="1" i="0">
                <a:latin typeface="Times New Roman" panose="02020603050405020304" pitchFamily="18" charset="0"/>
              </a:endParaRPr>
            </a:p>
          </p:txBody>
        </p:sp>
        <p:sp>
          <p:nvSpPr>
            <p:cNvPr id="30770" name="Oval 15">
              <a:extLst>
                <a:ext uri="{FF2B5EF4-FFF2-40B4-BE49-F238E27FC236}">
                  <a16:creationId xmlns:a16="http://schemas.microsoft.com/office/drawing/2014/main" id="{99AE398D-F958-4842-A322-84B2B54207E2}"/>
                </a:ext>
              </a:extLst>
            </p:cNvPr>
            <p:cNvSpPr>
              <a:spLocks noChangeArrowheads="1"/>
            </p:cNvSpPr>
            <p:nvPr/>
          </p:nvSpPr>
          <p:spPr bwMode="auto">
            <a:xfrm>
              <a:off x="4128" y="890"/>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0771" name="Line 16">
              <a:extLst>
                <a:ext uri="{FF2B5EF4-FFF2-40B4-BE49-F238E27FC236}">
                  <a16:creationId xmlns:a16="http://schemas.microsoft.com/office/drawing/2014/main" id="{20193CB9-9A31-46AF-81A2-429CEF9542E6}"/>
                </a:ext>
              </a:extLst>
            </p:cNvPr>
            <p:cNvSpPr>
              <a:spLocks noChangeShapeType="1"/>
            </p:cNvSpPr>
            <p:nvPr/>
          </p:nvSpPr>
          <p:spPr bwMode="auto">
            <a:xfrm>
              <a:off x="4619" y="136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2" name="Line 17">
              <a:extLst>
                <a:ext uri="{FF2B5EF4-FFF2-40B4-BE49-F238E27FC236}">
                  <a16:creationId xmlns:a16="http://schemas.microsoft.com/office/drawing/2014/main" id="{8699A053-0C6F-431B-B70C-40351389C1FA}"/>
                </a:ext>
              </a:extLst>
            </p:cNvPr>
            <p:cNvSpPr>
              <a:spLocks noChangeShapeType="1"/>
            </p:cNvSpPr>
            <p:nvPr/>
          </p:nvSpPr>
          <p:spPr bwMode="auto">
            <a:xfrm>
              <a:off x="4176" y="912"/>
              <a:ext cx="4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30726" name="Object 19">
            <a:extLst>
              <a:ext uri="{FF2B5EF4-FFF2-40B4-BE49-F238E27FC236}">
                <a16:creationId xmlns:a16="http://schemas.microsoft.com/office/drawing/2014/main" id="{CD44FD9E-1857-499A-91BA-BEE3AAD44132}"/>
              </a:ext>
            </a:extLst>
          </p:cNvPr>
          <p:cNvGraphicFramePr>
            <a:graphicFrameLocks noChangeAspect="1"/>
          </p:cNvGraphicFramePr>
          <p:nvPr/>
        </p:nvGraphicFramePr>
        <p:xfrm>
          <a:off x="6172200" y="2219325"/>
          <a:ext cx="1193800" cy="436563"/>
        </p:xfrm>
        <a:graphic>
          <a:graphicData uri="http://schemas.openxmlformats.org/presentationml/2006/ole">
            <mc:AlternateContent xmlns:mc="http://schemas.openxmlformats.org/markup-compatibility/2006">
              <mc:Choice xmlns:v="urn:schemas-microsoft-com:vml" Requires="v">
                <p:oleObj spid="_x0000_s31194" name="Equation" r:id="rId5" imgW="419048" imgH="114407" progId="Equation.3">
                  <p:embed/>
                </p:oleObj>
              </mc:Choice>
              <mc:Fallback>
                <p:oleObj name="Equation" r:id="rId5" imgW="419048" imgH="114407"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219325"/>
                        <a:ext cx="1193800"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Rectangle 20">
            <a:extLst>
              <a:ext uri="{FF2B5EF4-FFF2-40B4-BE49-F238E27FC236}">
                <a16:creationId xmlns:a16="http://schemas.microsoft.com/office/drawing/2014/main" id="{F1DBA713-19E8-46A5-BD51-4E20FFC7DFAF}"/>
              </a:ext>
            </a:extLst>
          </p:cNvPr>
          <p:cNvSpPr>
            <a:spLocks noChangeArrowheads="1"/>
          </p:cNvSpPr>
          <p:nvPr/>
        </p:nvSpPr>
        <p:spPr bwMode="auto">
          <a:xfrm>
            <a:off x="3973513" y="2209800"/>
            <a:ext cx="1817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i="0">
                <a:latin typeface="Times New Roman" panose="02020603050405020304" pitchFamily="18" charset="0"/>
              </a:rPr>
              <a:t>由欧姆定律</a:t>
            </a:r>
            <a:r>
              <a:rPr kumimoji="1" lang="en-US" altLang="zh-CN" sz="2400" b="1" i="0">
                <a:latin typeface="Times New Roman" panose="02020603050405020304" pitchFamily="18" charset="0"/>
              </a:rPr>
              <a:t>:</a:t>
            </a:r>
          </a:p>
        </p:txBody>
      </p:sp>
      <p:sp>
        <p:nvSpPr>
          <p:cNvPr id="177173" name="Rectangle 21">
            <a:extLst>
              <a:ext uri="{FF2B5EF4-FFF2-40B4-BE49-F238E27FC236}">
                <a16:creationId xmlns:a16="http://schemas.microsoft.com/office/drawing/2014/main" id="{EE4A7E35-680E-40ED-BD01-52C75554E152}"/>
              </a:ext>
            </a:extLst>
          </p:cNvPr>
          <p:cNvSpPr>
            <a:spLocks noChangeArrowheads="1"/>
          </p:cNvSpPr>
          <p:nvPr/>
        </p:nvSpPr>
        <p:spPr bwMode="auto">
          <a:xfrm>
            <a:off x="4648200" y="4267200"/>
            <a:ext cx="2876550" cy="519113"/>
          </a:xfrm>
          <a:prstGeom prst="rect">
            <a:avLst/>
          </a:prstGeom>
          <a:noFill/>
          <a:ln>
            <a:noFill/>
          </a:ln>
          <a:effectLst/>
        </p:spPr>
        <p:txBody>
          <a:bodyPr anchor="ctr">
            <a:spAutoFit/>
          </a:bodyPr>
          <a:lstStyle/>
          <a:p>
            <a:pPr>
              <a:spcBef>
                <a:spcPct val="50000"/>
              </a:spcBef>
              <a:defRPr/>
            </a:pPr>
            <a:r>
              <a:rPr kumimoji="1" lang="zh-CN" altLang="en-US" b="1" i="0">
                <a:latin typeface="Times New Roman" panose="02020603050405020304" pitchFamily="18" charset="0"/>
              </a:rPr>
              <a:t>（</a:t>
            </a:r>
            <a:r>
              <a:rPr kumimoji="1" lang="en-US" altLang="zh-CN" b="1" i="0">
                <a:latin typeface="Times New Roman" panose="02020603050405020304" pitchFamily="18" charset="0"/>
              </a:rPr>
              <a:t>1</a:t>
            </a:r>
            <a:r>
              <a:rPr kumimoji="1" lang="zh-CN" altLang="en-US" b="1" i="0">
                <a:latin typeface="Times New Roman" panose="02020603050405020304" pitchFamily="18" charset="0"/>
              </a:rPr>
              <a:t>） </a:t>
            </a:r>
            <a:r>
              <a:rPr kumimoji="1" lang="zh-CN" altLang="en-US" b="1" i="0">
                <a:effectLst>
                  <a:outerShdw blurRad="38100" dist="38100" dir="2700000" algn="tl">
                    <a:srgbClr val="C0C0C0"/>
                  </a:outerShdw>
                </a:effectLst>
                <a:latin typeface="Times New Roman" panose="02020603050405020304" pitchFamily="18" charset="0"/>
              </a:rPr>
              <a:t>频率相同</a:t>
            </a:r>
          </a:p>
        </p:txBody>
      </p:sp>
      <p:sp>
        <p:nvSpPr>
          <p:cNvPr id="30729" name="Text Box 22">
            <a:extLst>
              <a:ext uri="{FF2B5EF4-FFF2-40B4-BE49-F238E27FC236}">
                <a16:creationId xmlns:a16="http://schemas.microsoft.com/office/drawing/2014/main" id="{B3A591DB-1D5D-417C-BCEF-BA59CC35AD92}"/>
              </a:ext>
            </a:extLst>
          </p:cNvPr>
          <p:cNvSpPr txBox="1">
            <a:spLocks noChangeArrowheads="1"/>
          </p:cNvSpPr>
          <p:nvPr/>
        </p:nvSpPr>
        <p:spPr bwMode="auto">
          <a:xfrm>
            <a:off x="4648200" y="4724400"/>
            <a:ext cx="3733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i="0">
                <a:latin typeface="Times New Roman" panose="02020603050405020304" pitchFamily="18" charset="0"/>
              </a:rPr>
              <a:t>（</a:t>
            </a:r>
            <a:r>
              <a:rPr kumimoji="1" lang="en-US" altLang="zh-CN" sz="2800" b="1" i="0">
                <a:latin typeface="Times New Roman" panose="02020603050405020304" pitchFamily="18" charset="0"/>
              </a:rPr>
              <a:t>2</a:t>
            </a:r>
            <a:r>
              <a:rPr kumimoji="1" lang="zh-CN" altLang="en-US" sz="2800" b="1" i="0">
                <a:latin typeface="Times New Roman" panose="02020603050405020304" pitchFamily="18" charset="0"/>
              </a:rPr>
              <a:t>） 有效值  </a:t>
            </a:r>
            <a:r>
              <a:rPr kumimoji="1" lang="en-US" altLang="zh-CN" sz="2800" b="1">
                <a:latin typeface="Times New Roman" panose="02020603050405020304" pitchFamily="18" charset="0"/>
              </a:rPr>
              <a:t>U </a:t>
            </a:r>
            <a:r>
              <a:rPr kumimoji="1" lang="en-US" altLang="zh-CN" sz="2800" b="1" i="0">
                <a:latin typeface="Times New Roman" panose="02020603050405020304" pitchFamily="18" charset="0"/>
              </a:rPr>
              <a:t>=</a:t>
            </a:r>
            <a:r>
              <a:rPr kumimoji="1" lang="en-US" altLang="zh-CN" sz="2800" b="1">
                <a:latin typeface="Times New Roman" panose="02020603050405020304" pitchFamily="18" charset="0"/>
              </a:rPr>
              <a:t>RI</a:t>
            </a:r>
            <a:endParaRPr kumimoji="1" lang="en-US" altLang="zh-CN" sz="2800" b="1" i="0">
              <a:latin typeface="宋体" panose="02010600030101010101" pitchFamily="2" charset="-122"/>
            </a:endParaRPr>
          </a:p>
        </p:txBody>
      </p:sp>
      <p:sp>
        <p:nvSpPr>
          <p:cNvPr id="30730" name="Line 23">
            <a:extLst>
              <a:ext uri="{FF2B5EF4-FFF2-40B4-BE49-F238E27FC236}">
                <a16:creationId xmlns:a16="http://schemas.microsoft.com/office/drawing/2014/main" id="{370AAFBA-6D29-4236-813C-1B241CB9D19E}"/>
              </a:ext>
            </a:extLst>
          </p:cNvPr>
          <p:cNvSpPr>
            <a:spLocks noChangeShapeType="1"/>
          </p:cNvSpPr>
          <p:nvPr/>
        </p:nvSpPr>
        <p:spPr bwMode="auto">
          <a:xfrm>
            <a:off x="6191250" y="4364038"/>
            <a:ext cx="1588" cy="15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0731" name="Group 65">
            <a:extLst>
              <a:ext uri="{FF2B5EF4-FFF2-40B4-BE49-F238E27FC236}">
                <a16:creationId xmlns:a16="http://schemas.microsoft.com/office/drawing/2014/main" id="{5663E456-FB6B-4B42-B804-80A0C032C425}"/>
              </a:ext>
            </a:extLst>
          </p:cNvPr>
          <p:cNvGrpSpPr>
            <a:grpSpLocks/>
          </p:cNvGrpSpPr>
          <p:nvPr/>
        </p:nvGrpSpPr>
        <p:grpSpPr bwMode="auto">
          <a:xfrm>
            <a:off x="4648200" y="5181600"/>
            <a:ext cx="3684588" cy="990600"/>
            <a:chOff x="2928" y="3264"/>
            <a:chExt cx="2321" cy="624"/>
          </a:xfrm>
        </p:grpSpPr>
        <p:graphicFrame>
          <p:nvGraphicFramePr>
            <p:cNvPr id="30758" name="Object 25">
              <a:extLst>
                <a:ext uri="{FF2B5EF4-FFF2-40B4-BE49-F238E27FC236}">
                  <a16:creationId xmlns:a16="http://schemas.microsoft.com/office/drawing/2014/main" id="{1B2DAE31-C47C-48D3-B7FC-47C22181F9F3}"/>
                </a:ext>
              </a:extLst>
            </p:cNvPr>
            <p:cNvGraphicFramePr>
              <a:graphicFrameLocks noChangeAspect="1"/>
            </p:cNvGraphicFramePr>
            <p:nvPr/>
          </p:nvGraphicFramePr>
          <p:xfrm>
            <a:off x="3648" y="3517"/>
            <a:ext cx="1601" cy="371"/>
          </p:xfrm>
          <a:graphic>
            <a:graphicData uri="http://schemas.openxmlformats.org/presentationml/2006/ole">
              <mc:AlternateContent xmlns:mc="http://schemas.openxmlformats.org/markup-compatibility/2006">
                <mc:Choice xmlns:v="urn:schemas-microsoft-com:vml" Requires="v">
                  <p:oleObj spid="_x0000_s31195" name="公式" r:id="rId7" imgW="1039643" imgH="163305" progId="Equation.3">
                    <p:embed/>
                  </p:oleObj>
                </mc:Choice>
                <mc:Fallback>
                  <p:oleObj name="公式" r:id="rId7" imgW="1039643" imgH="163305"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3517"/>
                          <a:ext cx="1601"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59" name="Text Box 26">
              <a:extLst>
                <a:ext uri="{FF2B5EF4-FFF2-40B4-BE49-F238E27FC236}">
                  <a16:creationId xmlns:a16="http://schemas.microsoft.com/office/drawing/2014/main" id="{C91E7A3B-58FA-4BED-883E-AD2B9F9993A8}"/>
                </a:ext>
              </a:extLst>
            </p:cNvPr>
            <p:cNvSpPr txBox="1">
              <a:spLocks noChangeArrowheads="1"/>
            </p:cNvSpPr>
            <p:nvPr/>
          </p:nvSpPr>
          <p:spPr bwMode="auto">
            <a:xfrm>
              <a:off x="2928" y="3264"/>
              <a:ext cx="13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Times New Roman" panose="02020603050405020304" pitchFamily="18" charset="0"/>
                </a:rPr>
                <a:t>（</a:t>
              </a:r>
              <a:r>
                <a:rPr kumimoji="1" lang="en-US" altLang="zh-CN" sz="2800" b="1" i="0">
                  <a:latin typeface="Times New Roman" panose="02020603050405020304" pitchFamily="18" charset="0"/>
                </a:rPr>
                <a:t>3</a:t>
              </a:r>
              <a:r>
                <a:rPr kumimoji="1" lang="zh-CN" altLang="en-US" sz="2800" b="1" i="0">
                  <a:latin typeface="Times New Roman" panose="02020603050405020304" pitchFamily="18" charset="0"/>
                </a:rPr>
                <a:t>）相位差</a:t>
              </a:r>
            </a:p>
          </p:txBody>
        </p:sp>
      </p:grpSp>
      <p:grpSp>
        <p:nvGrpSpPr>
          <p:cNvPr id="30732" name="Group 27">
            <a:extLst>
              <a:ext uri="{FF2B5EF4-FFF2-40B4-BE49-F238E27FC236}">
                <a16:creationId xmlns:a16="http://schemas.microsoft.com/office/drawing/2014/main" id="{DB97636A-5C43-4875-B9F5-405405BBE0E6}"/>
              </a:ext>
            </a:extLst>
          </p:cNvPr>
          <p:cNvGrpSpPr>
            <a:grpSpLocks/>
          </p:cNvGrpSpPr>
          <p:nvPr/>
        </p:nvGrpSpPr>
        <p:grpSpPr bwMode="auto">
          <a:xfrm>
            <a:off x="4267200" y="1524000"/>
            <a:ext cx="3048000" cy="652463"/>
            <a:chOff x="384" y="1344"/>
            <a:chExt cx="2005" cy="430"/>
          </a:xfrm>
        </p:grpSpPr>
        <p:sp>
          <p:nvSpPr>
            <p:cNvPr id="30756" name="Text Box 28">
              <a:extLst>
                <a:ext uri="{FF2B5EF4-FFF2-40B4-BE49-F238E27FC236}">
                  <a16:creationId xmlns:a16="http://schemas.microsoft.com/office/drawing/2014/main" id="{43D7CAF5-616C-4263-83A5-B3313AB56D1B}"/>
                </a:ext>
              </a:extLst>
            </p:cNvPr>
            <p:cNvSpPr txBox="1">
              <a:spLocks noChangeArrowheads="1"/>
            </p:cNvSpPr>
            <p:nvPr/>
          </p:nvSpPr>
          <p:spPr bwMode="auto">
            <a:xfrm>
              <a:off x="384" y="1344"/>
              <a:ext cx="769"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400" b="1" i="0">
                  <a:latin typeface="Times New Roman" panose="02020603050405020304" pitchFamily="18" charset="0"/>
                </a:rPr>
                <a:t>若</a:t>
              </a:r>
            </a:p>
          </p:txBody>
        </p:sp>
        <p:graphicFrame>
          <p:nvGraphicFramePr>
            <p:cNvPr id="30757" name="Object 29">
              <a:hlinkClick r:id="" action="ppaction://ole?verb=0"/>
              <a:extLst>
                <a:ext uri="{FF2B5EF4-FFF2-40B4-BE49-F238E27FC236}">
                  <a16:creationId xmlns:a16="http://schemas.microsoft.com/office/drawing/2014/main" id="{83118780-3109-4CFF-B697-3D1C0FD98A83}"/>
                </a:ext>
              </a:extLst>
            </p:cNvPr>
            <p:cNvGraphicFramePr>
              <a:graphicFrameLocks/>
            </p:cNvGraphicFramePr>
            <p:nvPr/>
          </p:nvGraphicFramePr>
          <p:xfrm>
            <a:off x="846" y="1344"/>
            <a:ext cx="1543" cy="430"/>
          </p:xfrm>
          <a:graphic>
            <a:graphicData uri="http://schemas.openxmlformats.org/presentationml/2006/ole">
              <mc:AlternateContent xmlns:mc="http://schemas.openxmlformats.org/markup-compatibility/2006">
                <mc:Choice xmlns:v="urn:schemas-microsoft-com:vml" Requires="v">
                  <p:oleObj spid="_x0000_s31196" name="Equation" r:id="rId9" imgW="1002865" imgH="241195" progId="Equation.3">
                    <p:embed/>
                  </p:oleObj>
                </mc:Choice>
                <mc:Fallback>
                  <p:oleObj name="Equation" r:id="rId9" imgW="1002865" imgH="241195" progId="Equation.3">
                    <p:embed/>
                    <p:pic>
                      <p:nvPicPr>
                        <p:cNvPr id="0" name="Object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 y="1344"/>
                          <a:ext cx="1543" cy="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0733" name="Object 30">
            <a:hlinkClick r:id="" action="ppaction://ole?verb=0"/>
            <a:extLst>
              <a:ext uri="{FF2B5EF4-FFF2-40B4-BE49-F238E27FC236}">
                <a16:creationId xmlns:a16="http://schemas.microsoft.com/office/drawing/2014/main" id="{7FB1E4A1-AA14-4734-949F-82BAFA5D806E}"/>
              </a:ext>
            </a:extLst>
          </p:cNvPr>
          <p:cNvGraphicFramePr>
            <a:graphicFrameLocks/>
          </p:cNvGraphicFramePr>
          <p:nvPr/>
        </p:nvGraphicFramePr>
        <p:xfrm>
          <a:off x="4724400" y="2819400"/>
          <a:ext cx="2171700" cy="530225"/>
        </p:xfrm>
        <a:graphic>
          <a:graphicData uri="http://schemas.openxmlformats.org/presentationml/2006/ole">
            <mc:AlternateContent xmlns:mc="http://schemas.openxmlformats.org/markup-compatibility/2006">
              <mc:Choice xmlns:v="urn:schemas-microsoft-com:vml" Requires="v">
                <p:oleObj spid="_x0000_s31197" name="Equation" r:id="rId11" imgW="939392" imgH="215806" progId="Equation.3">
                  <p:embed/>
                </p:oleObj>
              </mc:Choice>
              <mc:Fallback>
                <p:oleObj name="Equation" r:id="rId11" imgW="939392" imgH="215806" progId="Equation.3">
                  <p:embed/>
                  <p:pic>
                    <p:nvPicPr>
                      <p:cNvPr id="0" name="Object 3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4400" y="2819400"/>
                        <a:ext cx="21717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34" name="Object 31">
            <a:hlinkClick r:id="" action="ppaction://ole?verb=0"/>
            <a:extLst>
              <a:ext uri="{FF2B5EF4-FFF2-40B4-BE49-F238E27FC236}">
                <a16:creationId xmlns:a16="http://schemas.microsoft.com/office/drawing/2014/main" id="{4F633E4F-BE87-44BC-9A50-EB89EB2B5B1F}"/>
              </a:ext>
            </a:extLst>
          </p:cNvPr>
          <p:cNvGraphicFramePr>
            <a:graphicFrameLocks/>
          </p:cNvGraphicFramePr>
          <p:nvPr/>
        </p:nvGraphicFramePr>
        <p:xfrm>
          <a:off x="4953000" y="3276600"/>
          <a:ext cx="2517775" cy="593725"/>
        </p:xfrm>
        <a:graphic>
          <a:graphicData uri="http://schemas.openxmlformats.org/presentationml/2006/ole">
            <mc:AlternateContent xmlns:mc="http://schemas.openxmlformats.org/markup-compatibility/2006">
              <mc:Choice xmlns:v="urn:schemas-microsoft-com:vml" Requires="v">
                <p:oleObj spid="_x0000_s31198" name="公式" r:id="rId13" imgW="990170" imgH="241195" progId="Equation.3">
                  <p:embed/>
                </p:oleObj>
              </mc:Choice>
              <mc:Fallback>
                <p:oleObj name="公式" r:id="rId13" imgW="990170" imgH="241195"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3000" y="3276600"/>
                        <a:ext cx="251777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0735" name="Group 33">
            <a:extLst>
              <a:ext uri="{FF2B5EF4-FFF2-40B4-BE49-F238E27FC236}">
                <a16:creationId xmlns:a16="http://schemas.microsoft.com/office/drawing/2014/main" id="{8A685EAD-824F-4EA3-8ADC-8C5E00C4DDFD}"/>
              </a:ext>
            </a:extLst>
          </p:cNvPr>
          <p:cNvGrpSpPr>
            <a:grpSpLocks/>
          </p:cNvGrpSpPr>
          <p:nvPr/>
        </p:nvGrpSpPr>
        <p:grpSpPr bwMode="auto">
          <a:xfrm>
            <a:off x="900113" y="4114800"/>
            <a:ext cx="3281362" cy="1789113"/>
            <a:chOff x="567" y="2523"/>
            <a:chExt cx="2067" cy="1127"/>
          </a:xfrm>
        </p:grpSpPr>
        <p:grpSp>
          <p:nvGrpSpPr>
            <p:cNvPr id="30742" name="Group 34">
              <a:extLst>
                <a:ext uri="{FF2B5EF4-FFF2-40B4-BE49-F238E27FC236}">
                  <a16:creationId xmlns:a16="http://schemas.microsoft.com/office/drawing/2014/main" id="{3CF54621-784F-4F48-883B-93A9012624A3}"/>
                </a:ext>
              </a:extLst>
            </p:cNvPr>
            <p:cNvGrpSpPr>
              <a:grpSpLocks/>
            </p:cNvGrpSpPr>
            <p:nvPr/>
          </p:nvGrpSpPr>
          <p:grpSpPr bwMode="auto">
            <a:xfrm>
              <a:off x="567" y="2523"/>
              <a:ext cx="2067" cy="1127"/>
              <a:chOff x="567" y="2523"/>
              <a:chExt cx="2067" cy="1127"/>
            </a:xfrm>
          </p:grpSpPr>
          <p:sp>
            <p:nvSpPr>
              <p:cNvPr id="30744" name="Rectangle 35">
                <a:extLst>
                  <a:ext uri="{FF2B5EF4-FFF2-40B4-BE49-F238E27FC236}">
                    <a16:creationId xmlns:a16="http://schemas.microsoft.com/office/drawing/2014/main" id="{EEDC100C-1479-4812-9F10-676975B2D05C}"/>
                  </a:ext>
                </a:extLst>
              </p:cNvPr>
              <p:cNvSpPr>
                <a:spLocks noChangeArrowheads="1"/>
              </p:cNvSpPr>
              <p:nvPr/>
            </p:nvSpPr>
            <p:spPr bwMode="auto">
              <a:xfrm>
                <a:off x="754" y="2523"/>
                <a:ext cx="1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chemeClr val="accent2"/>
                    </a:solidFill>
                    <a:latin typeface="Times New Roman" panose="02020603050405020304" pitchFamily="18" charset="0"/>
                  </a:rPr>
                  <a:t>i</a:t>
                </a:r>
                <a:endParaRPr kumimoji="1" lang="en-US" altLang="zh-CN" sz="2400">
                  <a:latin typeface="Times New Roman" panose="02020603050405020304" pitchFamily="18" charset="0"/>
                </a:endParaRPr>
              </a:p>
            </p:txBody>
          </p:sp>
          <p:grpSp>
            <p:nvGrpSpPr>
              <p:cNvPr id="30745" name="Group 36">
                <a:extLst>
                  <a:ext uri="{FF2B5EF4-FFF2-40B4-BE49-F238E27FC236}">
                    <a16:creationId xmlns:a16="http://schemas.microsoft.com/office/drawing/2014/main" id="{CEE1BA30-A84F-4F10-B47F-CCD8B2E1EE98}"/>
                  </a:ext>
                </a:extLst>
              </p:cNvPr>
              <p:cNvGrpSpPr>
                <a:grpSpLocks/>
              </p:cNvGrpSpPr>
              <p:nvPr/>
            </p:nvGrpSpPr>
            <p:grpSpPr bwMode="auto">
              <a:xfrm>
                <a:off x="567" y="2537"/>
                <a:ext cx="2067" cy="1113"/>
                <a:chOff x="567" y="2537"/>
                <a:chExt cx="2067" cy="1113"/>
              </a:xfrm>
            </p:grpSpPr>
            <p:sp>
              <p:nvSpPr>
                <p:cNvPr id="30746" name="Line 37">
                  <a:extLst>
                    <a:ext uri="{FF2B5EF4-FFF2-40B4-BE49-F238E27FC236}">
                      <a16:creationId xmlns:a16="http://schemas.microsoft.com/office/drawing/2014/main" id="{CB89CA41-70B3-4FC7-876E-C0D37B26C890}"/>
                    </a:ext>
                  </a:extLst>
                </p:cNvPr>
                <p:cNvSpPr>
                  <a:spLocks noChangeShapeType="1"/>
                </p:cNvSpPr>
                <p:nvPr/>
              </p:nvSpPr>
              <p:spPr bwMode="auto">
                <a:xfrm>
                  <a:off x="689" y="3262"/>
                  <a:ext cx="1615"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7" name="Rectangle 38">
                  <a:extLst>
                    <a:ext uri="{FF2B5EF4-FFF2-40B4-BE49-F238E27FC236}">
                      <a16:creationId xmlns:a16="http://schemas.microsoft.com/office/drawing/2014/main" id="{666753A3-8595-44BA-9BA1-9661F2EE2A13}"/>
                    </a:ext>
                  </a:extLst>
                </p:cNvPr>
                <p:cNvSpPr>
                  <a:spLocks noChangeArrowheads="1"/>
                </p:cNvSpPr>
                <p:nvPr/>
              </p:nvSpPr>
              <p:spPr bwMode="auto">
                <a:xfrm>
                  <a:off x="2137" y="3151"/>
                  <a:ext cx="49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endParaRPr kumimoji="1" lang="en-US" altLang="zh-CN" sz="2400" b="1">
                    <a:solidFill>
                      <a:srgbClr val="0000FF"/>
                    </a:solidFill>
                    <a:latin typeface="Times New Roman" panose="02020603050405020304" pitchFamily="18" charset="0"/>
                  </a:endParaRPr>
                </a:p>
              </p:txBody>
            </p:sp>
            <p:sp>
              <p:nvSpPr>
                <p:cNvPr id="30748" name="Line 39">
                  <a:extLst>
                    <a:ext uri="{FF2B5EF4-FFF2-40B4-BE49-F238E27FC236}">
                      <a16:creationId xmlns:a16="http://schemas.microsoft.com/office/drawing/2014/main" id="{EDD44445-EE54-4251-AB72-A22A3818ED92}"/>
                    </a:ext>
                  </a:extLst>
                </p:cNvPr>
                <p:cNvSpPr>
                  <a:spLocks noChangeShapeType="1"/>
                </p:cNvSpPr>
                <p:nvPr/>
              </p:nvSpPr>
              <p:spPr bwMode="auto">
                <a:xfrm>
                  <a:off x="766" y="2759"/>
                  <a:ext cx="0" cy="868"/>
                </a:xfrm>
                <a:prstGeom prst="line">
                  <a:avLst/>
                </a:prstGeom>
                <a:noFill/>
                <a:ln w="381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749" name="Rectangle 40">
                  <a:extLst>
                    <a:ext uri="{FF2B5EF4-FFF2-40B4-BE49-F238E27FC236}">
                      <a16:creationId xmlns:a16="http://schemas.microsoft.com/office/drawing/2014/main" id="{1C24A62A-09C6-4622-8666-74EBD5460462}"/>
                    </a:ext>
                  </a:extLst>
                </p:cNvPr>
                <p:cNvSpPr>
                  <a:spLocks noChangeArrowheads="1"/>
                </p:cNvSpPr>
                <p:nvPr/>
              </p:nvSpPr>
              <p:spPr bwMode="auto">
                <a:xfrm>
                  <a:off x="567" y="2537"/>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solidFill>
                        <a:srgbClr val="FF0000"/>
                      </a:solidFill>
                      <a:latin typeface="Times New Roman" panose="02020603050405020304" pitchFamily="18" charset="0"/>
                    </a:rPr>
                    <a:t>u</a:t>
                  </a:r>
                  <a:endParaRPr kumimoji="1" lang="en-US" altLang="zh-CN" sz="2400">
                    <a:latin typeface="Times New Roman" panose="02020603050405020304" pitchFamily="18" charset="0"/>
                  </a:endParaRPr>
                </a:p>
              </p:txBody>
            </p:sp>
            <p:grpSp>
              <p:nvGrpSpPr>
                <p:cNvPr id="30750" name="Group 41">
                  <a:extLst>
                    <a:ext uri="{FF2B5EF4-FFF2-40B4-BE49-F238E27FC236}">
                      <a16:creationId xmlns:a16="http://schemas.microsoft.com/office/drawing/2014/main" id="{0952579A-2DB3-4E68-B803-0A5671945C63}"/>
                    </a:ext>
                  </a:extLst>
                </p:cNvPr>
                <p:cNvGrpSpPr>
                  <a:grpSpLocks/>
                </p:cNvGrpSpPr>
                <p:nvPr/>
              </p:nvGrpSpPr>
              <p:grpSpPr bwMode="auto">
                <a:xfrm>
                  <a:off x="775" y="2981"/>
                  <a:ext cx="1249" cy="578"/>
                  <a:chOff x="775" y="2981"/>
                  <a:chExt cx="1249" cy="578"/>
                </a:xfrm>
              </p:grpSpPr>
              <p:sp>
                <p:nvSpPr>
                  <p:cNvPr id="30754" name="Freeform 42">
                    <a:extLst>
                      <a:ext uri="{FF2B5EF4-FFF2-40B4-BE49-F238E27FC236}">
                        <a16:creationId xmlns:a16="http://schemas.microsoft.com/office/drawing/2014/main" id="{C32B057F-CBEF-43E1-8812-F0B35D973B16}"/>
                      </a:ext>
                    </a:extLst>
                  </p:cNvPr>
                  <p:cNvSpPr>
                    <a:spLocks/>
                  </p:cNvSpPr>
                  <p:nvPr/>
                </p:nvSpPr>
                <p:spPr bwMode="auto">
                  <a:xfrm>
                    <a:off x="775" y="2981"/>
                    <a:ext cx="623" cy="291"/>
                  </a:xfrm>
                  <a:custGeom>
                    <a:avLst/>
                    <a:gdLst>
                      <a:gd name="T0" fmla="*/ 0 w 672"/>
                      <a:gd name="T1" fmla="*/ 26473 h 193"/>
                      <a:gd name="T2" fmla="*/ 23 w 672"/>
                      <a:gd name="T3" fmla="*/ 19293 h 193"/>
                      <a:gd name="T4" fmla="*/ 45 w 672"/>
                      <a:gd name="T5" fmla="*/ 13003 h 193"/>
                      <a:gd name="T6" fmla="*/ 69 w 672"/>
                      <a:gd name="T7" fmla="*/ 7566 h 193"/>
                      <a:gd name="T8" fmla="*/ 92 w 672"/>
                      <a:gd name="T9" fmla="*/ 3219 h 193"/>
                      <a:gd name="T10" fmla="*/ 109 w 672"/>
                      <a:gd name="T11" fmla="*/ 846 h 193"/>
                      <a:gd name="T12" fmla="*/ 134 w 672"/>
                      <a:gd name="T13" fmla="*/ 0 h 193"/>
                      <a:gd name="T14" fmla="*/ 158 w 672"/>
                      <a:gd name="T15" fmla="*/ 846 h 193"/>
                      <a:gd name="T16" fmla="*/ 179 w 672"/>
                      <a:gd name="T17" fmla="*/ 3219 h 193"/>
                      <a:gd name="T18" fmla="*/ 202 w 672"/>
                      <a:gd name="T19" fmla="*/ 7566 h 193"/>
                      <a:gd name="T20" fmla="*/ 224 w 672"/>
                      <a:gd name="T21" fmla="*/ 13003 h 193"/>
                      <a:gd name="T22" fmla="*/ 248 w 672"/>
                      <a:gd name="T23" fmla="*/ 19826 h 193"/>
                      <a:gd name="T24" fmla="*/ 270 w 672"/>
                      <a:gd name="T25" fmla="*/ 26473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0066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5" name="Freeform 43">
                    <a:extLst>
                      <a:ext uri="{FF2B5EF4-FFF2-40B4-BE49-F238E27FC236}">
                        <a16:creationId xmlns:a16="http://schemas.microsoft.com/office/drawing/2014/main" id="{6AE2AEAA-5171-4AD6-B2A4-18BBD27A3A39}"/>
                      </a:ext>
                    </a:extLst>
                  </p:cNvPr>
                  <p:cNvSpPr>
                    <a:spLocks/>
                  </p:cNvSpPr>
                  <p:nvPr/>
                </p:nvSpPr>
                <p:spPr bwMode="auto">
                  <a:xfrm>
                    <a:off x="1401" y="3269"/>
                    <a:ext cx="623" cy="290"/>
                  </a:xfrm>
                  <a:custGeom>
                    <a:avLst/>
                    <a:gdLst>
                      <a:gd name="T0" fmla="*/ 263 w 674"/>
                      <a:gd name="T1" fmla="*/ 0 h 193"/>
                      <a:gd name="T2" fmla="*/ 239 w 674"/>
                      <a:gd name="T3" fmla="*/ 6870 h 193"/>
                      <a:gd name="T4" fmla="*/ 218 w 674"/>
                      <a:gd name="T5" fmla="*/ 12969 h 193"/>
                      <a:gd name="T6" fmla="*/ 195 w 674"/>
                      <a:gd name="T7" fmla="*/ 18001 h 193"/>
                      <a:gd name="T8" fmla="*/ 173 w 674"/>
                      <a:gd name="T9" fmla="*/ 22398 h 193"/>
                      <a:gd name="T10" fmla="*/ 154 w 674"/>
                      <a:gd name="T11" fmla="*/ 24612 h 193"/>
                      <a:gd name="T12" fmla="*/ 131 w 674"/>
                      <a:gd name="T13" fmla="*/ 25421 h 193"/>
                      <a:gd name="T14" fmla="*/ 110 w 674"/>
                      <a:gd name="T15" fmla="*/ 24612 h 193"/>
                      <a:gd name="T16" fmla="*/ 88 w 674"/>
                      <a:gd name="T17" fmla="*/ 22398 h 193"/>
                      <a:gd name="T18" fmla="*/ 67 w 674"/>
                      <a:gd name="T19" fmla="*/ 18001 h 193"/>
                      <a:gd name="T20" fmla="*/ 43 w 674"/>
                      <a:gd name="T21" fmla="*/ 12969 h 193"/>
                      <a:gd name="T22" fmla="*/ 22 w 674"/>
                      <a:gd name="T23" fmla="*/ 6509 h 193"/>
                      <a:gd name="T24" fmla="*/ 0 w 674"/>
                      <a:gd name="T25" fmla="*/ 0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193">
                        <a:moveTo>
                          <a:pt x="673" y="0"/>
                        </a:moveTo>
                        <a:lnTo>
                          <a:pt x="616" y="52"/>
                        </a:lnTo>
                        <a:lnTo>
                          <a:pt x="559" y="98"/>
                        </a:lnTo>
                        <a:lnTo>
                          <a:pt x="502" y="136"/>
                        </a:lnTo>
                        <a:lnTo>
                          <a:pt x="446" y="169"/>
                        </a:lnTo>
                        <a:lnTo>
                          <a:pt x="398" y="186"/>
                        </a:lnTo>
                        <a:lnTo>
                          <a:pt x="340" y="192"/>
                        </a:lnTo>
                        <a:lnTo>
                          <a:pt x="284" y="186"/>
                        </a:lnTo>
                        <a:lnTo>
                          <a:pt x="226" y="169"/>
                        </a:lnTo>
                        <a:lnTo>
                          <a:pt x="170" y="136"/>
                        </a:lnTo>
                        <a:lnTo>
                          <a:pt x="112" y="98"/>
                        </a:lnTo>
                        <a:lnTo>
                          <a:pt x="56" y="49"/>
                        </a:lnTo>
                        <a:lnTo>
                          <a:pt x="0" y="0"/>
                        </a:lnTo>
                      </a:path>
                    </a:pathLst>
                  </a:custGeom>
                  <a:noFill/>
                  <a:ln w="38100" cap="rnd" cmpd="sng">
                    <a:solidFill>
                      <a:srgbClr val="0066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751" name="Group 44">
                  <a:extLst>
                    <a:ext uri="{FF2B5EF4-FFF2-40B4-BE49-F238E27FC236}">
                      <a16:creationId xmlns:a16="http://schemas.microsoft.com/office/drawing/2014/main" id="{34FFF5EF-48C8-4B97-82CE-06B7BAA6A503}"/>
                    </a:ext>
                  </a:extLst>
                </p:cNvPr>
                <p:cNvGrpSpPr>
                  <a:grpSpLocks/>
                </p:cNvGrpSpPr>
                <p:nvPr/>
              </p:nvGrpSpPr>
              <p:grpSpPr bwMode="auto">
                <a:xfrm>
                  <a:off x="775" y="2859"/>
                  <a:ext cx="1253" cy="791"/>
                  <a:chOff x="775" y="2859"/>
                  <a:chExt cx="1253" cy="791"/>
                </a:xfrm>
              </p:grpSpPr>
              <p:sp>
                <p:nvSpPr>
                  <p:cNvPr id="30752" name="Freeform 45">
                    <a:extLst>
                      <a:ext uri="{FF2B5EF4-FFF2-40B4-BE49-F238E27FC236}">
                        <a16:creationId xmlns:a16="http://schemas.microsoft.com/office/drawing/2014/main" id="{75986FC4-6F18-4649-A418-D8B572D768E4}"/>
                      </a:ext>
                    </a:extLst>
                  </p:cNvPr>
                  <p:cNvSpPr>
                    <a:spLocks/>
                  </p:cNvSpPr>
                  <p:nvPr/>
                </p:nvSpPr>
                <p:spPr bwMode="auto">
                  <a:xfrm>
                    <a:off x="775" y="2859"/>
                    <a:ext cx="624" cy="407"/>
                  </a:xfrm>
                  <a:custGeom>
                    <a:avLst/>
                    <a:gdLst>
                      <a:gd name="T0" fmla="*/ 0 w 652"/>
                      <a:gd name="T1" fmla="*/ 17555 h 289"/>
                      <a:gd name="T2" fmla="*/ 32 w 652"/>
                      <a:gd name="T3" fmla="*/ 12701 h 289"/>
                      <a:gd name="T4" fmla="*/ 65 w 652"/>
                      <a:gd name="T5" fmla="*/ 8592 h 289"/>
                      <a:gd name="T6" fmla="*/ 98 w 652"/>
                      <a:gd name="T7" fmla="*/ 5061 h 289"/>
                      <a:gd name="T8" fmla="*/ 129 w 652"/>
                      <a:gd name="T9" fmla="*/ 2089 h 289"/>
                      <a:gd name="T10" fmla="*/ 158 w 652"/>
                      <a:gd name="T11" fmla="*/ 539 h 289"/>
                      <a:gd name="T12" fmla="*/ 188 w 652"/>
                      <a:gd name="T13" fmla="*/ 0 h 289"/>
                      <a:gd name="T14" fmla="*/ 223 w 652"/>
                      <a:gd name="T15" fmla="*/ 539 h 289"/>
                      <a:gd name="T16" fmla="*/ 254 w 652"/>
                      <a:gd name="T17" fmla="*/ 2089 h 289"/>
                      <a:gd name="T18" fmla="*/ 287 w 652"/>
                      <a:gd name="T19" fmla="*/ 5061 h 289"/>
                      <a:gd name="T20" fmla="*/ 320 w 652"/>
                      <a:gd name="T21" fmla="*/ 8592 h 289"/>
                      <a:gd name="T22" fmla="*/ 352 w 652"/>
                      <a:gd name="T23" fmla="*/ 13007 h 289"/>
                      <a:gd name="T24" fmla="*/ 384 w 652"/>
                      <a:gd name="T25" fmla="*/ 1755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3" name="Freeform 46">
                    <a:extLst>
                      <a:ext uri="{FF2B5EF4-FFF2-40B4-BE49-F238E27FC236}">
                        <a16:creationId xmlns:a16="http://schemas.microsoft.com/office/drawing/2014/main" id="{4D944CE8-AD71-4317-9128-558AF8C5E033}"/>
                      </a:ext>
                    </a:extLst>
                  </p:cNvPr>
                  <p:cNvSpPr>
                    <a:spLocks/>
                  </p:cNvSpPr>
                  <p:nvPr/>
                </p:nvSpPr>
                <p:spPr bwMode="auto">
                  <a:xfrm>
                    <a:off x="1392" y="3264"/>
                    <a:ext cx="636" cy="386"/>
                  </a:xfrm>
                  <a:custGeom>
                    <a:avLst/>
                    <a:gdLst>
                      <a:gd name="T0" fmla="*/ 636 w 636"/>
                      <a:gd name="T1" fmla="*/ 0 h 386"/>
                      <a:gd name="T2" fmla="*/ 582 w 636"/>
                      <a:gd name="T3" fmla="*/ 108 h 386"/>
                      <a:gd name="T4" fmla="*/ 528 w 636"/>
                      <a:gd name="T5" fmla="*/ 210 h 386"/>
                      <a:gd name="T6" fmla="*/ 468 w 636"/>
                      <a:gd name="T7" fmla="*/ 282 h 386"/>
                      <a:gd name="T8" fmla="*/ 413 w 636"/>
                      <a:gd name="T9" fmla="*/ 339 h 386"/>
                      <a:gd name="T10" fmla="*/ 368 w 636"/>
                      <a:gd name="T11" fmla="*/ 372 h 386"/>
                      <a:gd name="T12" fmla="*/ 314 w 636"/>
                      <a:gd name="T13" fmla="*/ 386 h 386"/>
                      <a:gd name="T14" fmla="*/ 263 w 636"/>
                      <a:gd name="T15" fmla="*/ 372 h 386"/>
                      <a:gd name="T16" fmla="*/ 209 w 636"/>
                      <a:gd name="T17" fmla="*/ 339 h 386"/>
                      <a:gd name="T18" fmla="*/ 158 w 636"/>
                      <a:gd name="T19" fmla="*/ 273 h 386"/>
                      <a:gd name="T20" fmla="*/ 104 w 636"/>
                      <a:gd name="T21" fmla="*/ 196 h 386"/>
                      <a:gd name="T22" fmla="*/ 52 w 636"/>
                      <a:gd name="T23" fmla="*/ 98 h 386"/>
                      <a:gd name="T24" fmla="*/ 0 w 636"/>
                      <a:gd name="T25" fmla="*/ 0 h 3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36" h="386">
                        <a:moveTo>
                          <a:pt x="636" y="0"/>
                        </a:moveTo>
                        <a:lnTo>
                          <a:pt x="582" y="108"/>
                        </a:lnTo>
                        <a:lnTo>
                          <a:pt x="528" y="210"/>
                        </a:lnTo>
                        <a:lnTo>
                          <a:pt x="468" y="282"/>
                        </a:lnTo>
                        <a:lnTo>
                          <a:pt x="413" y="339"/>
                        </a:lnTo>
                        <a:lnTo>
                          <a:pt x="368" y="372"/>
                        </a:lnTo>
                        <a:lnTo>
                          <a:pt x="314" y="386"/>
                        </a:lnTo>
                        <a:lnTo>
                          <a:pt x="263" y="372"/>
                        </a:lnTo>
                        <a:lnTo>
                          <a:pt x="209" y="339"/>
                        </a:lnTo>
                        <a:lnTo>
                          <a:pt x="158" y="273"/>
                        </a:lnTo>
                        <a:lnTo>
                          <a:pt x="104" y="196"/>
                        </a:lnTo>
                        <a:lnTo>
                          <a:pt x="52" y="98"/>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30743" name="Text Box 47">
              <a:extLst>
                <a:ext uri="{FF2B5EF4-FFF2-40B4-BE49-F238E27FC236}">
                  <a16:creationId xmlns:a16="http://schemas.microsoft.com/office/drawing/2014/main" id="{E054E12A-02A7-4117-88EE-003BDA27D868}"/>
                </a:ext>
              </a:extLst>
            </p:cNvPr>
            <p:cNvSpPr txBox="1">
              <a:spLocks noChangeArrowheads="1"/>
            </p:cNvSpPr>
            <p:nvPr/>
          </p:nvSpPr>
          <p:spPr bwMode="auto">
            <a:xfrm>
              <a:off x="570" y="321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grpSp>
      <p:sp>
        <p:nvSpPr>
          <p:cNvPr id="30736" name="Text Box 48">
            <a:extLst>
              <a:ext uri="{FF2B5EF4-FFF2-40B4-BE49-F238E27FC236}">
                <a16:creationId xmlns:a16="http://schemas.microsoft.com/office/drawing/2014/main" id="{73435876-8F7E-41C3-B75D-542AB68C948D}"/>
              </a:ext>
            </a:extLst>
          </p:cNvPr>
          <p:cNvSpPr txBox="1">
            <a:spLocks noChangeArrowheads="1"/>
          </p:cNvSpPr>
          <p:nvPr/>
        </p:nvSpPr>
        <p:spPr bwMode="auto">
          <a:xfrm>
            <a:off x="3962400" y="28194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得</a:t>
            </a:r>
          </a:p>
        </p:txBody>
      </p:sp>
      <p:sp>
        <p:nvSpPr>
          <p:cNvPr id="30737" name="Line 49">
            <a:extLst>
              <a:ext uri="{FF2B5EF4-FFF2-40B4-BE49-F238E27FC236}">
                <a16:creationId xmlns:a16="http://schemas.microsoft.com/office/drawing/2014/main" id="{CE63E405-6733-41EA-8462-7E39E9922889}"/>
              </a:ext>
            </a:extLst>
          </p:cNvPr>
          <p:cNvSpPr>
            <a:spLocks noChangeShapeType="1"/>
          </p:cNvSpPr>
          <p:nvPr/>
        </p:nvSpPr>
        <p:spPr bwMode="auto">
          <a:xfrm>
            <a:off x="2209800" y="5181600"/>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8" name="Text Box 50">
            <a:extLst>
              <a:ext uri="{FF2B5EF4-FFF2-40B4-BE49-F238E27FC236}">
                <a16:creationId xmlns:a16="http://schemas.microsoft.com/office/drawing/2014/main" id="{D81D00FD-FA28-461B-B9EC-18205C65DBED}"/>
              </a:ext>
            </a:extLst>
          </p:cNvPr>
          <p:cNvSpPr txBox="1">
            <a:spLocks noChangeArrowheads="1"/>
          </p:cNvSpPr>
          <p:nvPr/>
        </p:nvSpPr>
        <p:spPr bwMode="auto">
          <a:xfrm>
            <a:off x="4267200" y="388620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800" i="0"/>
          </a:p>
        </p:txBody>
      </p:sp>
      <p:sp>
        <p:nvSpPr>
          <p:cNvPr id="30739" name="Text Box 51">
            <a:extLst>
              <a:ext uri="{FF2B5EF4-FFF2-40B4-BE49-F238E27FC236}">
                <a16:creationId xmlns:a16="http://schemas.microsoft.com/office/drawing/2014/main" id="{1EEECFA6-76AC-4169-A8E9-1CC60F52AEAB}"/>
              </a:ext>
            </a:extLst>
          </p:cNvPr>
          <p:cNvSpPr txBox="1">
            <a:spLocks noChangeArrowheads="1"/>
          </p:cNvSpPr>
          <p:nvPr/>
        </p:nvSpPr>
        <p:spPr bwMode="auto">
          <a:xfrm>
            <a:off x="4114800" y="3505200"/>
            <a:ext cx="106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800" i="0"/>
          </a:p>
        </p:txBody>
      </p:sp>
      <p:sp>
        <p:nvSpPr>
          <p:cNvPr id="30740" name="Text Box 52">
            <a:extLst>
              <a:ext uri="{FF2B5EF4-FFF2-40B4-BE49-F238E27FC236}">
                <a16:creationId xmlns:a16="http://schemas.microsoft.com/office/drawing/2014/main" id="{F49615E7-CB86-4486-882C-75AF3FA5DAE3}"/>
              </a:ext>
            </a:extLst>
          </p:cNvPr>
          <p:cNvSpPr txBox="1">
            <a:spLocks noChangeArrowheads="1"/>
          </p:cNvSpPr>
          <p:nvPr/>
        </p:nvSpPr>
        <p:spPr bwMode="auto">
          <a:xfrm>
            <a:off x="3962400" y="38862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对照电压与电流，可见</a:t>
            </a:r>
          </a:p>
        </p:txBody>
      </p:sp>
      <p:sp>
        <p:nvSpPr>
          <p:cNvPr id="177218" name="Rectangle 66">
            <a:extLst>
              <a:ext uri="{FF2B5EF4-FFF2-40B4-BE49-F238E27FC236}">
                <a16:creationId xmlns:a16="http://schemas.microsoft.com/office/drawing/2014/main" id="{077773DA-80F5-45F7-A1F9-17B045CACEF6}"/>
              </a:ext>
            </a:extLst>
          </p:cNvPr>
          <p:cNvSpPr>
            <a:spLocks noChangeArrowheads="1"/>
          </p:cNvSpPr>
          <p:nvPr/>
        </p:nvSpPr>
        <p:spPr bwMode="auto">
          <a:xfrm>
            <a:off x="609600" y="1219200"/>
            <a:ext cx="3962400" cy="685800"/>
          </a:xfrm>
          <a:prstGeom prst="rect">
            <a:avLst/>
          </a:prstGeom>
          <a:noFill/>
          <a:ln>
            <a:noFill/>
          </a:ln>
          <a:effectLst/>
        </p:spPr>
        <p:txBody>
          <a:bodyPr lIns="92075" tIns="46038" rIns="92075" bIns="46038"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defRPr/>
            </a:pPr>
            <a:r>
              <a:rPr lang="zh-CN" altLang="en-US" sz="2400" b="1" i="0" dirty="0">
                <a:solidFill>
                  <a:schemeClr val="tx1"/>
                </a:solidFill>
                <a:effectLst>
                  <a:outerShdw blurRad="38100" dist="38100" dir="2700000" algn="tl">
                    <a:srgbClr val="C0C0C0"/>
                  </a:outerShdw>
                </a:effectLst>
                <a:latin typeface="宋体" panose="02010600030101010101" pitchFamily="2" charset="-122"/>
              </a:rPr>
              <a:t>（</a:t>
            </a:r>
            <a:r>
              <a:rPr lang="en-US" altLang="zh-CN" sz="2400" b="1" i="0" dirty="0">
                <a:solidFill>
                  <a:schemeClr val="tx1"/>
                </a:solidFill>
                <a:effectLst>
                  <a:outerShdw blurRad="38100" dist="38100" dir="2700000" algn="tl">
                    <a:srgbClr val="C0C0C0"/>
                  </a:outerShdw>
                </a:effectLst>
                <a:latin typeface="宋体" panose="02010600030101010101" pitchFamily="2" charset="-122"/>
              </a:rPr>
              <a:t>1</a:t>
            </a:r>
            <a:r>
              <a:rPr lang="zh-CN" altLang="en-US" sz="2400" b="1" i="0" dirty="0">
                <a:solidFill>
                  <a:schemeClr val="tx1"/>
                </a:solidFill>
                <a:effectLst>
                  <a:outerShdw blurRad="38100" dist="38100" dir="2700000" algn="tl">
                    <a:srgbClr val="C0C0C0"/>
                  </a:outerShdw>
                </a:effectLst>
                <a:latin typeface="宋体" panose="02010600030101010101" pitchFamily="2" charset="-122"/>
              </a:rPr>
              <a:t>）电压与电流的关系</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a:extLst>
              <a:ext uri="{FF2B5EF4-FFF2-40B4-BE49-F238E27FC236}">
                <a16:creationId xmlns:a16="http://schemas.microsoft.com/office/drawing/2014/main" id="{20575C14-0478-4AB8-A118-0F59BE65D38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11429F5-48D8-474B-B4F3-817FB08BA179}" type="slidenum">
              <a:rPr lang="en-US" altLang="zh-CN" sz="1400" smtClean="0"/>
              <a:pPr>
                <a:spcBef>
                  <a:spcPct val="0"/>
                </a:spcBef>
                <a:buFontTx/>
                <a:buNone/>
              </a:pPr>
              <a:t>3</a:t>
            </a:fld>
            <a:endParaRPr lang="en-US" altLang="zh-CN" sz="1400"/>
          </a:p>
        </p:txBody>
      </p:sp>
      <p:sp>
        <p:nvSpPr>
          <p:cNvPr id="5123" name="Rectangle 2">
            <a:extLst>
              <a:ext uri="{FF2B5EF4-FFF2-40B4-BE49-F238E27FC236}">
                <a16:creationId xmlns:a16="http://schemas.microsoft.com/office/drawing/2014/main" id="{B2F0CE14-D5DD-48DB-B148-E296DD368F6C}"/>
              </a:ext>
            </a:extLst>
          </p:cNvPr>
          <p:cNvSpPr>
            <a:spLocks noGrp="1" noChangeArrowheads="1"/>
          </p:cNvSpPr>
          <p:nvPr>
            <p:ph type="ctrTitle"/>
          </p:nvPr>
        </p:nvSpPr>
        <p:spPr>
          <a:xfrm>
            <a:off x="838200" y="381000"/>
            <a:ext cx="7772400" cy="990600"/>
          </a:xfrm>
        </p:spPr>
        <p:txBody>
          <a:bodyPr anchor="ctr"/>
          <a:lstStyle/>
          <a:p>
            <a:pPr eaLnBrk="1" hangingPunct="1"/>
            <a:r>
              <a:rPr lang="en-US" altLang="zh-CN" sz="4400" b="1">
                <a:solidFill>
                  <a:schemeClr val="tx1"/>
                </a:solidFill>
                <a:latin typeface="宋体" panose="02010600030101010101" pitchFamily="2" charset="-122"/>
              </a:rPr>
              <a:t>3.1  </a:t>
            </a:r>
            <a:r>
              <a:rPr lang="zh-CN" altLang="en-US" sz="4400" b="1">
                <a:solidFill>
                  <a:schemeClr val="tx1"/>
                </a:solidFill>
                <a:latin typeface="宋体" panose="02010600030101010101" pitchFamily="2" charset="-122"/>
              </a:rPr>
              <a:t>正弦交流电的基本概念</a:t>
            </a:r>
          </a:p>
        </p:txBody>
      </p:sp>
      <p:sp>
        <p:nvSpPr>
          <p:cNvPr id="7230" name="Rectangle 62">
            <a:extLst>
              <a:ext uri="{FF2B5EF4-FFF2-40B4-BE49-F238E27FC236}">
                <a16:creationId xmlns:a16="http://schemas.microsoft.com/office/drawing/2014/main" id="{AEFB92B8-2093-4C3B-9E6D-4D1C4B454748}"/>
              </a:ext>
            </a:extLst>
          </p:cNvPr>
          <p:cNvSpPr>
            <a:spLocks noGrp="1" noChangeArrowheads="1"/>
          </p:cNvSpPr>
          <p:nvPr>
            <p:ph type="subTitle" idx="1"/>
          </p:nvPr>
        </p:nvSpPr>
        <p:spPr>
          <a:xfrm>
            <a:off x="685800" y="1219200"/>
            <a:ext cx="3657600" cy="533400"/>
          </a:xfrm>
        </p:spPr>
        <p:txBody>
          <a:bodyPr/>
          <a:lstStyle/>
          <a:p>
            <a:pPr algn="l" eaLnBrk="1" hangingPunct="1">
              <a:defRPr/>
            </a:pPr>
            <a:r>
              <a:rPr kumimoji="1" lang="en-US" altLang="zh-CN" sz="2800">
                <a:effectLst>
                  <a:outerShdw blurRad="38100" dist="38100" dir="2700000" algn="tl">
                    <a:srgbClr val="C0C0C0"/>
                  </a:outerShdw>
                </a:effectLst>
                <a:latin typeface="宋体" panose="02010600030101010101" pitchFamily="2" charset="-122"/>
              </a:rPr>
              <a:t>3</a:t>
            </a:r>
            <a:r>
              <a:rPr kumimoji="1" lang="en-US" altLang="zh-CN" sz="2800" b="1">
                <a:effectLst>
                  <a:outerShdw blurRad="38100" dist="38100" dir="2700000" algn="tl">
                    <a:srgbClr val="C0C0C0"/>
                  </a:outerShdw>
                </a:effectLst>
                <a:latin typeface="宋体" panose="02010600030101010101" pitchFamily="2" charset="-122"/>
              </a:rPr>
              <a:t>.1.1  </a:t>
            </a:r>
            <a:r>
              <a:rPr kumimoji="1" lang="zh-CN" altLang="en-US" sz="2800" b="1">
                <a:effectLst>
                  <a:outerShdw blurRad="38100" dist="38100" dir="2700000" algn="tl">
                    <a:srgbClr val="C0C0C0"/>
                  </a:outerShdw>
                </a:effectLst>
                <a:latin typeface="宋体" panose="02010600030101010101" pitchFamily="2" charset="-122"/>
              </a:rPr>
              <a:t>周期电流</a:t>
            </a:r>
          </a:p>
        </p:txBody>
      </p:sp>
      <p:sp>
        <p:nvSpPr>
          <p:cNvPr id="5125" name="Line 3">
            <a:extLst>
              <a:ext uri="{FF2B5EF4-FFF2-40B4-BE49-F238E27FC236}">
                <a16:creationId xmlns:a16="http://schemas.microsoft.com/office/drawing/2014/main" id="{7E24AA14-28E7-46E0-849C-BF6B97897779}"/>
              </a:ext>
            </a:extLst>
          </p:cNvPr>
          <p:cNvSpPr>
            <a:spLocks noChangeShapeType="1"/>
          </p:cNvSpPr>
          <p:nvPr/>
        </p:nvSpPr>
        <p:spPr bwMode="auto">
          <a:xfrm>
            <a:off x="3657600" y="3124200"/>
            <a:ext cx="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2" name="Text Box 4">
            <a:extLst>
              <a:ext uri="{FF2B5EF4-FFF2-40B4-BE49-F238E27FC236}">
                <a16:creationId xmlns:a16="http://schemas.microsoft.com/office/drawing/2014/main" id="{FAD624A5-0DD5-4F1F-8917-9203753F7FFA}"/>
              </a:ext>
            </a:extLst>
          </p:cNvPr>
          <p:cNvSpPr txBox="1">
            <a:spLocks noChangeArrowheads="1"/>
          </p:cNvSpPr>
          <p:nvPr/>
        </p:nvSpPr>
        <p:spPr bwMode="auto">
          <a:xfrm>
            <a:off x="685800" y="1676400"/>
            <a:ext cx="7369175" cy="3851275"/>
          </a:xfrm>
          <a:prstGeom prst="rect">
            <a:avLst/>
          </a:prstGeom>
          <a:noFill/>
          <a:ln>
            <a:noFill/>
          </a:ln>
          <a:effectLst/>
        </p:spPr>
        <p:txBody>
          <a:bodyPr anchor="ctr">
            <a:spAutoFit/>
          </a:bodyPr>
          <a:lstStyle/>
          <a:p>
            <a:pPr>
              <a:lnSpc>
                <a:spcPct val="110000"/>
              </a:lnSpc>
              <a:defRPr/>
            </a:pPr>
            <a:r>
              <a:rPr kumimoji="1" lang="en-US" altLang="zh-CN" b="1" i="0">
                <a:solidFill>
                  <a:srgbClr val="FF5050"/>
                </a:solidFill>
                <a:effectLst>
                  <a:outerShdw blurRad="38100" dist="38100" dir="2700000" algn="tl">
                    <a:srgbClr val="C0C0C0"/>
                  </a:outerShdw>
                </a:effectLst>
                <a:latin typeface="宋体" panose="02010600030101010101" pitchFamily="2" charset="-122"/>
              </a:rPr>
              <a:t>    </a:t>
            </a:r>
            <a:r>
              <a:rPr kumimoji="1" lang="zh-CN" altLang="en-US" b="1" i="0">
                <a:solidFill>
                  <a:srgbClr val="FF5050"/>
                </a:solidFill>
                <a:effectLst>
                  <a:outerShdw blurRad="38100" dist="38100" dir="2700000" algn="tl">
                    <a:srgbClr val="C0C0C0"/>
                  </a:outerShdw>
                </a:effectLst>
                <a:latin typeface="宋体" panose="02010600030101010101" pitchFamily="2" charset="-122"/>
              </a:rPr>
              <a:t>周期电流：</a:t>
            </a:r>
            <a:r>
              <a:rPr kumimoji="1" lang="zh-CN" altLang="en-US" b="1" i="0">
                <a:effectLst>
                  <a:outerShdw blurRad="38100" dist="38100" dir="2700000" algn="tl">
                    <a:srgbClr val="C0C0C0"/>
                  </a:outerShdw>
                </a:effectLst>
                <a:latin typeface="宋体" panose="02010600030101010101" pitchFamily="2" charset="-122"/>
              </a:rPr>
              <a:t>随时间做周期变化的电流。</a:t>
            </a:r>
          </a:p>
          <a:p>
            <a:pPr>
              <a:lnSpc>
                <a:spcPct val="110000"/>
              </a:lnSpc>
              <a:defRPr/>
            </a:pPr>
            <a:r>
              <a:rPr kumimoji="1" lang="zh-CN" altLang="en-US" b="1" i="0">
                <a:effectLst>
                  <a:outerShdw blurRad="38100" dist="38100" dir="2700000" algn="tl">
                    <a:srgbClr val="C0C0C0"/>
                  </a:outerShdw>
                </a:effectLst>
                <a:latin typeface="宋体" panose="02010600030101010101" pitchFamily="2" charset="-122"/>
              </a:rPr>
              <a:t>    周期电流在某一时刻的值称为瞬时值，即周期电流应满足 </a:t>
            </a:r>
            <a:r>
              <a:rPr kumimoji="1" lang="zh-CN" altLang="en-US" b="1">
                <a:effectLst>
                  <a:outerShdw blurRad="38100" dist="38100" dir="2700000" algn="tl">
                    <a:srgbClr val="C0C0C0"/>
                  </a:outerShdw>
                </a:effectLst>
                <a:latin typeface="Times New Roman" panose="02020603050405020304" pitchFamily="18" charset="0"/>
              </a:rPr>
              <a:t> </a:t>
            </a:r>
            <a:r>
              <a:rPr kumimoji="1" lang="en-US" altLang="zh-CN" b="1">
                <a:effectLst>
                  <a:outerShdw blurRad="38100" dist="38100" dir="2700000" algn="tl">
                    <a:srgbClr val="C0C0C0"/>
                  </a:outerShdw>
                </a:effectLst>
                <a:latin typeface="Times New Roman" panose="02020603050405020304" pitchFamily="18" charset="0"/>
              </a:rPr>
              <a:t>f (t) = f (t+T)</a:t>
            </a:r>
            <a:r>
              <a:rPr kumimoji="1" lang="en-US" altLang="zh-CN" b="1">
                <a:effectLst>
                  <a:outerShdw blurRad="38100" dist="38100" dir="2700000" algn="tl">
                    <a:srgbClr val="C0C0C0"/>
                  </a:outerShdw>
                </a:effectLst>
                <a:latin typeface="宋体" panose="02010600030101010101" pitchFamily="2" charset="-122"/>
              </a:rPr>
              <a:t> </a:t>
            </a:r>
            <a:r>
              <a:rPr kumimoji="1" lang="zh-CN" altLang="en-US" b="1">
                <a:effectLst>
                  <a:outerShdw blurRad="38100" dist="38100" dir="2700000" algn="tl">
                    <a:srgbClr val="C0C0C0"/>
                  </a:outerShdw>
                </a:effectLst>
                <a:latin typeface="宋体" panose="02010600030101010101" pitchFamily="2" charset="-122"/>
              </a:rPr>
              <a:t>。</a:t>
            </a:r>
            <a:r>
              <a:rPr kumimoji="1" lang="zh-CN" altLang="en-US" b="1" i="0">
                <a:effectLst>
                  <a:outerShdw blurRad="38100" dist="38100" dir="2700000" algn="tl">
                    <a:srgbClr val="C0C0C0"/>
                  </a:outerShdw>
                </a:effectLst>
                <a:latin typeface="宋体" panose="02010600030101010101" pitchFamily="2" charset="-122"/>
              </a:rPr>
              <a:t>其中，</a:t>
            </a:r>
            <a:r>
              <a:rPr kumimoji="1" lang="en-US" altLang="zh-CN" b="1">
                <a:effectLst>
                  <a:outerShdw blurRad="38100" dist="38100" dir="2700000" algn="tl">
                    <a:srgbClr val="C0C0C0"/>
                  </a:outerShdw>
                </a:effectLst>
                <a:latin typeface="宋体" panose="02010600030101010101" pitchFamily="2" charset="-122"/>
              </a:rPr>
              <a:t>T</a:t>
            </a:r>
            <a:r>
              <a:rPr kumimoji="1" lang="zh-CN" altLang="en-US" b="1" i="0">
                <a:effectLst>
                  <a:outerShdw blurRad="38100" dist="38100" dir="2700000" algn="tl">
                    <a:srgbClr val="C0C0C0"/>
                  </a:outerShdw>
                </a:effectLst>
                <a:latin typeface="宋体" panose="02010600030101010101" pitchFamily="2" charset="-122"/>
              </a:rPr>
              <a:t>称为周期，单位是秒，表示电流完成一个循环所需的时间；周期的倒数，即单位时间内完成的循环数称为频率</a:t>
            </a:r>
            <a:r>
              <a:rPr kumimoji="1" lang="en-US" altLang="zh-CN" b="1" i="0">
                <a:effectLst>
                  <a:outerShdw blurRad="38100" dist="38100" dir="2700000" algn="tl">
                    <a:srgbClr val="C0C0C0"/>
                  </a:outerShdw>
                </a:effectLst>
                <a:latin typeface="宋体" panose="02010600030101010101" pitchFamily="2" charset="-122"/>
              </a:rPr>
              <a:t>[</a:t>
            </a:r>
            <a:r>
              <a:rPr kumimoji="1" lang="en-US" altLang="zh-CN" b="1">
                <a:effectLst>
                  <a:outerShdw blurRad="38100" dist="38100" dir="2700000" algn="tl">
                    <a:srgbClr val="C0C0C0"/>
                  </a:outerShdw>
                </a:effectLst>
                <a:latin typeface="Times New Roman" panose="02020603050405020304" pitchFamily="18" charset="0"/>
              </a:rPr>
              <a:t>f</a:t>
            </a:r>
            <a:r>
              <a:rPr kumimoji="1" lang="en-US" altLang="zh-CN" b="1" i="0">
                <a:effectLst>
                  <a:outerShdw blurRad="38100" dist="38100" dir="2700000" algn="tl">
                    <a:srgbClr val="C0C0C0"/>
                  </a:outerShdw>
                </a:effectLst>
                <a:latin typeface="宋体" panose="02010600030101010101" pitchFamily="2" charset="-122"/>
              </a:rPr>
              <a:t>]</a:t>
            </a:r>
            <a:r>
              <a:rPr kumimoji="1" lang="zh-CN" altLang="en-US" b="1" i="0">
                <a:effectLst>
                  <a:outerShdw blurRad="38100" dist="38100" dir="2700000" algn="tl">
                    <a:srgbClr val="C0C0C0"/>
                  </a:outerShdw>
                </a:effectLst>
                <a:latin typeface="宋体" panose="02010600030101010101" pitchFamily="2" charset="-122"/>
              </a:rPr>
              <a:t>，单位是赫兹</a:t>
            </a:r>
            <a:r>
              <a:rPr kumimoji="1" lang="en-US" altLang="zh-CN" b="1" i="0">
                <a:effectLst>
                  <a:outerShdw blurRad="38100" dist="38100" dir="2700000" algn="tl">
                    <a:srgbClr val="C0C0C0"/>
                  </a:outerShdw>
                </a:effectLst>
                <a:latin typeface="Times New Roman" panose="02020603050405020304" pitchFamily="18" charset="0"/>
              </a:rPr>
              <a:t>[Hz]</a:t>
            </a:r>
            <a:r>
              <a:rPr kumimoji="1" lang="zh-CN" altLang="en-US" b="1" i="0">
                <a:effectLst>
                  <a:outerShdw blurRad="38100" dist="38100" dir="2700000" algn="tl">
                    <a:srgbClr val="C0C0C0"/>
                  </a:outerShdw>
                </a:effectLst>
                <a:latin typeface="宋体" panose="02010600030101010101" pitchFamily="2" charset="-122"/>
              </a:rPr>
              <a:t>。</a:t>
            </a:r>
          </a:p>
          <a:p>
            <a:pPr>
              <a:lnSpc>
                <a:spcPct val="110000"/>
              </a:lnSpc>
              <a:defRPr/>
            </a:pPr>
            <a:r>
              <a:rPr kumimoji="1" lang="zh-CN" altLang="en-US" b="1" i="0">
                <a:solidFill>
                  <a:srgbClr val="FF5050"/>
                </a:solidFill>
                <a:effectLst>
                  <a:outerShdw blurRad="38100" dist="38100" dir="2700000" algn="tl">
                    <a:srgbClr val="C0C0C0"/>
                  </a:outerShdw>
                </a:effectLst>
                <a:latin typeface="宋体" panose="02010600030101010101" pitchFamily="2" charset="-122"/>
              </a:rPr>
              <a:t>    正弦量：</a:t>
            </a:r>
            <a:r>
              <a:rPr kumimoji="1" lang="zh-CN" altLang="en-US" b="1" i="0">
                <a:effectLst>
                  <a:outerShdw blurRad="38100" dist="38100" dir="2700000" algn="tl">
                    <a:srgbClr val="C0C0C0"/>
                  </a:outerShdw>
                </a:effectLst>
                <a:latin typeface="宋体" panose="02010600030101010101" pitchFamily="2" charset="-122"/>
              </a:rPr>
              <a:t>随时间按正弦规律做周期变化的量。</a:t>
            </a:r>
          </a:p>
        </p:txBody>
      </p:sp>
      <p:grpSp>
        <p:nvGrpSpPr>
          <p:cNvPr id="7229" name="Group 61">
            <a:extLst>
              <a:ext uri="{FF2B5EF4-FFF2-40B4-BE49-F238E27FC236}">
                <a16:creationId xmlns:a16="http://schemas.microsoft.com/office/drawing/2014/main" id="{74970F2D-6FA3-4317-87A9-04F8BC6C2DDA}"/>
              </a:ext>
            </a:extLst>
          </p:cNvPr>
          <p:cNvGrpSpPr>
            <a:grpSpLocks/>
          </p:cNvGrpSpPr>
          <p:nvPr/>
        </p:nvGrpSpPr>
        <p:grpSpPr bwMode="auto">
          <a:xfrm>
            <a:off x="2514600" y="5248275"/>
            <a:ext cx="3919538" cy="1295400"/>
            <a:chOff x="406" y="1296"/>
            <a:chExt cx="2469" cy="1008"/>
          </a:xfrm>
        </p:grpSpPr>
        <p:grpSp>
          <p:nvGrpSpPr>
            <p:cNvPr id="5128" name="Group 5">
              <a:extLst>
                <a:ext uri="{FF2B5EF4-FFF2-40B4-BE49-F238E27FC236}">
                  <a16:creationId xmlns:a16="http://schemas.microsoft.com/office/drawing/2014/main" id="{DD992B75-8A57-4906-A7C6-1B6D884885B6}"/>
                </a:ext>
              </a:extLst>
            </p:cNvPr>
            <p:cNvGrpSpPr>
              <a:grpSpLocks/>
            </p:cNvGrpSpPr>
            <p:nvPr/>
          </p:nvGrpSpPr>
          <p:grpSpPr bwMode="auto">
            <a:xfrm>
              <a:off x="670" y="1514"/>
              <a:ext cx="1696" cy="742"/>
              <a:chOff x="2288" y="1442"/>
              <a:chExt cx="2253" cy="1041"/>
            </a:xfrm>
          </p:grpSpPr>
          <p:sp>
            <p:nvSpPr>
              <p:cNvPr id="5138" name="Freeform 6">
                <a:extLst>
                  <a:ext uri="{FF2B5EF4-FFF2-40B4-BE49-F238E27FC236}">
                    <a16:creationId xmlns:a16="http://schemas.microsoft.com/office/drawing/2014/main" id="{C791A8BE-210B-4594-91D2-35C006F32EC6}"/>
                  </a:ext>
                </a:extLst>
              </p:cNvPr>
              <p:cNvSpPr>
                <a:spLocks/>
              </p:cNvSpPr>
              <p:nvPr/>
            </p:nvSpPr>
            <p:spPr bwMode="auto">
              <a:xfrm>
                <a:off x="2288" y="1447"/>
                <a:ext cx="753" cy="521"/>
              </a:xfrm>
              <a:custGeom>
                <a:avLst/>
                <a:gdLst>
                  <a:gd name="T0" fmla="*/ 0 w 659"/>
                  <a:gd name="T1" fmla="*/ 3983 h 433"/>
                  <a:gd name="T2" fmla="*/ 278 w 659"/>
                  <a:gd name="T3" fmla="*/ 2891 h 433"/>
                  <a:gd name="T4" fmla="*/ 551 w 659"/>
                  <a:gd name="T5" fmla="*/ 1952 h 433"/>
                  <a:gd name="T6" fmla="*/ 830 w 659"/>
                  <a:gd name="T7" fmla="*/ 1138 h 433"/>
                  <a:gd name="T8" fmla="*/ 1098 w 659"/>
                  <a:gd name="T9" fmla="*/ 466 h 433"/>
                  <a:gd name="T10" fmla="*/ 1329 w 659"/>
                  <a:gd name="T11" fmla="*/ 128 h 433"/>
                  <a:gd name="T12" fmla="*/ 1604 w 659"/>
                  <a:gd name="T13" fmla="*/ 0 h 433"/>
                  <a:gd name="T14" fmla="*/ 1884 w 659"/>
                  <a:gd name="T15" fmla="*/ 128 h 433"/>
                  <a:gd name="T16" fmla="*/ 2158 w 659"/>
                  <a:gd name="T17" fmla="*/ 466 h 433"/>
                  <a:gd name="T18" fmla="*/ 2428 w 659"/>
                  <a:gd name="T19" fmla="*/ 1138 h 433"/>
                  <a:gd name="T20" fmla="*/ 2709 w 659"/>
                  <a:gd name="T21" fmla="*/ 1952 h 433"/>
                  <a:gd name="T22" fmla="*/ 2981 w 659"/>
                  <a:gd name="T23" fmla="*/ 2966 h 433"/>
                  <a:gd name="T24" fmla="*/ 3261 w 659"/>
                  <a:gd name="T25" fmla="*/ 3983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9" h="433">
                    <a:moveTo>
                      <a:pt x="0" y="432"/>
                    </a:moveTo>
                    <a:lnTo>
                      <a:pt x="56" y="314"/>
                    </a:lnTo>
                    <a:lnTo>
                      <a:pt x="111" y="212"/>
                    </a:lnTo>
                    <a:lnTo>
                      <a:pt x="167" y="124"/>
                    </a:lnTo>
                    <a:lnTo>
                      <a:pt x="222" y="51"/>
                    </a:lnTo>
                    <a:lnTo>
                      <a:pt x="269" y="14"/>
                    </a:lnTo>
                    <a:lnTo>
                      <a:pt x="324" y="0"/>
                    </a:lnTo>
                    <a:lnTo>
                      <a:pt x="380" y="14"/>
                    </a:lnTo>
                    <a:lnTo>
                      <a:pt x="436" y="51"/>
                    </a:lnTo>
                    <a:lnTo>
                      <a:pt x="491" y="124"/>
                    </a:lnTo>
                    <a:lnTo>
                      <a:pt x="547" y="212"/>
                    </a:lnTo>
                    <a:lnTo>
                      <a:pt x="603" y="322"/>
                    </a:lnTo>
                    <a:lnTo>
                      <a:pt x="658" y="43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9" name="Freeform 7">
                <a:extLst>
                  <a:ext uri="{FF2B5EF4-FFF2-40B4-BE49-F238E27FC236}">
                    <a16:creationId xmlns:a16="http://schemas.microsoft.com/office/drawing/2014/main" id="{2E947D1F-59CB-497C-8F43-F360318A28EA}"/>
                  </a:ext>
                </a:extLst>
              </p:cNvPr>
              <p:cNvSpPr>
                <a:spLocks/>
              </p:cNvSpPr>
              <p:nvPr/>
            </p:nvSpPr>
            <p:spPr bwMode="auto">
              <a:xfrm>
                <a:off x="3031" y="1962"/>
                <a:ext cx="755" cy="521"/>
              </a:xfrm>
              <a:custGeom>
                <a:avLst/>
                <a:gdLst>
                  <a:gd name="T0" fmla="*/ 3253 w 661"/>
                  <a:gd name="T1" fmla="*/ 0 h 433"/>
                  <a:gd name="T2" fmla="*/ 2979 w 661"/>
                  <a:gd name="T3" fmla="*/ 1083 h 433"/>
                  <a:gd name="T4" fmla="*/ 2705 w 661"/>
                  <a:gd name="T5" fmla="*/ 2029 h 433"/>
                  <a:gd name="T6" fmla="*/ 2424 w 661"/>
                  <a:gd name="T7" fmla="*/ 2826 h 433"/>
                  <a:gd name="T8" fmla="*/ 2156 w 661"/>
                  <a:gd name="T9" fmla="*/ 3504 h 433"/>
                  <a:gd name="T10" fmla="*/ 1918 w 661"/>
                  <a:gd name="T11" fmla="*/ 3846 h 433"/>
                  <a:gd name="T12" fmla="*/ 1653 w 661"/>
                  <a:gd name="T13" fmla="*/ 3983 h 433"/>
                  <a:gd name="T14" fmla="*/ 1373 w 661"/>
                  <a:gd name="T15" fmla="*/ 3846 h 433"/>
                  <a:gd name="T16" fmla="*/ 1099 w 661"/>
                  <a:gd name="T17" fmla="*/ 3504 h 433"/>
                  <a:gd name="T18" fmla="*/ 822 w 661"/>
                  <a:gd name="T19" fmla="*/ 2826 h 433"/>
                  <a:gd name="T20" fmla="*/ 549 w 661"/>
                  <a:gd name="T21" fmla="*/ 2029 h 433"/>
                  <a:gd name="T22" fmla="*/ 276 w 661"/>
                  <a:gd name="T23" fmla="*/ 1006 h 433"/>
                  <a:gd name="T24" fmla="*/ 0 w 66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1" h="433">
                    <a:moveTo>
                      <a:pt x="660" y="0"/>
                    </a:moveTo>
                    <a:lnTo>
                      <a:pt x="604" y="117"/>
                    </a:lnTo>
                    <a:lnTo>
                      <a:pt x="548" y="219"/>
                    </a:lnTo>
                    <a:lnTo>
                      <a:pt x="492" y="307"/>
                    </a:lnTo>
                    <a:lnTo>
                      <a:pt x="437" y="380"/>
                    </a:lnTo>
                    <a:lnTo>
                      <a:pt x="390" y="417"/>
                    </a:lnTo>
                    <a:lnTo>
                      <a:pt x="335" y="432"/>
                    </a:lnTo>
                    <a:lnTo>
                      <a:pt x="278" y="417"/>
                    </a:lnTo>
                    <a:lnTo>
                      <a:pt x="223" y="380"/>
                    </a:lnTo>
                    <a:lnTo>
                      <a:pt x="167" y="307"/>
                    </a:lnTo>
                    <a:lnTo>
                      <a:pt x="111" y="219"/>
                    </a:lnTo>
                    <a:lnTo>
                      <a:pt x="56" y="109"/>
                    </a:lnTo>
                    <a:lnTo>
                      <a:pt x="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0" name="Freeform 8">
                <a:extLst>
                  <a:ext uri="{FF2B5EF4-FFF2-40B4-BE49-F238E27FC236}">
                    <a16:creationId xmlns:a16="http://schemas.microsoft.com/office/drawing/2014/main" id="{EC12C40F-BA17-48FD-A57C-8B972DDD20C0}"/>
                  </a:ext>
                </a:extLst>
              </p:cNvPr>
              <p:cNvSpPr>
                <a:spLocks/>
              </p:cNvSpPr>
              <p:nvPr/>
            </p:nvSpPr>
            <p:spPr bwMode="auto">
              <a:xfrm>
                <a:off x="3788" y="1442"/>
                <a:ext cx="753" cy="521"/>
              </a:xfrm>
              <a:custGeom>
                <a:avLst/>
                <a:gdLst>
                  <a:gd name="T0" fmla="*/ 0 w 659"/>
                  <a:gd name="T1" fmla="*/ 3983 h 433"/>
                  <a:gd name="T2" fmla="*/ 278 w 659"/>
                  <a:gd name="T3" fmla="*/ 2891 h 433"/>
                  <a:gd name="T4" fmla="*/ 551 w 659"/>
                  <a:gd name="T5" fmla="*/ 1952 h 433"/>
                  <a:gd name="T6" fmla="*/ 830 w 659"/>
                  <a:gd name="T7" fmla="*/ 1138 h 433"/>
                  <a:gd name="T8" fmla="*/ 1098 w 659"/>
                  <a:gd name="T9" fmla="*/ 466 h 433"/>
                  <a:gd name="T10" fmla="*/ 1329 w 659"/>
                  <a:gd name="T11" fmla="*/ 128 h 433"/>
                  <a:gd name="T12" fmla="*/ 1604 w 659"/>
                  <a:gd name="T13" fmla="*/ 0 h 433"/>
                  <a:gd name="T14" fmla="*/ 1884 w 659"/>
                  <a:gd name="T15" fmla="*/ 128 h 433"/>
                  <a:gd name="T16" fmla="*/ 2158 w 659"/>
                  <a:gd name="T17" fmla="*/ 466 h 433"/>
                  <a:gd name="T18" fmla="*/ 2428 w 659"/>
                  <a:gd name="T19" fmla="*/ 1138 h 433"/>
                  <a:gd name="T20" fmla="*/ 2709 w 659"/>
                  <a:gd name="T21" fmla="*/ 1952 h 433"/>
                  <a:gd name="T22" fmla="*/ 2981 w 659"/>
                  <a:gd name="T23" fmla="*/ 2966 h 433"/>
                  <a:gd name="T24" fmla="*/ 3261 w 659"/>
                  <a:gd name="T25" fmla="*/ 3983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9" h="433">
                    <a:moveTo>
                      <a:pt x="0" y="432"/>
                    </a:moveTo>
                    <a:lnTo>
                      <a:pt x="56" y="314"/>
                    </a:lnTo>
                    <a:lnTo>
                      <a:pt x="111" y="212"/>
                    </a:lnTo>
                    <a:lnTo>
                      <a:pt x="167" y="124"/>
                    </a:lnTo>
                    <a:lnTo>
                      <a:pt x="222" y="51"/>
                    </a:lnTo>
                    <a:lnTo>
                      <a:pt x="269" y="14"/>
                    </a:lnTo>
                    <a:lnTo>
                      <a:pt x="324" y="0"/>
                    </a:lnTo>
                    <a:lnTo>
                      <a:pt x="380" y="14"/>
                    </a:lnTo>
                    <a:lnTo>
                      <a:pt x="436" y="51"/>
                    </a:lnTo>
                    <a:lnTo>
                      <a:pt x="491" y="124"/>
                    </a:lnTo>
                    <a:lnTo>
                      <a:pt x="547" y="212"/>
                    </a:lnTo>
                    <a:lnTo>
                      <a:pt x="603" y="322"/>
                    </a:lnTo>
                    <a:lnTo>
                      <a:pt x="658" y="43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129" name="Group 35">
              <a:extLst>
                <a:ext uri="{FF2B5EF4-FFF2-40B4-BE49-F238E27FC236}">
                  <a16:creationId xmlns:a16="http://schemas.microsoft.com/office/drawing/2014/main" id="{84A53754-236E-42FC-B45C-604DDEA49B38}"/>
                </a:ext>
              </a:extLst>
            </p:cNvPr>
            <p:cNvGrpSpPr>
              <a:grpSpLocks/>
            </p:cNvGrpSpPr>
            <p:nvPr/>
          </p:nvGrpSpPr>
          <p:grpSpPr bwMode="auto">
            <a:xfrm>
              <a:off x="406" y="1296"/>
              <a:ext cx="2469" cy="1008"/>
              <a:chOff x="267" y="1488"/>
              <a:chExt cx="2709" cy="1008"/>
            </a:xfrm>
          </p:grpSpPr>
          <p:grpSp>
            <p:nvGrpSpPr>
              <p:cNvPr id="5132" name="Group 36">
                <a:extLst>
                  <a:ext uri="{FF2B5EF4-FFF2-40B4-BE49-F238E27FC236}">
                    <a16:creationId xmlns:a16="http://schemas.microsoft.com/office/drawing/2014/main" id="{A6C83E7A-BFB9-4C8F-8BF6-C6116B075FC5}"/>
                  </a:ext>
                </a:extLst>
              </p:cNvPr>
              <p:cNvGrpSpPr>
                <a:grpSpLocks/>
              </p:cNvGrpSpPr>
              <p:nvPr/>
            </p:nvGrpSpPr>
            <p:grpSpPr bwMode="auto">
              <a:xfrm>
                <a:off x="464" y="1488"/>
                <a:ext cx="2512" cy="1008"/>
                <a:chOff x="2480" y="1200"/>
                <a:chExt cx="2992" cy="1440"/>
              </a:xfrm>
            </p:grpSpPr>
            <p:sp>
              <p:nvSpPr>
                <p:cNvPr id="7205" name="Rectangle 37">
                  <a:extLst>
                    <a:ext uri="{FF2B5EF4-FFF2-40B4-BE49-F238E27FC236}">
                      <a16:creationId xmlns:a16="http://schemas.microsoft.com/office/drawing/2014/main" id="{CEF37336-23BD-48BC-BB8C-C60BF7696EC6}"/>
                    </a:ext>
                  </a:extLst>
                </p:cNvPr>
                <p:cNvSpPr>
                  <a:spLocks noChangeArrowheads="1"/>
                </p:cNvSpPr>
                <p:nvPr/>
              </p:nvSpPr>
              <p:spPr bwMode="auto">
                <a:xfrm>
                  <a:off x="2619" y="1200"/>
                  <a:ext cx="223" cy="574"/>
                </a:xfrm>
                <a:prstGeom prst="rect">
                  <a:avLst/>
                </a:prstGeom>
                <a:noFill/>
                <a:ln>
                  <a:noFill/>
                </a:ln>
                <a:effectLst/>
              </p:spPr>
              <p:txBody>
                <a:bodyPr lIns="90488" tIns="44450" rIns="90488" bIns="44450">
                  <a:spAutoFit/>
                </a:bodyPr>
                <a:lstStyle/>
                <a:p>
                  <a:pPr algn="ctr">
                    <a:spcBef>
                      <a:spcPct val="50000"/>
                    </a:spcBef>
                    <a:defRPr/>
                  </a:pPr>
                  <a:r>
                    <a:rPr kumimoji="1" lang="en-US" altLang="zh-CN" b="1">
                      <a:effectLst>
                        <a:outerShdw blurRad="38100" dist="38100" dir="2700000" algn="tl">
                          <a:srgbClr val="C0C0C0"/>
                        </a:outerShdw>
                      </a:effectLst>
                      <a:latin typeface="Times New Roman" panose="02020603050405020304" pitchFamily="18" charset="0"/>
                    </a:rPr>
                    <a:t>i</a:t>
                  </a:r>
                </a:p>
              </p:txBody>
            </p:sp>
            <p:sp>
              <p:nvSpPr>
                <p:cNvPr id="5135" name="Line 38">
                  <a:extLst>
                    <a:ext uri="{FF2B5EF4-FFF2-40B4-BE49-F238E27FC236}">
                      <a16:creationId xmlns:a16="http://schemas.microsoft.com/office/drawing/2014/main" id="{3EC253EB-CA25-4F9D-B978-E09E24A1FA4B}"/>
                    </a:ext>
                  </a:extLst>
                </p:cNvPr>
                <p:cNvSpPr>
                  <a:spLocks noChangeShapeType="1"/>
                </p:cNvSpPr>
                <p:nvPr/>
              </p:nvSpPr>
              <p:spPr bwMode="auto">
                <a:xfrm flipV="1">
                  <a:off x="2580" y="1361"/>
                  <a:ext cx="0" cy="127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36" name="Object 39">
                  <a:extLst>
                    <a:ext uri="{FF2B5EF4-FFF2-40B4-BE49-F238E27FC236}">
                      <a16:creationId xmlns:a16="http://schemas.microsoft.com/office/drawing/2014/main" id="{966E6674-7648-49C1-B429-E5582E7CD368}"/>
                    </a:ext>
                  </a:extLst>
                </p:cNvPr>
                <p:cNvGraphicFramePr>
                  <a:graphicFrameLocks noChangeAspect="1"/>
                </p:cNvGraphicFramePr>
                <p:nvPr/>
              </p:nvGraphicFramePr>
              <p:xfrm>
                <a:off x="5088" y="1968"/>
                <a:ext cx="384" cy="269"/>
              </p:xfrm>
              <a:graphic>
                <a:graphicData uri="http://schemas.openxmlformats.org/presentationml/2006/ole">
                  <mc:AlternateContent xmlns:mc="http://schemas.openxmlformats.org/markup-compatibility/2006">
                    <mc:Choice xmlns:v="urn:schemas-microsoft-com:vml" Requires="v">
                      <p:oleObj spid="_x0000_s5211" name="公式" r:id="rId3" imgW="228501" imgH="152334" progId="Equation.3">
                        <p:embed/>
                      </p:oleObj>
                    </mc:Choice>
                    <mc:Fallback>
                      <p:oleObj name="公式" r:id="rId3" imgW="228501" imgH="152334"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 y="1968"/>
                              <a:ext cx="384"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7" name="Line 40">
                  <a:extLst>
                    <a:ext uri="{FF2B5EF4-FFF2-40B4-BE49-F238E27FC236}">
                      <a16:creationId xmlns:a16="http://schemas.microsoft.com/office/drawing/2014/main" id="{0187271B-E20A-483D-A24C-5D02F09C1D18}"/>
                    </a:ext>
                  </a:extLst>
                </p:cNvPr>
                <p:cNvSpPr>
                  <a:spLocks noChangeShapeType="1"/>
                </p:cNvSpPr>
                <p:nvPr/>
              </p:nvSpPr>
              <p:spPr bwMode="auto">
                <a:xfrm flipV="1">
                  <a:off x="2480" y="2016"/>
                  <a:ext cx="2608"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09" name="Rectangle 41">
                <a:extLst>
                  <a:ext uri="{FF2B5EF4-FFF2-40B4-BE49-F238E27FC236}">
                    <a16:creationId xmlns:a16="http://schemas.microsoft.com/office/drawing/2014/main" id="{9E354050-D7E4-4D54-A739-568809161B8B}"/>
                  </a:ext>
                </a:extLst>
              </p:cNvPr>
              <p:cNvSpPr>
                <a:spLocks noChangeArrowheads="1"/>
              </p:cNvSpPr>
              <p:nvPr/>
            </p:nvSpPr>
            <p:spPr bwMode="auto">
              <a:xfrm>
                <a:off x="267" y="1518"/>
                <a:ext cx="264" cy="404"/>
              </a:xfrm>
              <a:prstGeom prst="rect">
                <a:avLst/>
              </a:prstGeom>
              <a:noFill/>
              <a:ln>
                <a:noFill/>
              </a:ln>
              <a:effectLst/>
            </p:spPr>
            <p:txBody>
              <a:bodyPr wrap="none">
                <a:spAutoFit/>
              </a:bodyPr>
              <a:lstStyle/>
              <a:p>
                <a:pPr algn="ctr" eaLnBrk="1" hangingPunct="1">
                  <a:defRPr/>
                </a:pPr>
                <a:r>
                  <a:rPr kumimoji="1" lang="en-US" altLang="zh-CN" b="1">
                    <a:effectLst>
                      <a:outerShdw blurRad="38100" dist="38100" dir="2700000" algn="tl">
                        <a:srgbClr val="C0C0C0"/>
                      </a:outerShdw>
                    </a:effectLst>
                    <a:latin typeface="Times New Roman" panose="02020603050405020304" pitchFamily="18" charset="0"/>
                  </a:rPr>
                  <a:t>u</a:t>
                </a:r>
              </a:p>
            </p:txBody>
          </p:sp>
        </p:grpSp>
        <p:sp>
          <p:nvSpPr>
            <p:cNvPr id="7210" name="Text Box 42">
              <a:extLst>
                <a:ext uri="{FF2B5EF4-FFF2-40B4-BE49-F238E27FC236}">
                  <a16:creationId xmlns:a16="http://schemas.microsoft.com/office/drawing/2014/main" id="{A7FDD040-FE0C-4EDE-A5EA-E0C7E12C778B}"/>
                </a:ext>
              </a:extLst>
            </p:cNvPr>
            <p:cNvSpPr txBox="1">
              <a:spLocks noChangeArrowheads="1"/>
            </p:cNvSpPr>
            <p:nvPr/>
          </p:nvSpPr>
          <p:spPr bwMode="auto">
            <a:xfrm>
              <a:off x="830" y="1536"/>
              <a:ext cx="262" cy="451"/>
            </a:xfrm>
            <a:prstGeom prst="rect">
              <a:avLst/>
            </a:prstGeom>
            <a:noFill/>
            <a:ln>
              <a:noFill/>
            </a:ln>
            <a:effectLst/>
          </p:spPr>
          <p:txBody>
            <a:bodyPr wrap="none">
              <a:spAutoFit/>
            </a:bodyPr>
            <a:lstStyle/>
            <a:p>
              <a:pPr algn="ctr" eaLnBrk="1" hangingPunct="1">
                <a:defRPr/>
              </a:pPr>
              <a:r>
                <a:rPr kumimoji="1" lang="en-US" altLang="zh-CN" sz="3200" b="1" i="0">
                  <a:effectLst>
                    <a:outerShdw blurRad="38100" dist="38100" dir="2700000" algn="tl">
                      <a:srgbClr val="C0C0C0"/>
                    </a:outerShdw>
                  </a:effectLst>
                  <a:latin typeface="Times New Roman" panose="02020603050405020304" pitchFamily="18" charset="0"/>
                </a:rPr>
                <a:t>+</a:t>
              </a:r>
            </a:p>
          </p:txBody>
        </p:sp>
        <p:sp>
          <p:nvSpPr>
            <p:cNvPr id="7211" name="Text Box 43">
              <a:extLst>
                <a:ext uri="{FF2B5EF4-FFF2-40B4-BE49-F238E27FC236}">
                  <a16:creationId xmlns:a16="http://schemas.microsoft.com/office/drawing/2014/main" id="{0888FD9C-E492-450E-8698-563A5EBEC0BF}"/>
                </a:ext>
              </a:extLst>
            </p:cNvPr>
            <p:cNvSpPr txBox="1">
              <a:spLocks noChangeArrowheads="1"/>
            </p:cNvSpPr>
            <p:nvPr/>
          </p:nvSpPr>
          <p:spPr bwMode="auto">
            <a:xfrm>
              <a:off x="1358" y="1728"/>
              <a:ext cx="288" cy="451"/>
            </a:xfrm>
            <a:prstGeom prst="rect">
              <a:avLst/>
            </a:prstGeom>
            <a:noFill/>
            <a:ln>
              <a:noFill/>
            </a:ln>
            <a:effectLst/>
          </p:spPr>
          <p:txBody>
            <a:bodyPr>
              <a:spAutoFit/>
            </a:bodyPr>
            <a:lstStyle/>
            <a:p>
              <a:pPr algn="ctr" eaLnBrk="1" hangingPunct="1">
                <a:defRPr/>
              </a:pPr>
              <a:r>
                <a:rPr kumimoji="1" lang="en-US" altLang="zh-CN" sz="3200" b="1" i="0">
                  <a:effectLst>
                    <a:outerShdw blurRad="38100" dist="38100" dir="2700000" algn="tl">
                      <a:srgbClr val="C0C0C0"/>
                    </a:outerShdw>
                  </a:effectLst>
                  <a:latin typeface="Times New Roman" panose="02020603050405020304" pitchFamily="18" charset="0"/>
                </a:rPr>
                <a:t>_</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randombar(horizontal)">
                                      <p:cBhvr>
                                        <p:cTn id="7" dur="500"/>
                                        <p:tgtEl>
                                          <p:spTgt spid="7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7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a:extLst>
              <a:ext uri="{FF2B5EF4-FFF2-40B4-BE49-F238E27FC236}">
                <a16:creationId xmlns:a16="http://schemas.microsoft.com/office/drawing/2014/main" id="{0FC61DA0-4745-46C5-BCA5-580BB1AFBE3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431FAB9-233B-4E22-8A5B-A47BEED97FCD}" type="slidenum">
              <a:rPr lang="en-US" altLang="zh-CN" sz="1400" smtClean="0"/>
              <a:pPr>
                <a:spcBef>
                  <a:spcPct val="0"/>
                </a:spcBef>
                <a:buFontTx/>
                <a:buNone/>
              </a:pPr>
              <a:t>30</a:t>
            </a:fld>
            <a:endParaRPr lang="en-US" altLang="zh-CN" sz="1400"/>
          </a:p>
        </p:txBody>
      </p:sp>
      <p:graphicFrame>
        <p:nvGraphicFramePr>
          <p:cNvPr id="31747" name="Object 18">
            <a:extLst>
              <a:ext uri="{FF2B5EF4-FFF2-40B4-BE49-F238E27FC236}">
                <a16:creationId xmlns:a16="http://schemas.microsoft.com/office/drawing/2014/main" id="{45FB956E-664E-438B-9B91-B71C65E2A90B}"/>
              </a:ext>
            </a:extLst>
          </p:cNvPr>
          <p:cNvGraphicFramePr>
            <a:graphicFrameLocks noChangeAspect="1"/>
          </p:cNvGraphicFramePr>
          <p:nvPr/>
        </p:nvGraphicFramePr>
        <p:xfrm>
          <a:off x="4137025" y="1066800"/>
          <a:ext cx="1349375" cy="504825"/>
        </p:xfrm>
        <a:graphic>
          <a:graphicData uri="http://schemas.openxmlformats.org/presentationml/2006/ole">
            <mc:AlternateContent xmlns:mc="http://schemas.openxmlformats.org/markup-compatibility/2006">
              <mc:Choice xmlns:v="urn:schemas-microsoft-com:vml" Requires="v">
                <p:oleObj spid="_x0000_s32063" name="Equation" r:id="rId3" imgW="507780" imgH="203112" progId="Equation.3">
                  <p:embed/>
                </p:oleObj>
              </mc:Choice>
              <mc:Fallback>
                <p:oleObj name="Equation" r:id="rId3" imgW="507780" imgH="203112"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025" y="1066800"/>
                        <a:ext cx="1349375" cy="504825"/>
                      </a:xfrm>
                      <a:prstGeom prst="rect">
                        <a:avLst/>
                      </a:prstGeom>
                      <a:solidFill>
                        <a:srgbClr val="E9FCC8"/>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091" name="Text Box 35">
            <a:extLst>
              <a:ext uri="{FF2B5EF4-FFF2-40B4-BE49-F238E27FC236}">
                <a16:creationId xmlns:a16="http://schemas.microsoft.com/office/drawing/2014/main" id="{903883F8-9605-4F3A-97C5-9957CF4E0A06}"/>
              </a:ext>
            </a:extLst>
          </p:cNvPr>
          <p:cNvSpPr txBox="1">
            <a:spLocks noChangeArrowheads="1"/>
          </p:cNvSpPr>
          <p:nvPr/>
        </p:nvSpPr>
        <p:spPr bwMode="auto">
          <a:xfrm>
            <a:off x="838200" y="434975"/>
            <a:ext cx="4827588" cy="519113"/>
          </a:xfrm>
          <a:prstGeom prst="rect">
            <a:avLst/>
          </a:prstGeom>
          <a:noFill/>
          <a:ln>
            <a:noFill/>
          </a:ln>
          <a:effectLst/>
        </p:spPr>
        <p:txBody>
          <a:bodyPr wrap="none">
            <a:spAutoFit/>
          </a:bodyPr>
          <a:lstStyle/>
          <a:p>
            <a:pPr eaLnBrk="1" hangingPunct="1">
              <a:defRPr/>
            </a:pPr>
            <a:r>
              <a:rPr kumimoji="1" lang="zh-CN" altLang="en-US" b="1" i="0">
                <a:effectLst>
                  <a:outerShdw blurRad="38100" dist="38100" dir="2700000" algn="tl">
                    <a:srgbClr val="C0C0C0"/>
                  </a:outerShdw>
                </a:effectLst>
                <a:latin typeface="Times New Roman" panose="02020603050405020304" pitchFamily="18" charset="0"/>
              </a:rPr>
              <a:t>电压与电流的关系可以表示为</a:t>
            </a:r>
          </a:p>
        </p:txBody>
      </p:sp>
      <p:grpSp>
        <p:nvGrpSpPr>
          <p:cNvPr id="31749" name="Group 53">
            <a:extLst>
              <a:ext uri="{FF2B5EF4-FFF2-40B4-BE49-F238E27FC236}">
                <a16:creationId xmlns:a16="http://schemas.microsoft.com/office/drawing/2014/main" id="{D6A72DDC-A44F-4E3F-8A16-64ECF9D95E71}"/>
              </a:ext>
            </a:extLst>
          </p:cNvPr>
          <p:cNvGrpSpPr>
            <a:grpSpLocks/>
          </p:cNvGrpSpPr>
          <p:nvPr/>
        </p:nvGrpSpPr>
        <p:grpSpPr bwMode="auto">
          <a:xfrm>
            <a:off x="5715000" y="4343400"/>
            <a:ext cx="1600200" cy="1828800"/>
            <a:chOff x="528" y="1248"/>
            <a:chExt cx="1008" cy="1152"/>
          </a:xfrm>
        </p:grpSpPr>
        <p:sp>
          <p:nvSpPr>
            <p:cNvPr id="31770" name="Oval 37">
              <a:extLst>
                <a:ext uri="{FF2B5EF4-FFF2-40B4-BE49-F238E27FC236}">
                  <a16:creationId xmlns:a16="http://schemas.microsoft.com/office/drawing/2014/main" id="{9F7118AD-FF04-468C-AAE6-FBE6582E05B3}"/>
                </a:ext>
              </a:extLst>
            </p:cNvPr>
            <p:cNvSpPr>
              <a:spLocks noChangeArrowheads="1"/>
            </p:cNvSpPr>
            <p:nvPr/>
          </p:nvSpPr>
          <p:spPr bwMode="auto">
            <a:xfrm>
              <a:off x="652" y="2340"/>
              <a:ext cx="58" cy="5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71" name="Rectangle 38">
              <a:extLst>
                <a:ext uri="{FF2B5EF4-FFF2-40B4-BE49-F238E27FC236}">
                  <a16:creationId xmlns:a16="http://schemas.microsoft.com/office/drawing/2014/main" id="{27370985-F7F2-4601-A5A0-5F9FE842A8BD}"/>
                </a:ext>
              </a:extLst>
            </p:cNvPr>
            <p:cNvSpPr>
              <a:spLocks noChangeArrowheads="1"/>
            </p:cNvSpPr>
            <p:nvPr/>
          </p:nvSpPr>
          <p:spPr bwMode="auto">
            <a:xfrm>
              <a:off x="1408" y="1877"/>
              <a:ext cx="12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R</a:t>
              </a:r>
              <a:endParaRPr kumimoji="1" lang="en-US" altLang="zh-CN" sz="2400">
                <a:latin typeface="Times New Roman" panose="02020603050405020304" pitchFamily="18" charset="0"/>
              </a:endParaRPr>
            </a:p>
          </p:txBody>
        </p:sp>
        <p:sp>
          <p:nvSpPr>
            <p:cNvPr id="31772" name="Rectangle 40">
              <a:extLst>
                <a:ext uri="{FF2B5EF4-FFF2-40B4-BE49-F238E27FC236}">
                  <a16:creationId xmlns:a16="http://schemas.microsoft.com/office/drawing/2014/main" id="{C051AF6D-CE31-48FF-BB5C-77C2AD83D100}"/>
                </a:ext>
              </a:extLst>
            </p:cNvPr>
            <p:cNvSpPr>
              <a:spLocks noChangeArrowheads="1"/>
            </p:cNvSpPr>
            <p:nvPr/>
          </p:nvSpPr>
          <p:spPr bwMode="auto">
            <a:xfrm>
              <a:off x="1235" y="1815"/>
              <a:ext cx="93" cy="34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73" name="Line 41">
              <a:extLst>
                <a:ext uri="{FF2B5EF4-FFF2-40B4-BE49-F238E27FC236}">
                  <a16:creationId xmlns:a16="http://schemas.microsoft.com/office/drawing/2014/main" id="{AC8FFF58-DB6C-4238-92F8-F8EF9A0C0425}"/>
                </a:ext>
              </a:extLst>
            </p:cNvPr>
            <p:cNvSpPr>
              <a:spLocks noChangeShapeType="1"/>
            </p:cNvSpPr>
            <p:nvPr/>
          </p:nvSpPr>
          <p:spPr bwMode="auto">
            <a:xfrm>
              <a:off x="1281" y="1569"/>
              <a:ext cx="0" cy="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4" name="Line 42">
              <a:extLst>
                <a:ext uri="{FF2B5EF4-FFF2-40B4-BE49-F238E27FC236}">
                  <a16:creationId xmlns:a16="http://schemas.microsoft.com/office/drawing/2014/main" id="{1A958E3E-CFD5-425B-9889-A08F9314127D}"/>
                </a:ext>
              </a:extLst>
            </p:cNvPr>
            <p:cNvSpPr>
              <a:spLocks noChangeShapeType="1"/>
            </p:cNvSpPr>
            <p:nvPr/>
          </p:nvSpPr>
          <p:spPr bwMode="auto">
            <a:xfrm>
              <a:off x="713" y="2381"/>
              <a:ext cx="5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75" name="Text Box 43">
              <a:extLst>
                <a:ext uri="{FF2B5EF4-FFF2-40B4-BE49-F238E27FC236}">
                  <a16:creationId xmlns:a16="http://schemas.microsoft.com/office/drawing/2014/main" id="{AB78AE74-8CA7-43C2-AD7D-85F7ABD57560}"/>
                </a:ext>
              </a:extLst>
            </p:cNvPr>
            <p:cNvSpPr txBox="1">
              <a:spLocks noChangeArrowheads="1"/>
            </p:cNvSpPr>
            <p:nvPr/>
          </p:nvSpPr>
          <p:spPr bwMode="auto">
            <a:xfrm>
              <a:off x="528" y="1824"/>
              <a:ext cx="30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Ù</a:t>
              </a:r>
              <a:r>
                <a:rPr kumimoji="1" lang="en-US" altLang="zh-CN" sz="2400" b="1">
                  <a:latin typeface="Times New Roman" panose="02020603050405020304" pitchFamily="18" charset="0"/>
                </a:rPr>
                <a:t> </a:t>
              </a:r>
            </a:p>
          </p:txBody>
        </p:sp>
        <p:sp>
          <p:nvSpPr>
            <p:cNvPr id="31776" name="Line 44">
              <a:extLst>
                <a:ext uri="{FF2B5EF4-FFF2-40B4-BE49-F238E27FC236}">
                  <a16:creationId xmlns:a16="http://schemas.microsoft.com/office/drawing/2014/main" id="{61418F7D-0B93-491C-AB98-6A080F3DF90A}"/>
                </a:ext>
              </a:extLst>
            </p:cNvPr>
            <p:cNvSpPr>
              <a:spLocks noChangeShapeType="1"/>
            </p:cNvSpPr>
            <p:nvPr/>
          </p:nvSpPr>
          <p:spPr bwMode="auto">
            <a:xfrm>
              <a:off x="713" y="1508"/>
              <a:ext cx="37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77" name="Text Box 45">
              <a:extLst>
                <a:ext uri="{FF2B5EF4-FFF2-40B4-BE49-F238E27FC236}">
                  <a16:creationId xmlns:a16="http://schemas.microsoft.com/office/drawing/2014/main" id="{6D3A3E34-E92C-483B-8F4B-1BEAE86280EE}"/>
                </a:ext>
              </a:extLst>
            </p:cNvPr>
            <p:cNvSpPr txBox="1">
              <a:spLocks noChangeArrowheads="1"/>
            </p:cNvSpPr>
            <p:nvPr/>
          </p:nvSpPr>
          <p:spPr bwMode="auto">
            <a:xfrm>
              <a:off x="559" y="1547"/>
              <a:ext cx="22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a:t>
              </a:r>
              <a:endParaRPr kumimoji="1" lang="en-US" altLang="zh-CN" sz="2400" b="1" i="0">
                <a:latin typeface="Times New Roman" panose="02020603050405020304" pitchFamily="18" charset="0"/>
              </a:endParaRPr>
            </a:p>
          </p:txBody>
        </p:sp>
        <p:sp>
          <p:nvSpPr>
            <p:cNvPr id="31778" name="Text Box 46">
              <a:extLst>
                <a:ext uri="{FF2B5EF4-FFF2-40B4-BE49-F238E27FC236}">
                  <a16:creationId xmlns:a16="http://schemas.microsoft.com/office/drawing/2014/main" id="{D4258AEE-3276-43E0-8BB7-212ED44AA413}"/>
                </a:ext>
              </a:extLst>
            </p:cNvPr>
            <p:cNvSpPr txBox="1">
              <a:spLocks noChangeArrowheads="1"/>
            </p:cNvSpPr>
            <p:nvPr/>
          </p:nvSpPr>
          <p:spPr bwMode="auto">
            <a:xfrm>
              <a:off x="557" y="2040"/>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_</a:t>
              </a:r>
              <a:endParaRPr kumimoji="1" lang="en-US" altLang="zh-CN" sz="2400" b="1" i="0">
                <a:latin typeface="Times New Roman" panose="02020603050405020304" pitchFamily="18" charset="0"/>
              </a:endParaRPr>
            </a:p>
          </p:txBody>
        </p:sp>
        <p:sp>
          <p:nvSpPr>
            <p:cNvPr id="31779" name="Oval 47">
              <a:extLst>
                <a:ext uri="{FF2B5EF4-FFF2-40B4-BE49-F238E27FC236}">
                  <a16:creationId xmlns:a16="http://schemas.microsoft.com/office/drawing/2014/main" id="{04481423-053A-4C90-AB15-CB264BF8B3B3}"/>
                </a:ext>
              </a:extLst>
            </p:cNvPr>
            <p:cNvSpPr>
              <a:spLocks noChangeArrowheads="1"/>
            </p:cNvSpPr>
            <p:nvPr/>
          </p:nvSpPr>
          <p:spPr bwMode="auto">
            <a:xfrm>
              <a:off x="651" y="1541"/>
              <a:ext cx="58" cy="58"/>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80" name="Line 48">
              <a:extLst>
                <a:ext uri="{FF2B5EF4-FFF2-40B4-BE49-F238E27FC236}">
                  <a16:creationId xmlns:a16="http://schemas.microsoft.com/office/drawing/2014/main" id="{CE2BD65C-E568-4503-9250-FD770D56572A}"/>
                </a:ext>
              </a:extLst>
            </p:cNvPr>
            <p:cNvSpPr>
              <a:spLocks noChangeShapeType="1"/>
            </p:cNvSpPr>
            <p:nvPr/>
          </p:nvSpPr>
          <p:spPr bwMode="auto">
            <a:xfrm>
              <a:off x="1281" y="2154"/>
              <a:ext cx="0" cy="24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1" name="Line 49">
              <a:extLst>
                <a:ext uri="{FF2B5EF4-FFF2-40B4-BE49-F238E27FC236}">
                  <a16:creationId xmlns:a16="http://schemas.microsoft.com/office/drawing/2014/main" id="{E5B6FCDD-4507-46EF-82AC-707BB2144FFB}"/>
                </a:ext>
              </a:extLst>
            </p:cNvPr>
            <p:cNvSpPr>
              <a:spLocks noChangeShapeType="1"/>
            </p:cNvSpPr>
            <p:nvPr/>
          </p:nvSpPr>
          <p:spPr bwMode="auto">
            <a:xfrm>
              <a:off x="713" y="1569"/>
              <a:ext cx="5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82" name="Rectangle 51">
              <a:extLst>
                <a:ext uri="{FF2B5EF4-FFF2-40B4-BE49-F238E27FC236}">
                  <a16:creationId xmlns:a16="http://schemas.microsoft.com/office/drawing/2014/main" id="{DE4983E4-5DD8-4807-8F04-6B64E352ADE7}"/>
                </a:ext>
              </a:extLst>
            </p:cNvPr>
            <p:cNvSpPr>
              <a:spLocks noChangeArrowheads="1"/>
            </p:cNvSpPr>
            <p:nvPr/>
          </p:nvSpPr>
          <p:spPr bwMode="auto">
            <a:xfrm>
              <a:off x="816" y="1248"/>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p>
          </p:txBody>
        </p:sp>
      </p:grpSp>
      <p:sp>
        <p:nvSpPr>
          <p:cNvPr id="173108" name="Text Box 52">
            <a:extLst>
              <a:ext uri="{FF2B5EF4-FFF2-40B4-BE49-F238E27FC236}">
                <a16:creationId xmlns:a16="http://schemas.microsoft.com/office/drawing/2014/main" id="{89768DF2-D187-4222-AA22-B981C4849F26}"/>
              </a:ext>
            </a:extLst>
          </p:cNvPr>
          <p:cNvSpPr txBox="1">
            <a:spLocks noChangeArrowheads="1"/>
          </p:cNvSpPr>
          <p:nvPr/>
        </p:nvSpPr>
        <p:spPr bwMode="auto">
          <a:xfrm>
            <a:off x="914400" y="1600200"/>
            <a:ext cx="7239000" cy="884238"/>
          </a:xfrm>
          <a:prstGeom prst="rect">
            <a:avLst/>
          </a:prstGeom>
          <a:noFill/>
          <a:ln>
            <a:noFill/>
          </a:ln>
          <a:effectLst/>
        </p:spPr>
        <p:txBody>
          <a:bodyPr>
            <a:spAutoFit/>
          </a:bodyPr>
          <a:lstStyle/>
          <a:p>
            <a:pPr eaLnBrk="1" hangingPunct="1">
              <a:defRPr/>
            </a:pPr>
            <a:r>
              <a:rPr kumimoji="1" lang="en-US" altLang="zh-CN" b="1" i="0">
                <a:effectLst>
                  <a:outerShdw blurRad="38100" dist="38100" dir="2700000" algn="tl">
                    <a:srgbClr val="C0C0C0"/>
                  </a:outerShdw>
                </a:effectLst>
                <a:latin typeface="Times New Roman" panose="02020603050405020304" pitchFamily="18" charset="0"/>
              </a:rPr>
              <a:t>        </a:t>
            </a:r>
            <a:r>
              <a:rPr kumimoji="1" lang="zh-CN" altLang="en-US" sz="2400" b="1" i="0">
                <a:effectLst>
                  <a:outerShdw blurRad="38100" dist="38100" dir="2700000" algn="tl">
                    <a:srgbClr val="C0C0C0"/>
                  </a:outerShdw>
                </a:effectLst>
                <a:latin typeface="Times New Roman" panose="02020603050405020304" pitchFamily="18" charset="0"/>
              </a:rPr>
              <a:t>这是欧姆定律的相量形式。复数相等是模与角分别相等。此式表明有效值</a:t>
            </a:r>
          </a:p>
        </p:txBody>
      </p:sp>
      <p:sp>
        <p:nvSpPr>
          <p:cNvPr id="173110" name="Text Box 54">
            <a:extLst>
              <a:ext uri="{FF2B5EF4-FFF2-40B4-BE49-F238E27FC236}">
                <a16:creationId xmlns:a16="http://schemas.microsoft.com/office/drawing/2014/main" id="{42D587B0-9475-4AC9-B8EE-7F84644BC144}"/>
              </a:ext>
            </a:extLst>
          </p:cNvPr>
          <p:cNvSpPr txBox="1">
            <a:spLocks noChangeArrowheads="1"/>
          </p:cNvSpPr>
          <p:nvPr/>
        </p:nvSpPr>
        <p:spPr bwMode="auto">
          <a:xfrm>
            <a:off x="1524000" y="3595688"/>
            <a:ext cx="5486400" cy="519112"/>
          </a:xfrm>
          <a:prstGeom prst="rect">
            <a:avLst/>
          </a:prstGeom>
          <a:noFill/>
          <a:ln>
            <a:noFill/>
          </a:ln>
          <a:effectLst/>
        </p:spPr>
        <p:txBody>
          <a:bodyPr>
            <a:spAutoFit/>
          </a:bodyPr>
          <a:lstStyle/>
          <a:p>
            <a:pPr eaLnBrk="1" hangingPunct="1">
              <a:defRPr/>
            </a:pPr>
            <a:r>
              <a:rPr kumimoji="1" lang="zh-CN" altLang="en-US" b="1" i="0">
                <a:effectLst>
                  <a:outerShdw blurRad="38100" dist="38100" dir="2700000" algn="tl">
                    <a:srgbClr val="C0C0C0"/>
                  </a:outerShdw>
                </a:effectLst>
                <a:latin typeface="Times New Roman" panose="02020603050405020304" pitchFamily="18" charset="0"/>
              </a:rPr>
              <a:t>相量形式的电阻元件符号见右图。</a:t>
            </a:r>
          </a:p>
        </p:txBody>
      </p:sp>
      <p:graphicFrame>
        <p:nvGraphicFramePr>
          <p:cNvPr id="31752" name="Object 55">
            <a:extLst>
              <a:ext uri="{FF2B5EF4-FFF2-40B4-BE49-F238E27FC236}">
                <a16:creationId xmlns:a16="http://schemas.microsoft.com/office/drawing/2014/main" id="{FF0A6001-B03F-4CA5-A4D3-E88D3E6E080D}"/>
              </a:ext>
            </a:extLst>
          </p:cNvPr>
          <p:cNvGraphicFramePr>
            <a:graphicFrameLocks noChangeAspect="1"/>
          </p:cNvGraphicFramePr>
          <p:nvPr/>
        </p:nvGraphicFramePr>
        <p:xfrm>
          <a:off x="4572000" y="2514600"/>
          <a:ext cx="1273175" cy="444500"/>
        </p:xfrm>
        <a:graphic>
          <a:graphicData uri="http://schemas.openxmlformats.org/presentationml/2006/ole">
            <mc:AlternateContent xmlns:mc="http://schemas.openxmlformats.org/markup-compatibility/2006">
              <mc:Choice xmlns:v="urn:schemas-microsoft-com:vml" Requires="v">
                <p:oleObj spid="_x0000_s32064" name="Equation" r:id="rId5" imgW="507780" imgH="177723" progId="Equation.3">
                  <p:embed/>
                </p:oleObj>
              </mc:Choice>
              <mc:Fallback>
                <p:oleObj name="Equation" r:id="rId5" imgW="507780" imgH="177723" progId="Equation.3">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514600"/>
                        <a:ext cx="1273175" cy="444500"/>
                      </a:xfrm>
                      <a:prstGeom prst="rect">
                        <a:avLst/>
                      </a:prstGeom>
                      <a:solidFill>
                        <a:srgbClr val="E9FCC8"/>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112" name="Text Box 56">
            <a:extLst>
              <a:ext uri="{FF2B5EF4-FFF2-40B4-BE49-F238E27FC236}">
                <a16:creationId xmlns:a16="http://schemas.microsoft.com/office/drawing/2014/main" id="{19FCB6DF-BCC1-4161-9B16-6B9CEC1BD77B}"/>
              </a:ext>
            </a:extLst>
          </p:cNvPr>
          <p:cNvSpPr txBox="1">
            <a:spLocks noChangeArrowheads="1"/>
          </p:cNvSpPr>
          <p:nvPr/>
        </p:nvSpPr>
        <p:spPr bwMode="auto">
          <a:xfrm>
            <a:off x="1524000" y="2819400"/>
            <a:ext cx="2057400" cy="457200"/>
          </a:xfrm>
          <a:prstGeom prst="rect">
            <a:avLst/>
          </a:prstGeom>
          <a:noFill/>
          <a:ln>
            <a:noFill/>
          </a:ln>
          <a:effectLst/>
        </p:spPr>
        <p:txBody>
          <a:bodyPr>
            <a:spAutoFit/>
          </a:bodyPr>
          <a:lstStyle/>
          <a:p>
            <a:pPr eaLnBrk="1" hangingPunct="1">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相位关系</a:t>
            </a:r>
          </a:p>
        </p:txBody>
      </p:sp>
      <p:graphicFrame>
        <p:nvGraphicFramePr>
          <p:cNvPr id="31754" name="Object 57">
            <a:extLst>
              <a:ext uri="{FF2B5EF4-FFF2-40B4-BE49-F238E27FC236}">
                <a16:creationId xmlns:a16="http://schemas.microsoft.com/office/drawing/2014/main" id="{63270407-0FA0-4717-A492-7D9D0C56D736}"/>
              </a:ext>
            </a:extLst>
          </p:cNvPr>
          <p:cNvGraphicFramePr>
            <a:graphicFrameLocks noChangeAspect="1"/>
          </p:cNvGraphicFramePr>
          <p:nvPr/>
        </p:nvGraphicFramePr>
        <p:xfrm>
          <a:off x="4572000" y="3124200"/>
          <a:ext cx="1447800" cy="579438"/>
        </p:xfrm>
        <a:graphic>
          <a:graphicData uri="http://schemas.openxmlformats.org/presentationml/2006/ole">
            <mc:AlternateContent xmlns:mc="http://schemas.openxmlformats.org/markup-compatibility/2006">
              <mc:Choice xmlns:v="urn:schemas-microsoft-com:vml" Requires="v">
                <p:oleObj spid="_x0000_s32065" name="Equation" r:id="rId7" imgW="508000" imgH="228600" progId="Equation.3">
                  <p:embed/>
                </p:oleObj>
              </mc:Choice>
              <mc:Fallback>
                <p:oleObj name="Equation" r:id="rId7" imgW="508000" imgH="228600" progId="Equation.3">
                  <p:embed/>
                  <p:pic>
                    <p:nvPicPr>
                      <p:cNvPr id="0" name="Object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124200"/>
                        <a:ext cx="1447800" cy="579438"/>
                      </a:xfrm>
                      <a:prstGeom prst="rect">
                        <a:avLst/>
                      </a:prstGeom>
                      <a:solidFill>
                        <a:srgbClr val="E9FC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755" name="Group 58">
            <a:extLst>
              <a:ext uri="{FF2B5EF4-FFF2-40B4-BE49-F238E27FC236}">
                <a16:creationId xmlns:a16="http://schemas.microsoft.com/office/drawing/2014/main" id="{36A2389D-47E8-416C-88E8-7616D0ACD2E2}"/>
              </a:ext>
            </a:extLst>
          </p:cNvPr>
          <p:cNvGrpSpPr>
            <a:grpSpLocks/>
          </p:cNvGrpSpPr>
          <p:nvPr/>
        </p:nvGrpSpPr>
        <p:grpSpPr bwMode="auto">
          <a:xfrm>
            <a:off x="2057400" y="4267200"/>
            <a:ext cx="1600200" cy="1905000"/>
            <a:chOff x="4032" y="624"/>
            <a:chExt cx="786" cy="936"/>
          </a:xfrm>
        </p:grpSpPr>
        <p:sp>
          <p:nvSpPr>
            <p:cNvPr id="31757" name="Oval 59">
              <a:extLst>
                <a:ext uri="{FF2B5EF4-FFF2-40B4-BE49-F238E27FC236}">
                  <a16:creationId xmlns:a16="http://schemas.microsoft.com/office/drawing/2014/main" id="{B82E90CB-01C4-4692-84AC-0F18F965799B}"/>
                </a:ext>
              </a:extLst>
            </p:cNvPr>
            <p:cNvSpPr>
              <a:spLocks noChangeArrowheads="1"/>
            </p:cNvSpPr>
            <p:nvPr/>
          </p:nvSpPr>
          <p:spPr bwMode="auto">
            <a:xfrm>
              <a:off x="4129" y="1513"/>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58" name="Rectangle 60">
              <a:extLst>
                <a:ext uri="{FF2B5EF4-FFF2-40B4-BE49-F238E27FC236}">
                  <a16:creationId xmlns:a16="http://schemas.microsoft.com/office/drawing/2014/main" id="{E4BB0276-A6AC-4A57-9A82-24D3BA1B1E68}"/>
                </a:ext>
              </a:extLst>
            </p:cNvPr>
            <p:cNvSpPr>
              <a:spLocks noChangeArrowheads="1"/>
            </p:cNvSpPr>
            <p:nvPr/>
          </p:nvSpPr>
          <p:spPr bwMode="auto">
            <a:xfrm>
              <a:off x="4718" y="1152"/>
              <a:ext cx="10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R</a:t>
              </a:r>
              <a:endParaRPr kumimoji="1" lang="en-US" altLang="zh-CN" sz="2400">
                <a:latin typeface="Times New Roman" panose="02020603050405020304" pitchFamily="18" charset="0"/>
              </a:endParaRPr>
            </a:p>
          </p:txBody>
        </p:sp>
        <p:graphicFrame>
          <p:nvGraphicFramePr>
            <p:cNvPr id="31759" name="Object 61">
              <a:extLst>
                <a:ext uri="{FF2B5EF4-FFF2-40B4-BE49-F238E27FC236}">
                  <a16:creationId xmlns:a16="http://schemas.microsoft.com/office/drawing/2014/main" id="{95248801-D716-43E0-8C2E-B6480B08E518}"/>
                </a:ext>
              </a:extLst>
            </p:cNvPr>
            <p:cNvGraphicFramePr>
              <a:graphicFrameLocks noChangeAspect="1"/>
            </p:cNvGraphicFramePr>
            <p:nvPr/>
          </p:nvGraphicFramePr>
          <p:xfrm>
            <a:off x="4272" y="624"/>
            <a:ext cx="128" cy="228"/>
          </p:xfrm>
          <a:graphic>
            <a:graphicData uri="http://schemas.openxmlformats.org/presentationml/2006/ole">
              <mc:AlternateContent xmlns:mc="http://schemas.openxmlformats.org/markup-compatibility/2006">
                <mc:Choice xmlns:v="urn:schemas-microsoft-com:vml" Requires="v">
                  <p:oleObj spid="_x0000_s32066" name="公式" r:id="rId9" imgW="38010" imgH="114407" progId="Equation.3">
                    <p:embed/>
                  </p:oleObj>
                </mc:Choice>
                <mc:Fallback>
                  <p:oleObj name="公式" r:id="rId9" imgW="38010" imgH="114407" progId="Equation.3">
                    <p:embed/>
                    <p:pic>
                      <p:nvPicPr>
                        <p:cNvPr id="0"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624"/>
                          <a:ext cx="128"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0" name="Rectangle 62">
              <a:extLst>
                <a:ext uri="{FF2B5EF4-FFF2-40B4-BE49-F238E27FC236}">
                  <a16:creationId xmlns:a16="http://schemas.microsoft.com/office/drawing/2014/main" id="{E0EAA8B8-7398-4D95-9BD8-E26CA972B191}"/>
                </a:ext>
              </a:extLst>
            </p:cNvPr>
            <p:cNvSpPr>
              <a:spLocks noChangeArrowheads="1"/>
            </p:cNvSpPr>
            <p:nvPr/>
          </p:nvSpPr>
          <p:spPr bwMode="auto">
            <a:xfrm>
              <a:off x="4583" y="1104"/>
              <a:ext cx="73" cy="26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61" name="Line 63">
              <a:extLst>
                <a:ext uri="{FF2B5EF4-FFF2-40B4-BE49-F238E27FC236}">
                  <a16:creationId xmlns:a16="http://schemas.microsoft.com/office/drawing/2014/main" id="{8D5B748B-3637-4713-8143-350CB162255B}"/>
                </a:ext>
              </a:extLst>
            </p:cNvPr>
            <p:cNvSpPr>
              <a:spLocks noChangeShapeType="1"/>
            </p:cNvSpPr>
            <p:nvPr/>
          </p:nvSpPr>
          <p:spPr bwMode="auto">
            <a:xfrm>
              <a:off x="4619" y="912"/>
              <a:ext cx="0" cy="18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2" name="Line 64">
              <a:extLst>
                <a:ext uri="{FF2B5EF4-FFF2-40B4-BE49-F238E27FC236}">
                  <a16:creationId xmlns:a16="http://schemas.microsoft.com/office/drawing/2014/main" id="{C92D4623-89B2-4795-A8B8-A798394036AB}"/>
                </a:ext>
              </a:extLst>
            </p:cNvPr>
            <p:cNvSpPr>
              <a:spLocks noChangeShapeType="1"/>
            </p:cNvSpPr>
            <p:nvPr/>
          </p:nvSpPr>
          <p:spPr bwMode="auto">
            <a:xfrm>
              <a:off x="4176" y="1545"/>
              <a:ext cx="4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63" name="Text Box 65">
              <a:extLst>
                <a:ext uri="{FF2B5EF4-FFF2-40B4-BE49-F238E27FC236}">
                  <a16:creationId xmlns:a16="http://schemas.microsoft.com/office/drawing/2014/main" id="{60E286C7-C6E3-4F13-8A42-BB63428A72FB}"/>
                </a:ext>
              </a:extLst>
            </p:cNvPr>
            <p:cNvSpPr txBox="1">
              <a:spLocks noChangeArrowheads="1"/>
            </p:cNvSpPr>
            <p:nvPr/>
          </p:nvSpPr>
          <p:spPr bwMode="auto">
            <a:xfrm>
              <a:off x="4032" y="1088"/>
              <a:ext cx="17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0000"/>
                  </a:solidFill>
                  <a:latin typeface="Times New Roman" panose="02020603050405020304" pitchFamily="18" charset="0"/>
                </a:rPr>
                <a:t>u</a:t>
              </a:r>
              <a:endParaRPr kumimoji="1" lang="en-US" altLang="zh-CN" sz="2400" b="1" i="0">
                <a:latin typeface="Times New Roman" panose="02020603050405020304" pitchFamily="18" charset="0"/>
              </a:endParaRPr>
            </a:p>
          </p:txBody>
        </p:sp>
        <p:sp>
          <p:nvSpPr>
            <p:cNvPr id="31764" name="Line 66">
              <a:extLst>
                <a:ext uri="{FF2B5EF4-FFF2-40B4-BE49-F238E27FC236}">
                  <a16:creationId xmlns:a16="http://schemas.microsoft.com/office/drawing/2014/main" id="{F295B97B-CDFD-4830-BCC4-C39947B78781}"/>
                </a:ext>
              </a:extLst>
            </p:cNvPr>
            <p:cNvSpPr>
              <a:spLocks noChangeShapeType="1"/>
            </p:cNvSpPr>
            <p:nvPr/>
          </p:nvSpPr>
          <p:spPr bwMode="auto">
            <a:xfrm>
              <a:off x="4176" y="864"/>
              <a:ext cx="295"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65" name="Text Box 67">
              <a:extLst>
                <a:ext uri="{FF2B5EF4-FFF2-40B4-BE49-F238E27FC236}">
                  <a16:creationId xmlns:a16="http://schemas.microsoft.com/office/drawing/2014/main" id="{88A07003-5A5A-4425-8570-C5E53A8E0364}"/>
                </a:ext>
              </a:extLst>
            </p:cNvPr>
            <p:cNvSpPr txBox="1">
              <a:spLocks noChangeArrowheads="1"/>
            </p:cNvSpPr>
            <p:nvPr/>
          </p:nvSpPr>
          <p:spPr bwMode="auto">
            <a:xfrm>
              <a:off x="4056" y="895"/>
              <a:ext cx="17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a:t>
              </a:r>
              <a:endParaRPr kumimoji="1" lang="en-US" altLang="zh-CN" sz="2400" b="1" i="0">
                <a:latin typeface="Times New Roman" panose="02020603050405020304" pitchFamily="18" charset="0"/>
              </a:endParaRPr>
            </a:p>
          </p:txBody>
        </p:sp>
        <p:sp>
          <p:nvSpPr>
            <p:cNvPr id="31766" name="Text Box 68">
              <a:extLst>
                <a:ext uri="{FF2B5EF4-FFF2-40B4-BE49-F238E27FC236}">
                  <a16:creationId xmlns:a16="http://schemas.microsoft.com/office/drawing/2014/main" id="{00B384E0-A92D-48C0-8B4F-B05702CCA591}"/>
                </a:ext>
              </a:extLst>
            </p:cNvPr>
            <p:cNvSpPr txBox="1">
              <a:spLocks noChangeArrowheads="1"/>
            </p:cNvSpPr>
            <p:nvPr/>
          </p:nvSpPr>
          <p:spPr bwMode="auto">
            <a:xfrm>
              <a:off x="4055" y="1279"/>
              <a:ext cx="16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_</a:t>
              </a:r>
              <a:endParaRPr kumimoji="1" lang="en-US" altLang="zh-CN" sz="2400" b="1" i="0">
                <a:latin typeface="Times New Roman" panose="02020603050405020304" pitchFamily="18" charset="0"/>
              </a:endParaRPr>
            </a:p>
          </p:txBody>
        </p:sp>
        <p:sp>
          <p:nvSpPr>
            <p:cNvPr id="31767" name="Oval 69">
              <a:extLst>
                <a:ext uri="{FF2B5EF4-FFF2-40B4-BE49-F238E27FC236}">
                  <a16:creationId xmlns:a16="http://schemas.microsoft.com/office/drawing/2014/main" id="{029A89F4-6E88-4E95-BCC1-C6BE68CC2920}"/>
                </a:ext>
              </a:extLst>
            </p:cNvPr>
            <p:cNvSpPr>
              <a:spLocks noChangeArrowheads="1"/>
            </p:cNvSpPr>
            <p:nvPr/>
          </p:nvSpPr>
          <p:spPr bwMode="auto">
            <a:xfrm>
              <a:off x="4128" y="890"/>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68" name="Line 70">
              <a:extLst>
                <a:ext uri="{FF2B5EF4-FFF2-40B4-BE49-F238E27FC236}">
                  <a16:creationId xmlns:a16="http://schemas.microsoft.com/office/drawing/2014/main" id="{503B5BB9-44C1-4C3B-9A0C-EE9DBA2F8B20}"/>
                </a:ext>
              </a:extLst>
            </p:cNvPr>
            <p:cNvSpPr>
              <a:spLocks noChangeShapeType="1"/>
            </p:cNvSpPr>
            <p:nvPr/>
          </p:nvSpPr>
          <p:spPr bwMode="auto">
            <a:xfrm>
              <a:off x="4619" y="136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9" name="Line 71">
              <a:extLst>
                <a:ext uri="{FF2B5EF4-FFF2-40B4-BE49-F238E27FC236}">
                  <a16:creationId xmlns:a16="http://schemas.microsoft.com/office/drawing/2014/main" id="{86CC08BF-F412-439E-9291-5EA38EE45043}"/>
                </a:ext>
              </a:extLst>
            </p:cNvPr>
            <p:cNvSpPr>
              <a:spLocks noChangeShapeType="1"/>
            </p:cNvSpPr>
            <p:nvPr/>
          </p:nvSpPr>
          <p:spPr bwMode="auto">
            <a:xfrm>
              <a:off x="4176" y="912"/>
              <a:ext cx="4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1756" name="AutoShape 72">
            <a:extLst>
              <a:ext uri="{FF2B5EF4-FFF2-40B4-BE49-F238E27FC236}">
                <a16:creationId xmlns:a16="http://schemas.microsoft.com/office/drawing/2014/main" id="{46C60373-7988-41B3-9A0D-DF70BBB9621C}"/>
              </a:ext>
            </a:extLst>
          </p:cNvPr>
          <p:cNvSpPr>
            <a:spLocks noChangeArrowheads="1"/>
          </p:cNvSpPr>
          <p:nvPr/>
        </p:nvSpPr>
        <p:spPr bwMode="auto">
          <a:xfrm>
            <a:off x="4343400" y="5181600"/>
            <a:ext cx="990600" cy="609600"/>
          </a:xfrm>
          <a:prstGeom prst="rightArrow">
            <a:avLst>
              <a:gd name="adj1" fmla="val 50000"/>
              <a:gd name="adj2" fmla="val 4062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8A026146-1E3E-47EE-88E0-2E4D3B4D620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C2E9113-CC9A-4A26-BDDB-72F2CF8ACA47}" type="slidenum">
              <a:rPr lang="en-US" altLang="zh-CN" sz="1400" smtClean="0"/>
              <a:pPr>
                <a:spcBef>
                  <a:spcPct val="0"/>
                </a:spcBef>
                <a:buFontTx/>
                <a:buNone/>
              </a:pPr>
              <a:t>31</a:t>
            </a:fld>
            <a:endParaRPr lang="en-US" altLang="zh-CN" sz="1400"/>
          </a:p>
        </p:txBody>
      </p:sp>
      <p:sp>
        <p:nvSpPr>
          <p:cNvPr id="32771" name="Line 2">
            <a:extLst>
              <a:ext uri="{FF2B5EF4-FFF2-40B4-BE49-F238E27FC236}">
                <a16:creationId xmlns:a16="http://schemas.microsoft.com/office/drawing/2014/main" id="{D7EEAEE3-8F9D-4AB1-B8FB-173A7BAFF65D}"/>
              </a:ext>
            </a:extLst>
          </p:cNvPr>
          <p:cNvSpPr>
            <a:spLocks noChangeShapeType="1"/>
          </p:cNvSpPr>
          <p:nvPr/>
        </p:nvSpPr>
        <p:spPr bwMode="auto">
          <a:xfrm>
            <a:off x="762000" y="2133600"/>
            <a:ext cx="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75108" name="Object 4">
            <a:hlinkClick r:id="" action="ppaction://ole?verb=0"/>
            <a:extLst>
              <a:ext uri="{FF2B5EF4-FFF2-40B4-BE49-F238E27FC236}">
                <a16:creationId xmlns:a16="http://schemas.microsoft.com/office/drawing/2014/main" id="{800637DE-66B5-432B-AB92-1253390F0FD0}"/>
              </a:ext>
            </a:extLst>
          </p:cNvPr>
          <p:cNvGraphicFramePr>
            <a:graphicFrameLocks/>
          </p:cNvGraphicFramePr>
          <p:nvPr/>
        </p:nvGraphicFramePr>
        <p:xfrm>
          <a:off x="762000" y="2362200"/>
          <a:ext cx="1676400" cy="615950"/>
        </p:xfrm>
        <a:graphic>
          <a:graphicData uri="http://schemas.openxmlformats.org/presentationml/2006/ole">
            <mc:AlternateContent xmlns:mc="http://schemas.openxmlformats.org/markup-compatibility/2006">
              <mc:Choice xmlns:v="urn:schemas-microsoft-com:vml" Requires="v">
                <p:oleObj spid="_x0000_s33171" name="公式" r:id="rId3" imgW="507780" imgH="203112" progId="Equation.3">
                  <p:embed/>
                </p:oleObj>
              </mc:Choice>
              <mc:Fallback>
                <p:oleObj name="公式" r:id="rId3" imgW="507780" imgH="203112"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362200"/>
                        <a:ext cx="16764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5109" name="Rectangle 5">
            <a:extLst>
              <a:ext uri="{FF2B5EF4-FFF2-40B4-BE49-F238E27FC236}">
                <a16:creationId xmlns:a16="http://schemas.microsoft.com/office/drawing/2014/main" id="{3F8E4E33-4D6C-45DB-A3F6-9466BE5004E3}"/>
              </a:ext>
            </a:extLst>
          </p:cNvPr>
          <p:cNvSpPr>
            <a:spLocks noChangeArrowheads="1"/>
          </p:cNvSpPr>
          <p:nvPr/>
        </p:nvSpPr>
        <p:spPr bwMode="auto">
          <a:xfrm>
            <a:off x="423863" y="609600"/>
            <a:ext cx="7500937"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006600"/>
                </a:solidFill>
                <a:latin typeface="Times New Roman" panose="02020603050405020304" pitchFamily="18" charset="0"/>
              </a:rPr>
              <a:t> </a:t>
            </a:r>
            <a:r>
              <a:rPr kumimoji="1" lang="zh-CN" altLang="en-US" sz="2800" b="1" i="0">
                <a:latin typeface="Times New Roman" panose="02020603050405020304" pitchFamily="18" charset="0"/>
              </a:rPr>
              <a:t>（</a:t>
            </a:r>
            <a:r>
              <a:rPr kumimoji="1" lang="en-US" altLang="zh-CN" sz="2800" b="1" i="0">
                <a:latin typeface="Times New Roman" panose="02020603050405020304" pitchFamily="18" charset="0"/>
              </a:rPr>
              <a:t>2</a:t>
            </a:r>
            <a:r>
              <a:rPr kumimoji="1" lang="zh-CN" altLang="en-US" sz="2800" b="1" i="0">
                <a:latin typeface="Times New Roman" panose="02020603050405020304" pitchFamily="18" charset="0"/>
              </a:rPr>
              <a:t>）</a:t>
            </a:r>
            <a:r>
              <a:rPr kumimoji="1" lang="zh-CN" altLang="en-US" sz="2800" b="1" i="0">
                <a:solidFill>
                  <a:srgbClr val="FF5050"/>
                </a:solidFill>
                <a:latin typeface="宋体" panose="02010600030101010101" pitchFamily="2" charset="-122"/>
              </a:rPr>
              <a:t>瞬时功率</a:t>
            </a:r>
            <a:r>
              <a:rPr kumimoji="1" lang="zh-CN" altLang="en-US" sz="2800" b="1" i="0">
                <a:solidFill>
                  <a:srgbClr val="FF5050"/>
                </a:solidFill>
                <a:latin typeface="Times New Roman" panose="02020603050405020304" pitchFamily="18" charset="0"/>
              </a:rPr>
              <a:t> </a:t>
            </a:r>
            <a:r>
              <a:rPr kumimoji="1" lang="en-US" altLang="zh-CN" sz="2800" b="1">
                <a:solidFill>
                  <a:srgbClr val="FF5050"/>
                </a:solidFill>
                <a:latin typeface="Times New Roman" panose="02020603050405020304" pitchFamily="18" charset="0"/>
              </a:rPr>
              <a:t>p</a:t>
            </a:r>
            <a:r>
              <a:rPr kumimoji="1" lang="zh-CN" altLang="en-US" sz="2800" b="1" i="0">
                <a:solidFill>
                  <a:srgbClr val="FF5050"/>
                </a:solidFill>
                <a:latin typeface="宋体" panose="02010600030101010101" pitchFamily="2" charset="-122"/>
              </a:rPr>
              <a:t>：</a:t>
            </a:r>
            <a:r>
              <a:rPr kumimoji="1" lang="zh-CN" altLang="en-US" sz="2800" b="1" i="0">
                <a:latin typeface="宋体" panose="02010600030101010101" pitchFamily="2" charset="-122"/>
              </a:rPr>
              <a:t>瞬时电压与瞬时电流的乘积</a:t>
            </a:r>
          </a:p>
        </p:txBody>
      </p:sp>
      <p:graphicFrame>
        <p:nvGraphicFramePr>
          <p:cNvPr id="175111" name="Object 7">
            <a:extLst>
              <a:ext uri="{FF2B5EF4-FFF2-40B4-BE49-F238E27FC236}">
                <a16:creationId xmlns:a16="http://schemas.microsoft.com/office/drawing/2014/main" id="{A9E7915B-9BCE-4C78-9AD6-FCAE1BA33E65}"/>
              </a:ext>
            </a:extLst>
          </p:cNvPr>
          <p:cNvGraphicFramePr>
            <a:graphicFrameLocks noChangeAspect="1"/>
          </p:cNvGraphicFramePr>
          <p:nvPr/>
        </p:nvGraphicFramePr>
        <p:xfrm>
          <a:off x="1219200" y="2819400"/>
          <a:ext cx="2743200" cy="577850"/>
        </p:xfrm>
        <a:graphic>
          <a:graphicData uri="http://schemas.openxmlformats.org/presentationml/2006/ole">
            <mc:AlternateContent xmlns:mc="http://schemas.openxmlformats.org/markup-compatibility/2006">
              <mc:Choice xmlns:v="urn:schemas-microsoft-com:vml" Requires="v">
                <p:oleObj spid="_x0000_s33172" name="Equation" r:id="rId5" imgW="1002865" imgH="228501" progId="Equation.3">
                  <p:embed/>
                </p:oleObj>
              </mc:Choice>
              <mc:Fallback>
                <p:oleObj name="Equation" r:id="rId5" imgW="1002865" imgH="228501"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2819400"/>
                        <a:ext cx="27432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2" name="Object 8">
            <a:extLst>
              <a:ext uri="{FF2B5EF4-FFF2-40B4-BE49-F238E27FC236}">
                <a16:creationId xmlns:a16="http://schemas.microsoft.com/office/drawing/2014/main" id="{AEF037E6-8E74-45DD-B7C7-0A2D2E6AE6F2}"/>
              </a:ext>
            </a:extLst>
          </p:cNvPr>
          <p:cNvGraphicFramePr>
            <a:graphicFrameLocks noChangeAspect="1"/>
          </p:cNvGraphicFramePr>
          <p:nvPr/>
        </p:nvGraphicFramePr>
        <p:xfrm>
          <a:off x="1219200" y="3276600"/>
          <a:ext cx="3644900" cy="990600"/>
        </p:xfrm>
        <a:graphic>
          <a:graphicData uri="http://schemas.openxmlformats.org/presentationml/2006/ole">
            <mc:AlternateContent xmlns:mc="http://schemas.openxmlformats.org/markup-compatibility/2006">
              <mc:Choice xmlns:v="urn:schemas-microsoft-com:vml" Requires="v">
                <p:oleObj spid="_x0000_s33173" name="Equation" r:id="rId7" imgW="1447172" imgH="393529" progId="Equation.3">
                  <p:embed/>
                </p:oleObj>
              </mc:Choice>
              <mc:Fallback>
                <p:oleObj name="Equation" r:id="rId7" imgW="1447172" imgH="393529"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3276600"/>
                        <a:ext cx="36449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76" name="Group 152">
            <a:extLst>
              <a:ext uri="{FF2B5EF4-FFF2-40B4-BE49-F238E27FC236}">
                <a16:creationId xmlns:a16="http://schemas.microsoft.com/office/drawing/2014/main" id="{79C3935B-6309-4D4C-AB2B-0E82022879A4}"/>
              </a:ext>
            </a:extLst>
          </p:cNvPr>
          <p:cNvGrpSpPr>
            <a:grpSpLocks/>
          </p:cNvGrpSpPr>
          <p:nvPr/>
        </p:nvGrpSpPr>
        <p:grpSpPr bwMode="auto">
          <a:xfrm>
            <a:off x="762000" y="4343400"/>
            <a:ext cx="4572000" cy="1436688"/>
            <a:chOff x="288" y="2928"/>
            <a:chExt cx="2880" cy="905"/>
          </a:xfrm>
        </p:grpSpPr>
        <p:sp>
          <p:nvSpPr>
            <p:cNvPr id="32819" name="Rectangle 10">
              <a:extLst>
                <a:ext uri="{FF2B5EF4-FFF2-40B4-BE49-F238E27FC236}">
                  <a16:creationId xmlns:a16="http://schemas.microsoft.com/office/drawing/2014/main" id="{3D8770DA-9AC0-4F3E-8095-F28903E67361}"/>
                </a:ext>
              </a:extLst>
            </p:cNvPr>
            <p:cNvSpPr>
              <a:spLocks noChangeArrowheads="1"/>
            </p:cNvSpPr>
            <p:nvPr/>
          </p:nvSpPr>
          <p:spPr bwMode="auto">
            <a:xfrm>
              <a:off x="288" y="2928"/>
              <a:ext cx="2880" cy="8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FontTx/>
                <a:buNone/>
              </a:pPr>
              <a:r>
                <a:rPr kumimoji="1" lang="zh-CN" altLang="en-US" sz="2800" b="1" i="0">
                  <a:latin typeface="Times New Roman" panose="02020603050405020304" pitchFamily="18" charset="0"/>
                </a:rPr>
                <a:t>可以看出功率随时间变化，</a:t>
              </a:r>
            </a:p>
            <a:p>
              <a:pPr>
                <a:lnSpc>
                  <a:spcPct val="130000"/>
                </a:lnSpc>
                <a:spcBef>
                  <a:spcPct val="50000"/>
                </a:spcBef>
                <a:buFontTx/>
                <a:buNone/>
              </a:pPr>
              <a:r>
                <a:rPr kumimoji="1" lang="zh-CN" altLang="en-US" sz="2800" b="1" i="0">
                  <a:latin typeface="Times New Roman" panose="02020603050405020304" pitchFamily="18" charset="0"/>
                </a:rPr>
                <a:t>且</a:t>
              </a:r>
            </a:p>
          </p:txBody>
        </p:sp>
        <p:graphicFrame>
          <p:nvGraphicFramePr>
            <p:cNvPr id="32820" name="Object 11">
              <a:extLst>
                <a:ext uri="{FF2B5EF4-FFF2-40B4-BE49-F238E27FC236}">
                  <a16:creationId xmlns:a16="http://schemas.microsoft.com/office/drawing/2014/main" id="{69749C90-E927-4FA5-B1CE-E0BE0B9394EF}"/>
                </a:ext>
              </a:extLst>
            </p:cNvPr>
            <p:cNvGraphicFramePr>
              <a:graphicFrameLocks noChangeAspect="1"/>
            </p:cNvGraphicFramePr>
            <p:nvPr/>
          </p:nvGraphicFramePr>
          <p:xfrm>
            <a:off x="720" y="3456"/>
            <a:ext cx="624" cy="377"/>
          </p:xfrm>
          <a:graphic>
            <a:graphicData uri="http://schemas.openxmlformats.org/presentationml/2006/ole">
              <mc:AlternateContent xmlns:mc="http://schemas.openxmlformats.org/markup-compatibility/2006">
                <mc:Choice xmlns:v="urn:schemas-microsoft-com:vml" Requires="v">
                  <p:oleObj spid="_x0000_s33174" name="公式" r:id="rId9" imgW="368140" imgH="203112" progId="Equation.3">
                    <p:embed/>
                  </p:oleObj>
                </mc:Choice>
                <mc:Fallback>
                  <p:oleObj name="公式" r:id="rId9" imgW="368140" imgH="203112"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 y="3456"/>
                          <a:ext cx="624"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5116" name="Object 12">
            <a:hlinkClick r:id="" action="ppaction://ole?verb=0"/>
            <a:extLst>
              <a:ext uri="{FF2B5EF4-FFF2-40B4-BE49-F238E27FC236}">
                <a16:creationId xmlns:a16="http://schemas.microsoft.com/office/drawing/2014/main" id="{5D72778F-23AF-45B5-8792-D53E3E998988}"/>
              </a:ext>
            </a:extLst>
          </p:cNvPr>
          <p:cNvGraphicFramePr>
            <a:graphicFrameLocks/>
          </p:cNvGraphicFramePr>
          <p:nvPr/>
        </p:nvGraphicFramePr>
        <p:xfrm>
          <a:off x="1371600" y="1219200"/>
          <a:ext cx="2438400" cy="1066800"/>
        </p:xfrm>
        <a:graphic>
          <a:graphicData uri="http://schemas.openxmlformats.org/presentationml/2006/ole">
            <mc:AlternateContent xmlns:mc="http://schemas.openxmlformats.org/markup-compatibility/2006">
              <mc:Choice xmlns:v="urn:schemas-microsoft-com:vml" Requires="v">
                <p:oleObj spid="_x0000_s33175" name="Equation" r:id="rId11" imgW="1079500" imgH="457200" progId="Equation.3">
                  <p:embed/>
                </p:oleObj>
              </mc:Choice>
              <mc:Fallback>
                <p:oleObj name="Equation" r:id="rId11" imgW="1079500" imgH="45720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1600" y="1219200"/>
                        <a:ext cx="2438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8" name="Line 13">
            <a:extLst>
              <a:ext uri="{FF2B5EF4-FFF2-40B4-BE49-F238E27FC236}">
                <a16:creationId xmlns:a16="http://schemas.microsoft.com/office/drawing/2014/main" id="{6AEEF2B3-8076-45F3-8909-D128F7F9FEBE}"/>
              </a:ext>
            </a:extLst>
          </p:cNvPr>
          <p:cNvSpPr>
            <a:spLocks noChangeShapeType="1"/>
          </p:cNvSpPr>
          <p:nvPr/>
        </p:nvSpPr>
        <p:spPr bwMode="auto">
          <a:xfrm>
            <a:off x="6811963" y="4225925"/>
            <a:ext cx="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5118" name="Group 14">
            <a:extLst>
              <a:ext uri="{FF2B5EF4-FFF2-40B4-BE49-F238E27FC236}">
                <a16:creationId xmlns:a16="http://schemas.microsoft.com/office/drawing/2014/main" id="{613ABE1B-9042-459C-92B2-972C0AC38F1B}"/>
              </a:ext>
            </a:extLst>
          </p:cNvPr>
          <p:cNvGrpSpPr>
            <a:grpSpLocks/>
          </p:cNvGrpSpPr>
          <p:nvPr/>
        </p:nvGrpSpPr>
        <p:grpSpPr bwMode="auto">
          <a:xfrm>
            <a:off x="6692900" y="2408238"/>
            <a:ext cx="1030288" cy="2514600"/>
            <a:chOff x="4032" y="1776"/>
            <a:chExt cx="649" cy="1584"/>
          </a:xfrm>
        </p:grpSpPr>
        <p:sp>
          <p:nvSpPr>
            <p:cNvPr id="32817" name="Line 15">
              <a:extLst>
                <a:ext uri="{FF2B5EF4-FFF2-40B4-BE49-F238E27FC236}">
                  <a16:creationId xmlns:a16="http://schemas.microsoft.com/office/drawing/2014/main" id="{2C29F271-4628-4E8E-BBD2-D256D1355A78}"/>
                </a:ext>
              </a:extLst>
            </p:cNvPr>
            <p:cNvSpPr>
              <a:spLocks noChangeShapeType="1"/>
            </p:cNvSpPr>
            <p:nvPr/>
          </p:nvSpPr>
          <p:spPr bwMode="auto">
            <a:xfrm flipH="1">
              <a:off x="4032" y="1776"/>
              <a:ext cx="0" cy="1584"/>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18" name="Line 16">
              <a:extLst>
                <a:ext uri="{FF2B5EF4-FFF2-40B4-BE49-F238E27FC236}">
                  <a16:creationId xmlns:a16="http://schemas.microsoft.com/office/drawing/2014/main" id="{40D08BB0-20DE-4AAC-BAAF-C786F1E36F6B}"/>
                </a:ext>
              </a:extLst>
            </p:cNvPr>
            <p:cNvSpPr>
              <a:spLocks noChangeShapeType="1"/>
            </p:cNvSpPr>
            <p:nvPr/>
          </p:nvSpPr>
          <p:spPr bwMode="auto">
            <a:xfrm>
              <a:off x="4681" y="1824"/>
              <a:ext cx="0" cy="1531"/>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5121" name="Rectangle 17">
            <a:extLst>
              <a:ext uri="{FF2B5EF4-FFF2-40B4-BE49-F238E27FC236}">
                <a16:creationId xmlns:a16="http://schemas.microsoft.com/office/drawing/2014/main" id="{358C3F54-3435-4EB2-B1D0-D9714ED0EA51}"/>
              </a:ext>
            </a:extLst>
          </p:cNvPr>
          <p:cNvSpPr>
            <a:spLocks noChangeArrowheads="1"/>
          </p:cNvSpPr>
          <p:nvPr/>
        </p:nvSpPr>
        <p:spPr bwMode="auto">
          <a:xfrm>
            <a:off x="6159500" y="3246438"/>
            <a:ext cx="3333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CC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000099"/>
                </a:solidFill>
                <a:latin typeface="Times New Roman" panose="02020603050405020304" pitchFamily="18" charset="0"/>
              </a:rPr>
              <a:t>p</a:t>
            </a:r>
            <a:endParaRPr kumimoji="1" lang="en-US" altLang="zh-CN" sz="2400">
              <a:solidFill>
                <a:srgbClr val="000099"/>
              </a:solidFill>
              <a:latin typeface="Times New Roman" panose="02020603050405020304" pitchFamily="18" charset="0"/>
            </a:endParaRPr>
          </a:p>
        </p:txBody>
      </p:sp>
      <p:sp>
        <p:nvSpPr>
          <p:cNvPr id="32781" name="Line 18">
            <a:extLst>
              <a:ext uri="{FF2B5EF4-FFF2-40B4-BE49-F238E27FC236}">
                <a16:creationId xmlns:a16="http://schemas.microsoft.com/office/drawing/2014/main" id="{13C900EB-734A-4DBB-B48D-77847ECDB110}"/>
              </a:ext>
            </a:extLst>
          </p:cNvPr>
          <p:cNvSpPr>
            <a:spLocks noChangeShapeType="1"/>
          </p:cNvSpPr>
          <p:nvPr/>
        </p:nvSpPr>
        <p:spPr bwMode="auto">
          <a:xfrm>
            <a:off x="7008813" y="2470150"/>
            <a:ext cx="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5220" name="Group 116">
            <a:extLst>
              <a:ext uri="{FF2B5EF4-FFF2-40B4-BE49-F238E27FC236}">
                <a16:creationId xmlns:a16="http://schemas.microsoft.com/office/drawing/2014/main" id="{0C4EFC7E-A59D-42F9-BB92-46627787652C}"/>
              </a:ext>
            </a:extLst>
          </p:cNvPr>
          <p:cNvGrpSpPr>
            <a:grpSpLocks/>
          </p:cNvGrpSpPr>
          <p:nvPr/>
        </p:nvGrpSpPr>
        <p:grpSpPr bwMode="auto">
          <a:xfrm>
            <a:off x="5789613" y="3665538"/>
            <a:ext cx="1916112" cy="1258887"/>
            <a:chOff x="3463" y="2568"/>
            <a:chExt cx="1207" cy="793"/>
          </a:xfrm>
        </p:grpSpPr>
        <p:sp>
          <p:nvSpPr>
            <p:cNvPr id="32811" name="Line 117">
              <a:extLst>
                <a:ext uri="{FF2B5EF4-FFF2-40B4-BE49-F238E27FC236}">
                  <a16:creationId xmlns:a16="http://schemas.microsoft.com/office/drawing/2014/main" id="{863223F9-C4BB-4F92-92CD-11F2F09B12CF}"/>
                </a:ext>
              </a:extLst>
            </p:cNvPr>
            <p:cNvSpPr>
              <a:spLocks noChangeShapeType="1"/>
            </p:cNvSpPr>
            <p:nvPr/>
          </p:nvSpPr>
          <p:spPr bwMode="auto">
            <a:xfrm flipH="1">
              <a:off x="3463" y="2964"/>
              <a:ext cx="99" cy="396"/>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812" name="Group 118">
              <a:extLst>
                <a:ext uri="{FF2B5EF4-FFF2-40B4-BE49-F238E27FC236}">
                  <a16:creationId xmlns:a16="http://schemas.microsoft.com/office/drawing/2014/main" id="{4DFC031C-104F-4F63-AC01-15D4EC5D6455}"/>
                </a:ext>
              </a:extLst>
            </p:cNvPr>
            <p:cNvGrpSpPr>
              <a:grpSpLocks/>
            </p:cNvGrpSpPr>
            <p:nvPr/>
          </p:nvGrpSpPr>
          <p:grpSpPr bwMode="auto">
            <a:xfrm>
              <a:off x="3562" y="2568"/>
              <a:ext cx="1108" cy="793"/>
              <a:chOff x="3562" y="2568"/>
              <a:chExt cx="1108" cy="793"/>
            </a:xfrm>
          </p:grpSpPr>
          <p:sp>
            <p:nvSpPr>
              <p:cNvPr id="32813" name="Freeform 119">
                <a:extLst>
                  <a:ext uri="{FF2B5EF4-FFF2-40B4-BE49-F238E27FC236}">
                    <a16:creationId xmlns:a16="http://schemas.microsoft.com/office/drawing/2014/main" id="{67455719-C853-4F8B-AB21-C44607A90657}"/>
                  </a:ext>
                </a:extLst>
              </p:cNvPr>
              <p:cNvSpPr>
                <a:spLocks/>
              </p:cNvSpPr>
              <p:nvPr/>
            </p:nvSpPr>
            <p:spPr bwMode="auto">
              <a:xfrm>
                <a:off x="3880" y="2964"/>
                <a:ext cx="317" cy="397"/>
              </a:xfrm>
              <a:custGeom>
                <a:avLst/>
                <a:gdLst>
                  <a:gd name="T0" fmla="*/ 157 w 338"/>
                  <a:gd name="T1" fmla="*/ 0 h 194"/>
                  <a:gd name="T2" fmla="*/ 143 w 338"/>
                  <a:gd name="T3" fmla="*/ 279519 h 194"/>
                  <a:gd name="T4" fmla="*/ 130 w 338"/>
                  <a:gd name="T5" fmla="*/ 529264 h 194"/>
                  <a:gd name="T6" fmla="*/ 115 w 338"/>
                  <a:gd name="T7" fmla="*/ 738056 h 194"/>
                  <a:gd name="T8" fmla="*/ 104 w 338"/>
                  <a:gd name="T9" fmla="*/ 911981 h 194"/>
                  <a:gd name="T10" fmla="*/ 92 w 338"/>
                  <a:gd name="T11" fmla="*/ 1004533 h 194"/>
                  <a:gd name="T12" fmla="*/ 79 w 338"/>
                  <a:gd name="T13" fmla="*/ 1040414 h 194"/>
                  <a:gd name="T14" fmla="*/ 66 w 338"/>
                  <a:gd name="T15" fmla="*/ 1004533 h 194"/>
                  <a:gd name="T16" fmla="*/ 53 w 338"/>
                  <a:gd name="T17" fmla="*/ 911981 h 194"/>
                  <a:gd name="T18" fmla="*/ 39 w 338"/>
                  <a:gd name="T19" fmla="*/ 738056 h 194"/>
                  <a:gd name="T20" fmla="*/ 26 w 338"/>
                  <a:gd name="T21" fmla="*/ 529264 h 194"/>
                  <a:gd name="T22" fmla="*/ 14 w 338"/>
                  <a:gd name="T23" fmla="*/ 264244 h 194"/>
                  <a:gd name="T24" fmla="*/ 0 w 338"/>
                  <a:gd name="T25" fmla="*/ 0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 h="194">
                    <a:moveTo>
                      <a:pt x="337" y="0"/>
                    </a:moveTo>
                    <a:lnTo>
                      <a:pt x="308" y="52"/>
                    </a:lnTo>
                    <a:lnTo>
                      <a:pt x="279" y="98"/>
                    </a:lnTo>
                    <a:lnTo>
                      <a:pt x="251" y="137"/>
                    </a:lnTo>
                    <a:lnTo>
                      <a:pt x="223" y="169"/>
                    </a:lnTo>
                    <a:lnTo>
                      <a:pt x="199" y="186"/>
                    </a:lnTo>
                    <a:lnTo>
                      <a:pt x="171" y="193"/>
                    </a:lnTo>
                    <a:lnTo>
                      <a:pt x="142" y="186"/>
                    </a:lnTo>
                    <a:lnTo>
                      <a:pt x="113" y="169"/>
                    </a:lnTo>
                    <a:lnTo>
                      <a:pt x="85" y="137"/>
                    </a:lnTo>
                    <a:lnTo>
                      <a:pt x="57" y="98"/>
                    </a:lnTo>
                    <a:lnTo>
                      <a:pt x="28" y="49"/>
                    </a:lnTo>
                    <a:lnTo>
                      <a:pt x="0" y="0"/>
                    </a:lnTo>
                  </a:path>
                </a:pathLst>
              </a:custGeom>
              <a:noFill/>
              <a:ln w="38100" cap="rnd"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4" name="Freeform 120">
                <a:extLst>
                  <a:ext uri="{FF2B5EF4-FFF2-40B4-BE49-F238E27FC236}">
                    <a16:creationId xmlns:a16="http://schemas.microsoft.com/office/drawing/2014/main" id="{EC3D942D-C2B4-4690-BA0B-E6287CE82F48}"/>
                  </a:ext>
                </a:extLst>
              </p:cNvPr>
              <p:cNvSpPr>
                <a:spLocks/>
              </p:cNvSpPr>
              <p:nvPr/>
            </p:nvSpPr>
            <p:spPr bwMode="auto">
              <a:xfrm>
                <a:off x="3562" y="2580"/>
                <a:ext cx="317" cy="396"/>
              </a:xfrm>
              <a:custGeom>
                <a:avLst/>
                <a:gdLst>
                  <a:gd name="T0" fmla="*/ 0 w 337"/>
                  <a:gd name="T1" fmla="*/ 1009696 h 194"/>
                  <a:gd name="T2" fmla="*/ 14 w 337"/>
                  <a:gd name="T3" fmla="*/ 733276 h 194"/>
                  <a:gd name="T4" fmla="*/ 28 w 337"/>
                  <a:gd name="T5" fmla="*/ 492132 h 194"/>
                  <a:gd name="T6" fmla="*/ 40 w 337"/>
                  <a:gd name="T7" fmla="*/ 287182 h 194"/>
                  <a:gd name="T8" fmla="*/ 54 w 337"/>
                  <a:gd name="T9" fmla="*/ 120517 h 194"/>
                  <a:gd name="T10" fmla="*/ 66 w 337"/>
                  <a:gd name="T11" fmla="*/ 30084 h 194"/>
                  <a:gd name="T12" fmla="*/ 79 w 337"/>
                  <a:gd name="T13" fmla="*/ 0 h 194"/>
                  <a:gd name="T14" fmla="*/ 93 w 337"/>
                  <a:gd name="T15" fmla="*/ 30084 h 194"/>
                  <a:gd name="T16" fmla="*/ 106 w 337"/>
                  <a:gd name="T17" fmla="*/ 120517 h 194"/>
                  <a:gd name="T18" fmla="*/ 119 w 337"/>
                  <a:gd name="T19" fmla="*/ 287182 h 194"/>
                  <a:gd name="T20" fmla="*/ 134 w 337"/>
                  <a:gd name="T21" fmla="*/ 492132 h 194"/>
                  <a:gd name="T22" fmla="*/ 148 w 337"/>
                  <a:gd name="T23" fmla="*/ 753835 h 194"/>
                  <a:gd name="T24" fmla="*/ 160 w 337"/>
                  <a:gd name="T25" fmla="*/ 1009696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7" h="194">
                    <a:moveTo>
                      <a:pt x="0" y="193"/>
                    </a:moveTo>
                    <a:lnTo>
                      <a:pt x="28" y="140"/>
                    </a:lnTo>
                    <a:lnTo>
                      <a:pt x="57" y="94"/>
                    </a:lnTo>
                    <a:lnTo>
                      <a:pt x="85" y="55"/>
                    </a:lnTo>
                    <a:lnTo>
                      <a:pt x="113" y="23"/>
                    </a:lnTo>
                    <a:lnTo>
                      <a:pt x="137" y="6"/>
                    </a:lnTo>
                    <a:lnTo>
                      <a:pt x="165" y="0"/>
                    </a:lnTo>
                    <a:lnTo>
                      <a:pt x="194" y="6"/>
                    </a:lnTo>
                    <a:lnTo>
                      <a:pt x="222" y="23"/>
                    </a:lnTo>
                    <a:lnTo>
                      <a:pt x="250" y="55"/>
                    </a:lnTo>
                    <a:lnTo>
                      <a:pt x="279" y="94"/>
                    </a:lnTo>
                    <a:lnTo>
                      <a:pt x="307" y="144"/>
                    </a:lnTo>
                    <a:lnTo>
                      <a:pt x="336" y="193"/>
                    </a:lnTo>
                  </a:path>
                </a:pathLst>
              </a:custGeom>
              <a:noFill/>
              <a:ln w="38100" cap="rnd"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5" name="Freeform 121">
                <a:extLst>
                  <a:ext uri="{FF2B5EF4-FFF2-40B4-BE49-F238E27FC236}">
                    <a16:creationId xmlns:a16="http://schemas.microsoft.com/office/drawing/2014/main" id="{FCA0E3DF-8021-4B76-A558-01E56DD69FC4}"/>
                  </a:ext>
                </a:extLst>
              </p:cNvPr>
              <p:cNvSpPr>
                <a:spLocks/>
              </p:cNvSpPr>
              <p:nvPr/>
            </p:nvSpPr>
            <p:spPr bwMode="auto">
              <a:xfrm>
                <a:off x="4200" y="2568"/>
                <a:ext cx="317" cy="396"/>
              </a:xfrm>
              <a:custGeom>
                <a:avLst/>
                <a:gdLst>
                  <a:gd name="T0" fmla="*/ 0 w 337"/>
                  <a:gd name="T1" fmla="*/ 1009696 h 194"/>
                  <a:gd name="T2" fmla="*/ 14 w 337"/>
                  <a:gd name="T3" fmla="*/ 733276 h 194"/>
                  <a:gd name="T4" fmla="*/ 28 w 337"/>
                  <a:gd name="T5" fmla="*/ 492132 h 194"/>
                  <a:gd name="T6" fmla="*/ 40 w 337"/>
                  <a:gd name="T7" fmla="*/ 287182 h 194"/>
                  <a:gd name="T8" fmla="*/ 54 w 337"/>
                  <a:gd name="T9" fmla="*/ 120517 h 194"/>
                  <a:gd name="T10" fmla="*/ 66 w 337"/>
                  <a:gd name="T11" fmla="*/ 30084 h 194"/>
                  <a:gd name="T12" fmla="*/ 79 w 337"/>
                  <a:gd name="T13" fmla="*/ 0 h 194"/>
                  <a:gd name="T14" fmla="*/ 93 w 337"/>
                  <a:gd name="T15" fmla="*/ 30084 h 194"/>
                  <a:gd name="T16" fmla="*/ 106 w 337"/>
                  <a:gd name="T17" fmla="*/ 120517 h 194"/>
                  <a:gd name="T18" fmla="*/ 119 w 337"/>
                  <a:gd name="T19" fmla="*/ 287182 h 194"/>
                  <a:gd name="T20" fmla="*/ 134 w 337"/>
                  <a:gd name="T21" fmla="*/ 492132 h 194"/>
                  <a:gd name="T22" fmla="*/ 148 w 337"/>
                  <a:gd name="T23" fmla="*/ 753835 h 194"/>
                  <a:gd name="T24" fmla="*/ 160 w 337"/>
                  <a:gd name="T25" fmla="*/ 1009696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7" h="194">
                    <a:moveTo>
                      <a:pt x="0" y="193"/>
                    </a:moveTo>
                    <a:lnTo>
                      <a:pt x="28" y="140"/>
                    </a:lnTo>
                    <a:lnTo>
                      <a:pt x="57" y="94"/>
                    </a:lnTo>
                    <a:lnTo>
                      <a:pt x="85" y="55"/>
                    </a:lnTo>
                    <a:lnTo>
                      <a:pt x="113" y="23"/>
                    </a:lnTo>
                    <a:lnTo>
                      <a:pt x="137" y="6"/>
                    </a:lnTo>
                    <a:lnTo>
                      <a:pt x="165" y="0"/>
                    </a:lnTo>
                    <a:lnTo>
                      <a:pt x="194" y="6"/>
                    </a:lnTo>
                    <a:lnTo>
                      <a:pt x="222" y="23"/>
                    </a:lnTo>
                    <a:lnTo>
                      <a:pt x="250" y="55"/>
                    </a:lnTo>
                    <a:lnTo>
                      <a:pt x="279" y="94"/>
                    </a:lnTo>
                    <a:lnTo>
                      <a:pt x="307" y="144"/>
                    </a:lnTo>
                    <a:lnTo>
                      <a:pt x="336" y="193"/>
                    </a:lnTo>
                  </a:path>
                </a:pathLst>
              </a:custGeom>
              <a:noFill/>
              <a:ln w="38100" cap="rnd"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6" name="Freeform 122">
                <a:extLst>
                  <a:ext uri="{FF2B5EF4-FFF2-40B4-BE49-F238E27FC236}">
                    <a16:creationId xmlns:a16="http://schemas.microsoft.com/office/drawing/2014/main" id="{71FA869E-940E-4DC0-A0B0-8327CB024096}"/>
                  </a:ext>
                </a:extLst>
              </p:cNvPr>
              <p:cNvSpPr>
                <a:spLocks/>
              </p:cNvSpPr>
              <p:nvPr/>
            </p:nvSpPr>
            <p:spPr bwMode="auto">
              <a:xfrm>
                <a:off x="4512" y="2954"/>
                <a:ext cx="158" cy="400"/>
              </a:xfrm>
              <a:custGeom>
                <a:avLst/>
                <a:gdLst>
                  <a:gd name="T0" fmla="*/ 0 w 158"/>
                  <a:gd name="T1" fmla="*/ 0 h 400"/>
                  <a:gd name="T2" fmla="*/ 23 w 158"/>
                  <a:gd name="T3" fmla="*/ 101 h 400"/>
                  <a:gd name="T4" fmla="*/ 78 w 158"/>
                  <a:gd name="T5" fmla="*/ 280 h 400"/>
                  <a:gd name="T6" fmla="*/ 109 w 158"/>
                  <a:gd name="T7" fmla="*/ 327 h 400"/>
                  <a:gd name="T8" fmla="*/ 132 w 158"/>
                  <a:gd name="T9" fmla="*/ 374 h 400"/>
                  <a:gd name="T10" fmla="*/ 156 w 158"/>
                  <a:gd name="T11" fmla="*/ 397 h 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400">
                    <a:moveTo>
                      <a:pt x="0" y="0"/>
                    </a:moveTo>
                    <a:cubicBezTo>
                      <a:pt x="12" y="33"/>
                      <a:pt x="13" y="67"/>
                      <a:pt x="23" y="101"/>
                    </a:cubicBezTo>
                    <a:cubicBezTo>
                      <a:pt x="41" y="161"/>
                      <a:pt x="57" y="221"/>
                      <a:pt x="78" y="280"/>
                    </a:cubicBezTo>
                    <a:cubicBezTo>
                      <a:pt x="82" y="292"/>
                      <a:pt x="103" y="316"/>
                      <a:pt x="109" y="327"/>
                    </a:cubicBezTo>
                    <a:cubicBezTo>
                      <a:pt x="121" y="350"/>
                      <a:pt x="112" y="354"/>
                      <a:pt x="132" y="374"/>
                    </a:cubicBezTo>
                    <a:cubicBezTo>
                      <a:pt x="158" y="400"/>
                      <a:pt x="156" y="377"/>
                      <a:pt x="156" y="397"/>
                    </a:cubicBezTo>
                  </a:path>
                </a:pathLst>
              </a:custGeom>
              <a:noFill/>
              <a:ln w="38100" cap="flat" cmpd="sng">
                <a:solidFill>
                  <a:srgbClr val="000099"/>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75227" name="Group 123">
            <a:extLst>
              <a:ext uri="{FF2B5EF4-FFF2-40B4-BE49-F238E27FC236}">
                <a16:creationId xmlns:a16="http://schemas.microsoft.com/office/drawing/2014/main" id="{D588628D-0BA2-489F-BFC8-A354B58598C0}"/>
              </a:ext>
            </a:extLst>
          </p:cNvPr>
          <p:cNvGrpSpPr>
            <a:grpSpLocks/>
          </p:cNvGrpSpPr>
          <p:nvPr/>
        </p:nvGrpSpPr>
        <p:grpSpPr bwMode="auto">
          <a:xfrm>
            <a:off x="5405438" y="1265238"/>
            <a:ext cx="3281362" cy="1790700"/>
            <a:chOff x="3213" y="797"/>
            <a:chExt cx="2067" cy="1128"/>
          </a:xfrm>
        </p:grpSpPr>
        <p:grpSp>
          <p:nvGrpSpPr>
            <p:cNvPr id="32797" name="Group 124">
              <a:extLst>
                <a:ext uri="{FF2B5EF4-FFF2-40B4-BE49-F238E27FC236}">
                  <a16:creationId xmlns:a16="http://schemas.microsoft.com/office/drawing/2014/main" id="{31CDAFCD-1981-44CD-B1C1-5237559C50AE}"/>
                </a:ext>
              </a:extLst>
            </p:cNvPr>
            <p:cNvGrpSpPr>
              <a:grpSpLocks/>
            </p:cNvGrpSpPr>
            <p:nvPr/>
          </p:nvGrpSpPr>
          <p:grpSpPr bwMode="auto">
            <a:xfrm>
              <a:off x="3213" y="797"/>
              <a:ext cx="2067" cy="1128"/>
              <a:chOff x="3213" y="797"/>
              <a:chExt cx="2067" cy="1128"/>
            </a:xfrm>
          </p:grpSpPr>
          <p:sp>
            <p:nvSpPr>
              <p:cNvPr id="32799" name="Rectangle 125">
                <a:extLst>
                  <a:ext uri="{FF2B5EF4-FFF2-40B4-BE49-F238E27FC236}">
                    <a16:creationId xmlns:a16="http://schemas.microsoft.com/office/drawing/2014/main" id="{CAEE2C2D-60AB-4BED-B576-5A9E4C6699C4}"/>
                  </a:ext>
                </a:extLst>
              </p:cNvPr>
              <p:cNvSpPr>
                <a:spLocks noChangeArrowheads="1"/>
              </p:cNvSpPr>
              <p:nvPr/>
            </p:nvSpPr>
            <p:spPr bwMode="auto">
              <a:xfrm>
                <a:off x="3400" y="797"/>
                <a:ext cx="1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chemeClr val="accent2"/>
                    </a:solidFill>
                    <a:latin typeface="Times New Roman" panose="02020603050405020304" pitchFamily="18" charset="0"/>
                  </a:rPr>
                  <a:t>i</a:t>
                </a:r>
                <a:endParaRPr kumimoji="1" lang="en-US" altLang="zh-CN" sz="2400">
                  <a:latin typeface="Times New Roman" panose="02020603050405020304" pitchFamily="18" charset="0"/>
                </a:endParaRPr>
              </a:p>
            </p:txBody>
          </p:sp>
          <p:grpSp>
            <p:nvGrpSpPr>
              <p:cNvPr id="32800" name="Group 126">
                <a:extLst>
                  <a:ext uri="{FF2B5EF4-FFF2-40B4-BE49-F238E27FC236}">
                    <a16:creationId xmlns:a16="http://schemas.microsoft.com/office/drawing/2014/main" id="{1A1E8C27-8225-45D0-8F67-01AF2AEB19CA}"/>
                  </a:ext>
                </a:extLst>
              </p:cNvPr>
              <p:cNvGrpSpPr>
                <a:grpSpLocks/>
              </p:cNvGrpSpPr>
              <p:nvPr/>
            </p:nvGrpSpPr>
            <p:grpSpPr bwMode="auto">
              <a:xfrm>
                <a:off x="3213" y="811"/>
                <a:ext cx="2067" cy="1114"/>
                <a:chOff x="3213" y="811"/>
                <a:chExt cx="2067" cy="1114"/>
              </a:xfrm>
            </p:grpSpPr>
            <p:sp>
              <p:nvSpPr>
                <p:cNvPr id="32801" name="Line 127">
                  <a:extLst>
                    <a:ext uri="{FF2B5EF4-FFF2-40B4-BE49-F238E27FC236}">
                      <a16:creationId xmlns:a16="http://schemas.microsoft.com/office/drawing/2014/main" id="{F7FA3211-0671-47B6-9676-1B26E4BD329B}"/>
                    </a:ext>
                  </a:extLst>
                </p:cNvPr>
                <p:cNvSpPr>
                  <a:spLocks noChangeShapeType="1"/>
                </p:cNvSpPr>
                <p:nvPr/>
              </p:nvSpPr>
              <p:spPr bwMode="auto">
                <a:xfrm>
                  <a:off x="3335" y="1536"/>
                  <a:ext cx="1615"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2" name="Rectangle 128">
                  <a:extLst>
                    <a:ext uri="{FF2B5EF4-FFF2-40B4-BE49-F238E27FC236}">
                      <a16:creationId xmlns:a16="http://schemas.microsoft.com/office/drawing/2014/main" id="{EBB89334-705F-4641-875B-AB99FF475A98}"/>
                    </a:ext>
                  </a:extLst>
                </p:cNvPr>
                <p:cNvSpPr>
                  <a:spLocks noChangeArrowheads="1"/>
                </p:cNvSpPr>
                <p:nvPr/>
              </p:nvSpPr>
              <p:spPr bwMode="auto">
                <a:xfrm>
                  <a:off x="4783" y="1425"/>
                  <a:ext cx="49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endParaRPr kumimoji="1" lang="en-US" altLang="zh-CN" sz="2400" b="1">
                    <a:solidFill>
                      <a:srgbClr val="0000FF"/>
                    </a:solidFill>
                    <a:latin typeface="Times New Roman" panose="02020603050405020304" pitchFamily="18" charset="0"/>
                  </a:endParaRPr>
                </a:p>
              </p:txBody>
            </p:sp>
            <p:sp>
              <p:nvSpPr>
                <p:cNvPr id="32803" name="Line 129">
                  <a:extLst>
                    <a:ext uri="{FF2B5EF4-FFF2-40B4-BE49-F238E27FC236}">
                      <a16:creationId xmlns:a16="http://schemas.microsoft.com/office/drawing/2014/main" id="{E05E6B4D-EABC-4331-A380-E050BD70EB3A}"/>
                    </a:ext>
                  </a:extLst>
                </p:cNvPr>
                <p:cNvSpPr>
                  <a:spLocks noChangeShapeType="1"/>
                </p:cNvSpPr>
                <p:nvPr/>
              </p:nvSpPr>
              <p:spPr bwMode="auto">
                <a:xfrm>
                  <a:off x="3412" y="1033"/>
                  <a:ext cx="0" cy="868"/>
                </a:xfrm>
                <a:prstGeom prst="line">
                  <a:avLst/>
                </a:prstGeom>
                <a:noFill/>
                <a:ln w="381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804" name="Rectangle 130">
                  <a:extLst>
                    <a:ext uri="{FF2B5EF4-FFF2-40B4-BE49-F238E27FC236}">
                      <a16:creationId xmlns:a16="http://schemas.microsoft.com/office/drawing/2014/main" id="{C084BAAA-222B-42A1-85B7-DB8DE68703CD}"/>
                    </a:ext>
                  </a:extLst>
                </p:cNvPr>
                <p:cNvSpPr>
                  <a:spLocks noChangeArrowheads="1"/>
                </p:cNvSpPr>
                <p:nvPr/>
              </p:nvSpPr>
              <p:spPr bwMode="auto">
                <a:xfrm>
                  <a:off x="3213" y="811"/>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solidFill>
                        <a:srgbClr val="FF0000"/>
                      </a:solidFill>
                      <a:latin typeface="Times New Roman" panose="02020603050405020304" pitchFamily="18" charset="0"/>
                    </a:rPr>
                    <a:t>u</a:t>
                  </a:r>
                  <a:endParaRPr kumimoji="1" lang="en-US" altLang="zh-CN" sz="2400">
                    <a:latin typeface="Times New Roman" panose="02020603050405020304" pitchFamily="18" charset="0"/>
                  </a:endParaRPr>
                </a:p>
              </p:txBody>
            </p:sp>
            <p:grpSp>
              <p:nvGrpSpPr>
                <p:cNvPr id="32805" name="Group 131">
                  <a:extLst>
                    <a:ext uri="{FF2B5EF4-FFF2-40B4-BE49-F238E27FC236}">
                      <a16:creationId xmlns:a16="http://schemas.microsoft.com/office/drawing/2014/main" id="{52F817AA-9D4E-4B4E-8850-A92B73E998F8}"/>
                    </a:ext>
                  </a:extLst>
                </p:cNvPr>
                <p:cNvGrpSpPr>
                  <a:grpSpLocks/>
                </p:cNvGrpSpPr>
                <p:nvPr/>
              </p:nvGrpSpPr>
              <p:grpSpPr bwMode="auto">
                <a:xfrm>
                  <a:off x="3421" y="1255"/>
                  <a:ext cx="1249" cy="578"/>
                  <a:chOff x="3409" y="1514"/>
                  <a:chExt cx="1249" cy="578"/>
                </a:xfrm>
              </p:grpSpPr>
              <p:sp>
                <p:nvSpPr>
                  <p:cNvPr id="32809" name="Freeform 132">
                    <a:extLst>
                      <a:ext uri="{FF2B5EF4-FFF2-40B4-BE49-F238E27FC236}">
                        <a16:creationId xmlns:a16="http://schemas.microsoft.com/office/drawing/2014/main" id="{7F9823B7-B38A-4C16-9EAE-09C64ADFC9D1}"/>
                      </a:ext>
                    </a:extLst>
                  </p:cNvPr>
                  <p:cNvSpPr>
                    <a:spLocks/>
                  </p:cNvSpPr>
                  <p:nvPr/>
                </p:nvSpPr>
                <p:spPr bwMode="auto">
                  <a:xfrm>
                    <a:off x="3409" y="1514"/>
                    <a:ext cx="623" cy="291"/>
                  </a:xfrm>
                  <a:custGeom>
                    <a:avLst/>
                    <a:gdLst>
                      <a:gd name="T0" fmla="*/ 0 w 672"/>
                      <a:gd name="T1" fmla="*/ 26473 h 193"/>
                      <a:gd name="T2" fmla="*/ 23 w 672"/>
                      <a:gd name="T3" fmla="*/ 19293 h 193"/>
                      <a:gd name="T4" fmla="*/ 45 w 672"/>
                      <a:gd name="T5" fmla="*/ 13003 h 193"/>
                      <a:gd name="T6" fmla="*/ 69 w 672"/>
                      <a:gd name="T7" fmla="*/ 7566 h 193"/>
                      <a:gd name="T8" fmla="*/ 92 w 672"/>
                      <a:gd name="T9" fmla="*/ 3219 h 193"/>
                      <a:gd name="T10" fmla="*/ 109 w 672"/>
                      <a:gd name="T11" fmla="*/ 846 h 193"/>
                      <a:gd name="T12" fmla="*/ 134 w 672"/>
                      <a:gd name="T13" fmla="*/ 0 h 193"/>
                      <a:gd name="T14" fmla="*/ 158 w 672"/>
                      <a:gd name="T15" fmla="*/ 846 h 193"/>
                      <a:gd name="T16" fmla="*/ 179 w 672"/>
                      <a:gd name="T17" fmla="*/ 3219 h 193"/>
                      <a:gd name="T18" fmla="*/ 202 w 672"/>
                      <a:gd name="T19" fmla="*/ 7566 h 193"/>
                      <a:gd name="T20" fmla="*/ 224 w 672"/>
                      <a:gd name="T21" fmla="*/ 13003 h 193"/>
                      <a:gd name="T22" fmla="*/ 248 w 672"/>
                      <a:gd name="T23" fmla="*/ 19826 h 193"/>
                      <a:gd name="T24" fmla="*/ 270 w 672"/>
                      <a:gd name="T25" fmla="*/ 26473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0066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0" name="Freeform 133">
                    <a:extLst>
                      <a:ext uri="{FF2B5EF4-FFF2-40B4-BE49-F238E27FC236}">
                        <a16:creationId xmlns:a16="http://schemas.microsoft.com/office/drawing/2014/main" id="{95567179-5D94-4D45-9D1F-2074CEB33E2B}"/>
                      </a:ext>
                    </a:extLst>
                  </p:cNvPr>
                  <p:cNvSpPr>
                    <a:spLocks/>
                  </p:cNvSpPr>
                  <p:nvPr/>
                </p:nvSpPr>
                <p:spPr bwMode="auto">
                  <a:xfrm>
                    <a:off x="4035" y="1802"/>
                    <a:ext cx="623" cy="290"/>
                  </a:xfrm>
                  <a:custGeom>
                    <a:avLst/>
                    <a:gdLst>
                      <a:gd name="T0" fmla="*/ 263 w 674"/>
                      <a:gd name="T1" fmla="*/ 0 h 193"/>
                      <a:gd name="T2" fmla="*/ 239 w 674"/>
                      <a:gd name="T3" fmla="*/ 6870 h 193"/>
                      <a:gd name="T4" fmla="*/ 218 w 674"/>
                      <a:gd name="T5" fmla="*/ 12969 h 193"/>
                      <a:gd name="T6" fmla="*/ 195 w 674"/>
                      <a:gd name="T7" fmla="*/ 18001 h 193"/>
                      <a:gd name="T8" fmla="*/ 173 w 674"/>
                      <a:gd name="T9" fmla="*/ 22398 h 193"/>
                      <a:gd name="T10" fmla="*/ 154 w 674"/>
                      <a:gd name="T11" fmla="*/ 24612 h 193"/>
                      <a:gd name="T12" fmla="*/ 131 w 674"/>
                      <a:gd name="T13" fmla="*/ 25421 h 193"/>
                      <a:gd name="T14" fmla="*/ 110 w 674"/>
                      <a:gd name="T15" fmla="*/ 24612 h 193"/>
                      <a:gd name="T16" fmla="*/ 88 w 674"/>
                      <a:gd name="T17" fmla="*/ 22398 h 193"/>
                      <a:gd name="T18" fmla="*/ 67 w 674"/>
                      <a:gd name="T19" fmla="*/ 18001 h 193"/>
                      <a:gd name="T20" fmla="*/ 43 w 674"/>
                      <a:gd name="T21" fmla="*/ 12969 h 193"/>
                      <a:gd name="T22" fmla="*/ 22 w 674"/>
                      <a:gd name="T23" fmla="*/ 6509 h 193"/>
                      <a:gd name="T24" fmla="*/ 0 w 674"/>
                      <a:gd name="T25" fmla="*/ 0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193">
                        <a:moveTo>
                          <a:pt x="673" y="0"/>
                        </a:moveTo>
                        <a:lnTo>
                          <a:pt x="616" y="52"/>
                        </a:lnTo>
                        <a:lnTo>
                          <a:pt x="559" y="98"/>
                        </a:lnTo>
                        <a:lnTo>
                          <a:pt x="502" y="136"/>
                        </a:lnTo>
                        <a:lnTo>
                          <a:pt x="446" y="169"/>
                        </a:lnTo>
                        <a:lnTo>
                          <a:pt x="398" y="186"/>
                        </a:lnTo>
                        <a:lnTo>
                          <a:pt x="340" y="192"/>
                        </a:lnTo>
                        <a:lnTo>
                          <a:pt x="284" y="186"/>
                        </a:lnTo>
                        <a:lnTo>
                          <a:pt x="226" y="169"/>
                        </a:lnTo>
                        <a:lnTo>
                          <a:pt x="170" y="136"/>
                        </a:lnTo>
                        <a:lnTo>
                          <a:pt x="112" y="98"/>
                        </a:lnTo>
                        <a:lnTo>
                          <a:pt x="56" y="49"/>
                        </a:lnTo>
                        <a:lnTo>
                          <a:pt x="0" y="0"/>
                        </a:lnTo>
                      </a:path>
                    </a:pathLst>
                  </a:custGeom>
                  <a:noFill/>
                  <a:ln w="38100" cap="rnd" cmpd="sng">
                    <a:solidFill>
                      <a:srgbClr val="0066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806" name="Group 134">
                  <a:extLst>
                    <a:ext uri="{FF2B5EF4-FFF2-40B4-BE49-F238E27FC236}">
                      <a16:creationId xmlns:a16="http://schemas.microsoft.com/office/drawing/2014/main" id="{96A42C5C-F471-4BC8-9FDC-C22A683D1C6A}"/>
                    </a:ext>
                  </a:extLst>
                </p:cNvPr>
                <p:cNvGrpSpPr>
                  <a:grpSpLocks/>
                </p:cNvGrpSpPr>
                <p:nvPr/>
              </p:nvGrpSpPr>
              <p:grpSpPr bwMode="auto">
                <a:xfrm>
                  <a:off x="3421" y="1133"/>
                  <a:ext cx="1240" cy="792"/>
                  <a:chOff x="4520" y="1104"/>
                  <a:chExt cx="1240" cy="792"/>
                </a:xfrm>
              </p:grpSpPr>
              <p:sp>
                <p:nvSpPr>
                  <p:cNvPr id="32807" name="Freeform 135">
                    <a:extLst>
                      <a:ext uri="{FF2B5EF4-FFF2-40B4-BE49-F238E27FC236}">
                        <a16:creationId xmlns:a16="http://schemas.microsoft.com/office/drawing/2014/main" id="{C880DFAE-49EC-48CB-8B2E-5BF56100E183}"/>
                      </a:ext>
                    </a:extLst>
                  </p:cNvPr>
                  <p:cNvSpPr>
                    <a:spLocks/>
                  </p:cNvSpPr>
                  <p:nvPr/>
                </p:nvSpPr>
                <p:spPr bwMode="auto">
                  <a:xfrm>
                    <a:off x="4520" y="1104"/>
                    <a:ext cx="624" cy="407"/>
                  </a:xfrm>
                  <a:custGeom>
                    <a:avLst/>
                    <a:gdLst>
                      <a:gd name="T0" fmla="*/ 0 w 652"/>
                      <a:gd name="T1" fmla="*/ 17555 h 289"/>
                      <a:gd name="T2" fmla="*/ 32 w 652"/>
                      <a:gd name="T3" fmla="*/ 12701 h 289"/>
                      <a:gd name="T4" fmla="*/ 65 w 652"/>
                      <a:gd name="T5" fmla="*/ 8592 h 289"/>
                      <a:gd name="T6" fmla="*/ 98 w 652"/>
                      <a:gd name="T7" fmla="*/ 5061 h 289"/>
                      <a:gd name="T8" fmla="*/ 129 w 652"/>
                      <a:gd name="T9" fmla="*/ 2089 h 289"/>
                      <a:gd name="T10" fmla="*/ 158 w 652"/>
                      <a:gd name="T11" fmla="*/ 539 h 289"/>
                      <a:gd name="T12" fmla="*/ 188 w 652"/>
                      <a:gd name="T13" fmla="*/ 0 h 289"/>
                      <a:gd name="T14" fmla="*/ 223 w 652"/>
                      <a:gd name="T15" fmla="*/ 539 h 289"/>
                      <a:gd name="T16" fmla="*/ 254 w 652"/>
                      <a:gd name="T17" fmla="*/ 2089 h 289"/>
                      <a:gd name="T18" fmla="*/ 287 w 652"/>
                      <a:gd name="T19" fmla="*/ 5061 h 289"/>
                      <a:gd name="T20" fmla="*/ 320 w 652"/>
                      <a:gd name="T21" fmla="*/ 8592 h 289"/>
                      <a:gd name="T22" fmla="*/ 352 w 652"/>
                      <a:gd name="T23" fmla="*/ 13007 h 289"/>
                      <a:gd name="T24" fmla="*/ 384 w 652"/>
                      <a:gd name="T25" fmla="*/ 1755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8" name="Freeform 136">
                    <a:extLst>
                      <a:ext uri="{FF2B5EF4-FFF2-40B4-BE49-F238E27FC236}">
                        <a16:creationId xmlns:a16="http://schemas.microsoft.com/office/drawing/2014/main" id="{2BC3281B-D82B-42B9-AC4E-34271A1AB9F9}"/>
                      </a:ext>
                    </a:extLst>
                  </p:cNvPr>
                  <p:cNvSpPr>
                    <a:spLocks/>
                  </p:cNvSpPr>
                  <p:nvPr/>
                </p:nvSpPr>
                <p:spPr bwMode="auto">
                  <a:xfrm>
                    <a:off x="5137" y="1488"/>
                    <a:ext cx="623" cy="408"/>
                  </a:xfrm>
                  <a:custGeom>
                    <a:avLst/>
                    <a:gdLst>
                      <a:gd name="T0" fmla="*/ 369 w 653"/>
                      <a:gd name="T1" fmla="*/ 0 h 289"/>
                      <a:gd name="T2" fmla="*/ 338 w 653"/>
                      <a:gd name="T3" fmla="*/ 4831 h 289"/>
                      <a:gd name="T4" fmla="*/ 307 w 653"/>
                      <a:gd name="T5" fmla="*/ 9152 h 289"/>
                      <a:gd name="T6" fmla="*/ 277 w 653"/>
                      <a:gd name="T7" fmla="*/ 12808 h 289"/>
                      <a:gd name="T8" fmla="*/ 246 w 653"/>
                      <a:gd name="T9" fmla="*/ 15858 h 289"/>
                      <a:gd name="T10" fmla="*/ 218 w 653"/>
                      <a:gd name="T11" fmla="*/ 17404 h 289"/>
                      <a:gd name="T12" fmla="*/ 188 w 653"/>
                      <a:gd name="T13" fmla="*/ 18082 h 289"/>
                      <a:gd name="T14" fmla="*/ 156 w 653"/>
                      <a:gd name="T15" fmla="*/ 17404 h 289"/>
                      <a:gd name="T16" fmla="*/ 124 w 653"/>
                      <a:gd name="T17" fmla="*/ 15858 h 289"/>
                      <a:gd name="T18" fmla="*/ 93 w 653"/>
                      <a:gd name="T19" fmla="*/ 12808 h 289"/>
                      <a:gd name="T20" fmla="*/ 62 w 653"/>
                      <a:gd name="T21" fmla="*/ 9152 h 289"/>
                      <a:gd name="T22" fmla="*/ 31 w 653"/>
                      <a:gd name="T23" fmla="*/ 4560 h 289"/>
                      <a:gd name="T24" fmla="*/ 0 w 653"/>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289">
                        <a:moveTo>
                          <a:pt x="652" y="0"/>
                        </a:moveTo>
                        <a:lnTo>
                          <a:pt x="596" y="77"/>
                        </a:lnTo>
                        <a:lnTo>
                          <a:pt x="542" y="146"/>
                        </a:lnTo>
                        <a:lnTo>
                          <a:pt x="486" y="204"/>
                        </a:lnTo>
                        <a:lnTo>
                          <a:pt x="432" y="253"/>
                        </a:lnTo>
                        <a:lnTo>
                          <a:pt x="385" y="278"/>
                        </a:lnTo>
                        <a:lnTo>
                          <a:pt x="329" y="288"/>
                        </a:lnTo>
                        <a:lnTo>
                          <a:pt x="275" y="278"/>
                        </a:lnTo>
                        <a:lnTo>
                          <a:pt x="219" y="253"/>
                        </a:lnTo>
                        <a:lnTo>
                          <a:pt x="165" y="204"/>
                        </a:lnTo>
                        <a:lnTo>
                          <a:pt x="109" y="146"/>
                        </a:lnTo>
                        <a:lnTo>
                          <a:pt x="54" y="73"/>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32798" name="Text Box 137">
              <a:extLst>
                <a:ext uri="{FF2B5EF4-FFF2-40B4-BE49-F238E27FC236}">
                  <a16:creationId xmlns:a16="http://schemas.microsoft.com/office/drawing/2014/main" id="{78238EB6-2C40-44F6-AD29-EA055FF56091}"/>
                </a:ext>
              </a:extLst>
            </p:cNvPr>
            <p:cNvSpPr txBox="1">
              <a:spLocks noChangeArrowheads="1"/>
            </p:cNvSpPr>
            <p:nvPr/>
          </p:nvSpPr>
          <p:spPr bwMode="auto">
            <a:xfrm>
              <a:off x="3216" y="148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grpSp>
      <p:grpSp>
        <p:nvGrpSpPr>
          <p:cNvPr id="175242" name="Group 138">
            <a:extLst>
              <a:ext uri="{FF2B5EF4-FFF2-40B4-BE49-F238E27FC236}">
                <a16:creationId xmlns:a16="http://schemas.microsoft.com/office/drawing/2014/main" id="{6C945CEA-60EC-453E-8DC2-D6B35D7C4346}"/>
              </a:ext>
            </a:extLst>
          </p:cNvPr>
          <p:cNvGrpSpPr>
            <a:grpSpLocks/>
          </p:cNvGrpSpPr>
          <p:nvPr/>
        </p:nvGrpSpPr>
        <p:grpSpPr bwMode="auto">
          <a:xfrm>
            <a:off x="5486400" y="3124200"/>
            <a:ext cx="3136900" cy="2236788"/>
            <a:chOff x="3456" y="1968"/>
            <a:chExt cx="1976" cy="1409"/>
          </a:xfrm>
        </p:grpSpPr>
        <p:grpSp>
          <p:nvGrpSpPr>
            <p:cNvPr id="32791" name="Group 139">
              <a:extLst>
                <a:ext uri="{FF2B5EF4-FFF2-40B4-BE49-F238E27FC236}">
                  <a16:creationId xmlns:a16="http://schemas.microsoft.com/office/drawing/2014/main" id="{61B4EACC-31EA-4F1A-BAC1-1CF8927DF682}"/>
                </a:ext>
              </a:extLst>
            </p:cNvPr>
            <p:cNvGrpSpPr>
              <a:grpSpLocks/>
            </p:cNvGrpSpPr>
            <p:nvPr/>
          </p:nvGrpSpPr>
          <p:grpSpPr bwMode="auto">
            <a:xfrm>
              <a:off x="3456" y="1968"/>
              <a:ext cx="1976" cy="1409"/>
              <a:chOff x="3264" y="1968"/>
              <a:chExt cx="1976" cy="1409"/>
            </a:xfrm>
          </p:grpSpPr>
          <p:sp>
            <p:nvSpPr>
              <p:cNvPr id="32793" name="Rectangle 140">
                <a:extLst>
                  <a:ext uri="{FF2B5EF4-FFF2-40B4-BE49-F238E27FC236}">
                    <a16:creationId xmlns:a16="http://schemas.microsoft.com/office/drawing/2014/main" id="{EDAB538D-A217-48C5-BE32-59069F71F78C}"/>
                  </a:ext>
                </a:extLst>
              </p:cNvPr>
              <p:cNvSpPr>
                <a:spLocks noChangeArrowheads="1"/>
              </p:cNvSpPr>
              <p:nvPr/>
            </p:nvSpPr>
            <p:spPr bwMode="auto">
              <a:xfrm>
                <a:off x="4848" y="3024"/>
                <a:ext cx="3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p>
            </p:txBody>
          </p:sp>
          <p:sp>
            <p:nvSpPr>
              <p:cNvPr id="32794" name="Line 141">
                <a:extLst>
                  <a:ext uri="{FF2B5EF4-FFF2-40B4-BE49-F238E27FC236}">
                    <a16:creationId xmlns:a16="http://schemas.microsoft.com/office/drawing/2014/main" id="{4FC5D471-7393-4570-91A3-61923CA67CE6}"/>
                  </a:ext>
                </a:extLst>
              </p:cNvPr>
              <p:cNvSpPr>
                <a:spLocks noChangeShapeType="1"/>
              </p:cNvSpPr>
              <p:nvPr/>
            </p:nvSpPr>
            <p:spPr bwMode="auto">
              <a:xfrm>
                <a:off x="3453" y="2225"/>
                <a:ext cx="0" cy="1152"/>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5" name="Rectangle 142">
                <a:extLst>
                  <a:ext uri="{FF2B5EF4-FFF2-40B4-BE49-F238E27FC236}">
                    <a16:creationId xmlns:a16="http://schemas.microsoft.com/office/drawing/2014/main" id="{E4E4CF00-0763-475C-8EB0-3D012EBA0E65}"/>
                  </a:ext>
                </a:extLst>
              </p:cNvPr>
              <p:cNvSpPr>
                <a:spLocks noChangeArrowheads="1"/>
              </p:cNvSpPr>
              <p:nvPr/>
            </p:nvSpPr>
            <p:spPr bwMode="auto">
              <a:xfrm>
                <a:off x="3264" y="1968"/>
                <a:ext cx="21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Times New Roman" panose="02020603050405020304" pitchFamily="18" charset="0"/>
                  </a:rPr>
                  <a:t>p</a:t>
                </a:r>
                <a:endParaRPr kumimoji="1" lang="en-US" altLang="zh-CN" sz="2400">
                  <a:latin typeface="Times New Roman" panose="02020603050405020304" pitchFamily="18" charset="0"/>
                </a:endParaRPr>
              </a:p>
            </p:txBody>
          </p:sp>
          <p:sp>
            <p:nvSpPr>
              <p:cNvPr id="32796" name="Line 143">
                <a:extLst>
                  <a:ext uri="{FF2B5EF4-FFF2-40B4-BE49-F238E27FC236}">
                    <a16:creationId xmlns:a16="http://schemas.microsoft.com/office/drawing/2014/main" id="{BE04B785-E314-4D78-ABEB-AB21BB33AC55}"/>
                  </a:ext>
                </a:extLst>
              </p:cNvPr>
              <p:cNvSpPr>
                <a:spLocks noChangeShapeType="1"/>
              </p:cNvSpPr>
              <p:nvPr/>
            </p:nvSpPr>
            <p:spPr bwMode="auto">
              <a:xfrm>
                <a:off x="3357" y="3101"/>
                <a:ext cx="1627"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792" name="Rectangle 144">
              <a:extLst>
                <a:ext uri="{FF2B5EF4-FFF2-40B4-BE49-F238E27FC236}">
                  <a16:creationId xmlns:a16="http://schemas.microsoft.com/office/drawing/2014/main" id="{FF5235DC-6005-4C13-8921-E75EB26A2A68}"/>
                </a:ext>
              </a:extLst>
            </p:cNvPr>
            <p:cNvSpPr>
              <a:spLocks noChangeArrowheads="1"/>
            </p:cNvSpPr>
            <p:nvPr/>
          </p:nvSpPr>
          <p:spPr bwMode="auto">
            <a:xfrm>
              <a:off x="3456" y="30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O</a:t>
              </a:r>
            </a:p>
          </p:txBody>
        </p:sp>
      </p:grpSp>
      <p:grpSp>
        <p:nvGrpSpPr>
          <p:cNvPr id="175249" name="Group 145">
            <a:extLst>
              <a:ext uri="{FF2B5EF4-FFF2-40B4-BE49-F238E27FC236}">
                <a16:creationId xmlns:a16="http://schemas.microsoft.com/office/drawing/2014/main" id="{34B93025-9B91-4513-865F-B1AD538410A0}"/>
              </a:ext>
            </a:extLst>
          </p:cNvPr>
          <p:cNvGrpSpPr>
            <a:grpSpLocks/>
          </p:cNvGrpSpPr>
          <p:nvPr/>
        </p:nvGrpSpPr>
        <p:grpSpPr bwMode="auto">
          <a:xfrm>
            <a:off x="6388100" y="1447800"/>
            <a:ext cx="500063" cy="588963"/>
            <a:chOff x="3840" y="1171"/>
            <a:chExt cx="315" cy="371"/>
          </a:xfrm>
        </p:grpSpPr>
        <p:sp>
          <p:nvSpPr>
            <p:cNvPr id="32789" name="Rectangle 146">
              <a:extLst>
                <a:ext uri="{FF2B5EF4-FFF2-40B4-BE49-F238E27FC236}">
                  <a16:creationId xmlns:a16="http://schemas.microsoft.com/office/drawing/2014/main" id="{65315E0E-88EF-435E-9F33-FD32EB094331}"/>
                </a:ext>
              </a:extLst>
            </p:cNvPr>
            <p:cNvSpPr>
              <a:spLocks noChangeArrowheads="1"/>
            </p:cNvSpPr>
            <p:nvPr/>
          </p:nvSpPr>
          <p:spPr bwMode="auto">
            <a:xfrm>
              <a:off x="3988" y="1171"/>
              <a:ext cx="16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0000FF"/>
                  </a:solidFill>
                  <a:latin typeface="Times New Roman" panose="02020603050405020304" pitchFamily="18" charset="0"/>
                </a:rPr>
                <a:t>i</a:t>
              </a:r>
              <a:endParaRPr kumimoji="1" lang="en-US" altLang="zh-CN" sz="2400">
                <a:solidFill>
                  <a:srgbClr val="0000FF"/>
                </a:solidFill>
                <a:latin typeface="Times New Roman" panose="02020603050405020304" pitchFamily="18" charset="0"/>
              </a:endParaRPr>
            </a:p>
          </p:txBody>
        </p:sp>
        <p:sp>
          <p:nvSpPr>
            <p:cNvPr id="32790" name="Line 147">
              <a:extLst>
                <a:ext uri="{FF2B5EF4-FFF2-40B4-BE49-F238E27FC236}">
                  <a16:creationId xmlns:a16="http://schemas.microsoft.com/office/drawing/2014/main" id="{7B9BAB0F-3AB4-42DE-B920-851B7EF160FC}"/>
                </a:ext>
              </a:extLst>
            </p:cNvPr>
            <p:cNvSpPr>
              <a:spLocks noChangeShapeType="1"/>
            </p:cNvSpPr>
            <p:nvPr/>
          </p:nvSpPr>
          <p:spPr bwMode="auto">
            <a:xfrm flipV="1">
              <a:off x="3840" y="1344"/>
              <a:ext cx="167" cy="198"/>
            </a:xfrm>
            <a:prstGeom prst="line">
              <a:avLst/>
            </a:prstGeom>
            <a:noFill/>
            <a:ln w="38100">
              <a:solidFill>
                <a:srgbClr val="0033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5252" name="Group 148">
            <a:extLst>
              <a:ext uri="{FF2B5EF4-FFF2-40B4-BE49-F238E27FC236}">
                <a16:creationId xmlns:a16="http://schemas.microsoft.com/office/drawing/2014/main" id="{44D8E00B-1410-4B0D-8532-9B33ED481337}"/>
              </a:ext>
            </a:extLst>
          </p:cNvPr>
          <p:cNvGrpSpPr>
            <a:grpSpLocks/>
          </p:cNvGrpSpPr>
          <p:nvPr/>
        </p:nvGrpSpPr>
        <p:grpSpPr bwMode="auto">
          <a:xfrm>
            <a:off x="6616700" y="1554163"/>
            <a:ext cx="595313" cy="625475"/>
            <a:chOff x="3984" y="1238"/>
            <a:chExt cx="375" cy="394"/>
          </a:xfrm>
        </p:grpSpPr>
        <p:sp>
          <p:nvSpPr>
            <p:cNvPr id="32787" name="Rectangle 149">
              <a:extLst>
                <a:ext uri="{FF2B5EF4-FFF2-40B4-BE49-F238E27FC236}">
                  <a16:creationId xmlns:a16="http://schemas.microsoft.com/office/drawing/2014/main" id="{F23F828F-F9B0-4008-A9DC-E718C6F223B1}"/>
                </a:ext>
              </a:extLst>
            </p:cNvPr>
            <p:cNvSpPr>
              <a:spLocks noChangeArrowheads="1"/>
            </p:cNvSpPr>
            <p:nvPr/>
          </p:nvSpPr>
          <p:spPr bwMode="auto">
            <a:xfrm>
              <a:off x="4138" y="1238"/>
              <a:ext cx="22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u</a:t>
              </a:r>
              <a:endParaRPr kumimoji="1" lang="en-US" altLang="zh-CN" sz="2400">
                <a:solidFill>
                  <a:srgbClr val="663300"/>
                </a:solidFill>
                <a:latin typeface="Times New Roman" panose="02020603050405020304" pitchFamily="18" charset="0"/>
              </a:endParaRPr>
            </a:p>
          </p:txBody>
        </p:sp>
        <p:sp>
          <p:nvSpPr>
            <p:cNvPr id="32788" name="Line 150">
              <a:extLst>
                <a:ext uri="{FF2B5EF4-FFF2-40B4-BE49-F238E27FC236}">
                  <a16:creationId xmlns:a16="http://schemas.microsoft.com/office/drawing/2014/main" id="{BEB0D7BE-87A2-4D5B-BA16-965BC0AC18E7}"/>
                </a:ext>
              </a:extLst>
            </p:cNvPr>
            <p:cNvSpPr>
              <a:spLocks noChangeShapeType="1"/>
            </p:cNvSpPr>
            <p:nvPr/>
          </p:nvSpPr>
          <p:spPr bwMode="auto">
            <a:xfrm flipH="1">
              <a:off x="3984" y="1440"/>
              <a:ext cx="192" cy="192"/>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5109"/>
                                        </p:tgtEl>
                                        <p:attrNameLst>
                                          <p:attrName>style.visibility</p:attrName>
                                        </p:attrNameLst>
                                      </p:cBhvr>
                                      <p:to>
                                        <p:strVal val="visible"/>
                                      </p:to>
                                    </p:set>
                                    <p:animEffect transition="in" filter="wipe(left)">
                                      <p:cBhvr>
                                        <p:cTn id="7" dur="500"/>
                                        <p:tgtEl>
                                          <p:spTgt spid="1751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5116"/>
                                        </p:tgtEl>
                                        <p:attrNameLst>
                                          <p:attrName>style.visibility</p:attrName>
                                        </p:attrNameLst>
                                      </p:cBhvr>
                                      <p:to>
                                        <p:strVal val="visible"/>
                                      </p:to>
                                    </p:set>
                                    <p:animEffect transition="in" filter="wipe(left)">
                                      <p:cBhvr>
                                        <p:cTn id="12" dur="500"/>
                                        <p:tgtEl>
                                          <p:spTgt spid="175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75108"/>
                                        </p:tgtEl>
                                        <p:attrNameLst>
                                          <p:attrName>style.visibility</p:attrName>
                                        </p:attrNameLst>
                                      </p:cBhvr>
                                      <p:to>
                                        <p:strVal val="visible"/>
                                      </p:to>
                                    </p:set>
                                    <p:animEffect transition="in" filter="box(out)">
                                      <p:cBhvr>
                                        <p:cTn id="17" dur="500"/>
                                        <p:tgtEl>
                                          <p:spTgt spid="1751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5111"/>
                                        </p:tgtEl>
                                        <p:attrNameLst>
                                          <p:attrName>style.visibility</p:attrName>
                                        </p:attrNameLst>
                                      </p:cBhvr>
                                      <p:to>
                                        <p:strVal val="visible"/>
                                      </p:to>
                                    </p:set>
                                    <p:animEffect transition="in" filter="wipe(left)">
                                      <p:cBhvr>
                                        <p:cTn id="22" dur="500"/>
                                        <p:tgtEl>
                                          <p:spTgt spid="1751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75112"/>
                                        </p:tgtEl>
                                        <p:attrNameLst>
                                          <p:attrName>style.visibility</p:attrName>
                                        </p:attrNameLst>
                                      </p:cBhvr>
                                      <p:to>
                                        <p:strVal val="visible"/>
                                      </p:to>
                                    </p:set>
                                    <p:animEffect transition="in" filter="wipe(left)">
                                      <p:cBhvr>
                                        <p:cTn id="27" dur="500"/>
                                        <p:tgtEl>
                                          <p:spTgt spid="1751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272" fill="hold" nodeType="clickEffect">
                                  <p:stCondLst>
                                    <p:cond delay="0"/>
                                  </p:stCondLst>
                                  <p:childTnLst>
                                    <p:set>
                                      <p:cBhvr>
                                        <p:cTn id="31" dur="1" fill="hold">
                                          <p:stCondLst>
                                            <p:cond delay="0"/>
                                          </p:stCondLst>
                                        </p:cTn>
                                        <p:tgtEl>
                                          <p:spTgt spid="175227"/>
                                        </p:tgtEl>
                                        <p:attrNameLst>
                                          <p:attrName>style.visibility</p:attrName>
                                        </p:attrNameLst>
                                      </p:cBhvr>
                                      <p:to>
                                        <p:strVal val="visible"/>
                                      </p:to>
                                    </p:set>
                                    <p:anim calcmode="lin" valueType="num">
                                      <p:cBhvr>
                                        <p:cTn id="32" dur="500" fill="hold"/>
                                        <p:tgtEl>
                                          <p:spTgt spid="175227"/>
                                        </p:tgtEl>
                                        <p:attrNameLst>
                                          <p:attrName>ppt_w</p:attrName>
                                        </p:attrNameLst>
                                      </p:cBhvr>
                                      <p:tavLst>
                                        <p:tav tm="0">
                                          <p:val>
                                            <p:strVal val="2/3*#ppt_w"/>
                                          </p:val>
                                        </p:tav>
                                        <p:tav tm="100000">
                                          <p:val>
                                            <p:strVal val="#ppt_w"/>
                                          </p:val>
                                        </p:tav>
                                      </p:tavLst>
                                    </p:anim>
                                    <p:anim calcmode="lin" valueType="num">
                                      <p:cBhvr>
                                        <p:cTn id="33" dur="500" fill="hold"/>
                                        <p:tgtEl>
                                          <p:spTgt spid="175227"/>
                                        </p:tgtEl>
                                        <p:attrNameLst>
                                          <p:attrName>ppt_h</p:attrName>
                                        </p:attrNameLst>
                                      </p:cBhvr>
                                      <p:tavLst>
                                        <p:tav tm="0">
                                          <p:val>
                                            <p:strVal val="2/3*#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175249"/>
                                        </p:tgtEl>
                                        <p:attrNameLst>
                                          <p:attrName>style.visibility</p:attrName>
                                        </p:attrNameLst>
                                      </p:cBhvr>
                                      <p:to>
                                        <p:strVal val="visible"/>
                                      </p:to>
                                    </p:set>
                                    <p:animEffect transition="in" filter="wipe(up)">
                                      <p:cBhvr>
                                        <p:cTn id="38" dur="500"/>
                                        <p:tgtEl>
                                          <p:spTgt spid="17524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175252"/>
                                        </p:tgtEl>
                                        <p:attrNameLst>
                                          <p:attrName>style.visibility</p:attrName>
                                        </p:attrNameLst>
                                      </p:cBhvr>
                                      <p:to>
                                        <p:strVal val="visible"/>
                                      </p:to>
                                    </p:set>
                                    <p:animEffect transition="in" filter="wipe(up)">
                                      <p:cBhvr>
                                        <p:cTn id="43" dur="500"/>
                                        <p:tgtEl>
                                          <p:spTgt spid="17525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75242"/>
                                        </p:tgtEl>
                                        <p:attrNameLst>
                                          <p:attrName>style.visibility</p:attrName>
                                        </p:attrNameLst>
                                      </p:cBhvr>
                                      <p:to>
                                        <p:strVal val="visible"/>
                                      </p:to>
                                    </p:set>
                                    <p:animEffect transition="in" filter="wipe(left)">
                                      <p:cBhvr>
                                        <p:cTn id="48" dur="500"/>
                                        <p:tgtEl>
                                          <p:spTgt spid="17524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75118"/>
                                        </p:tgtEl>
                                        <p:attrNameLst>
                                          <p:attrName>style.visibility</p:attrName>
                                        </p:attrNameLst>
                                      </p:cBhvr>
                                      <p:to>
                                        <p:strVal val="visible"/>
                                      </p:to>
                                    </p:set>
                                    <p:animEffect transition="in" filter="wipe(up)">
                                      <p:cBhvr>
                                        <p:cTn id="53" dur="500"/>
                                        <p:tgtEl>
                                          <p:spTgt spid="1751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75220"/>
                                        </p:tgtEl>
                                        <p:attrNameLst>
                                          <p:attrName>style.visibility</p:attrName>
                                        </p:attrNameLst>
                                      </p:cBhvr>
                                      <p:to>
                                        <p:strVal val="visible"/>
                                      </p:to>
                                    </p:set>
                                    <p:animEffect transition="in" filter="wipe(left)">
                                      <p:cBhvr>
                                        <p:cTn id="58" dur="500"/>
                                        <p:tgtEl>
                                          <p:spTgt spid="17522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3" presetClass="entr" presetSubtype="272" fill="hold" grpId="0" nodeType="clickEffect">
                                  <p:stCondLst>
                                    <p:cond delay="0"/>
                                  </p:stCondLst>
                                  <p:childTnLst>
                                    <p:set>
                                      <p:cBhvr>
                                        <p:cTn id="62" dur="1" fill="hold">
                                          <p:stCondLst>
                                            <p:cond delay="0"/>
                                          </p:stCondLst>
                                        </p:cTn>
                                        <p:tgtEl>
                                          <p:spTgt spid="175121"/>
                                        </p:tgtEl>
                                        <p:attrNameLst>
                                          <p:attrName>style.visibility</p:attrName>
                                        </p:attrNameLst>
                                      </p:cBhvr>
                                      <p:to>
                                        <p:strVal val="visible"/>
                                      </p:to>
                                    </p:set>
                                    <p:anim calcmode="lin" valueType="num">
                                      <p:cBhvr>
                                        <p:cTn id="63" dur="500" fill="hold"/>
                                        <p:tgtEl>
                                          <p:spTgt spid="175121"/>
                                        </p:tgtEl>
                                        <p:attrNameLst>
                                          <p:attrName>ppt_w</p:attrName>
                                        </p:attrNameLst>
                                      </p:cBhvr>
                                      <p:tavLst>
                                        <p:tav tm="0">
                                          <p:val>
                                            <p:strVal val="2/3*#ppt_w"/>
                                          </p:val>
                                        </p:tav>
                                        <p:tav tm="100000">
                                          <p:val>
                                            <p:strVal val="#ppt_w"/>
                                          </p:val>
                                        </p:tav>
                                      </p:tavLst>
                                    </p:anim>
                                    <p:anim calcmode="lin" valueType="num">
                                      <p:cBhvr>
                                        <p:cTn id="64" dur="500" fill="hold"/>
                                        <p:tgtEl>
                                          <p:spTgt spid="175121"/>
                                        </p:tgtEl>
                                        <p:attrNameLst>
                                          <p:attrName>ppt_h</p:attrName>
                                        </p:attrNameLst>
                                      </p:cBhvr>
                                      <p:tavLst>
                                        <p:tav tm="0">
                                          <p:val>
                                            <p:strVal val="2/3*#ppt_h"/>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327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9" grpId="0" autoUpdateAnimBg="0"/>
      <p:bldP spid="175121"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a:extLst>
              <a:ext uri="{FF2B5EF4-FFF2-40B4-BE49-F238E27FC236}">
                <a16:creationId xmlns:a16="http://schemas.microsoft.com/office/drawing/2014/main" id="{6114F07E-900B-4D41-801D-56FC51A8A5B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712C96D-4344-4018-9817-14FFA2E0BF7A}" type="slidenum">
              <a:rPr lang="en-US" altLang="zh-CN" sz="1400" smtClean="0"/>
              <a:pPr>
                <a:spcBef>
                  <a:spcPct val="0"/>
                </a:spcBef>
                <a:buFontTx/>
                <a:buNone/>
              </a:pPr>
              <a:t>32</a:t>
            </a:fld>
            <a:endParaRPr lang="en-US" altLang="zh-CN" sz="1400"/>
          </a:p>
        </p:txBody>
      </p:sp>
      <p:sp>
        <p:nvSpPr>
          <p:cNvPr id="33795" name="Line 2">
            <a:extLst>
              <a:ext uri="{FF2B5EF4-FFF2-40B4-BE49-F238E27FC236}">
                <a16:creationId xmlns:a16="http://schemas.microsoft.com/office/drawing/2014/main" id="{CA22C526-05F0-4DCC-A89D-639A98D710CB}"/>
              </a:ext>
            </a:extLst>
          </p:cNvPr>
          <p:cNvSpPr>
            <a:spLocks noChangeShapeType="1"/>
          </p:cNvSpPr>
          <p:nvPr/>
        </p:nvSpPr>
        <p:spPr bwMode="auto">
          <a:xfrm>
            <a:off x="762000" y="2133600"/>
            <a:ext cx="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6131" name="Rectangle 3">
            <a:extLst>
              <a:ext uri="{FF2B5EF4-FFF2-40B4-BE49-F238E27FC236}">
                <a16:creationId xmlns:a16="http://schemas.microsoft.com/office/drawing/2014/main" id="{F37ABF2D-9A40-4A56-8B9F-4EE17593C7A1}"/>
              </a:ext>
            </a:extLst>
          </p:cNvPr>
          <p:cNvSpPr>
            <a:spLocks noChangeArrowheads="1"/>
          </p:cNvSpPr>
          <p:nvPr/>
        </p:nvSpPr>
        <p:spPr bwMode="auto">
          <a:xfrm>
            <a:off x="533400" y="1084263"/>
            <a:ext cx="5360988" cy="515937"/>
          </a:xfrm>
          <a:prstGeom prst="rect">
            <a:avLst/>
          </a:prstGeom>
          <a:noFill/>
          <a:ln>
            <a:noFill/>
          </a:ln>
          <a:effectLst/>
        </p:spPr>
        <p:txBody>
          <a:bodyPr wrap="none" lIns="90488" tIns="44450" rIns="90488" bIns="44450" anchor="ctr">
            <a:spAutoFit/>
          </a:bodyPr>
          <a:lstStyle/>
          <a:p>
            <a:pPr algn="ctr">
              <a:spcBef>
                <a:spcPct val="50000"/>
              </a:spcBef>
              <a:defRPr/>
            </a:pPr>
            <a:r>
              <a:rPr kumimoji="1" lang="zh-CN" altLang="en-US" b="1" i="0">
                <a:effectLst>
                  <a:outerShdw blurRad="38100" dist="38100" dir="2700000" algn="tl">
                    <a:srgbClr val="C0C0C0"/>
                  </a:outerShdw>
                </a:effectLst>
                <a:latin typeface="宋体" panose="02010600030101010101" pitchFamily="2" charset="-122"/>
              </a:rPr>
              <a:t>瞬时功率在一个周期内的平均值</a:t>
            </a:r>
            <a:r>
              <a:rPr kumimoji="1" lang="zh-CN" altLang="en-US" b="1" i="0">
                <a:solidFill>
                  <a:srgbClr val="CC0000"/>
                </a:solidFill>
                <a:effectLst>
                  <a:outerShdw blurRad="38100" dist="38100" dir="2700000" algn="tl">
                    <a:srgbClr val="C0C0C0"/>
                  </a:outerShdw>
                </a:effectLst>
                <a:latin typeface="宋体" panose="02010600030101010101" pitchFamily="2" charset="-122"/>
              </a:rPr>
              <a:t> </a:t>
            </a:r>
          </a:p>
        </p:txBody>
      </p:sp>
      <p:sp>
        <p:nvSpPr>
          <p:cNvPr id="33797" name="Rectangle 4">
            <a:extLst>
              <a:ext uri="{FF2B5EF4-FFF2-40B4-BE49-F238E27FC236}">
                <a16:creationId xmlns:a16="http://schemas.microsoft.com/office/drawing/2014/main" id="{BCDD6823-28F1-4AF2-BEDA-BA525BCA6B3C}"/>
              </a:ext>
            </a:extLst>
          </p:cNvPr>
          <p:cNvSpPr>
            <a:spLocks noChangeArrowheads="1"/>
          </p:cNvSpPr>
          <p:nvPr/>
        </p:nvSpPr>
        <p:spPr bwMode="auto">
          <a:xfrm>
            <a:off x="2852738"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3798" name="Rectangle 5">
            <a:extLst>
              <a:ext uri="{FF2B5EF4-FFF2-40B4-BE49-F238E27FC236}">
                <a16:creationId xmlns:a16="http://schemas.microsoft.com/office/drawing/2014/main" id="{0FDE886C-BFDE-479B-BDD1-FEE370392949}"/>
              </a:ext>
            </a:extLst>
          </p:cNvPr>
          <p:cNvSpPr>
            <a:spLocks noChangeArrowheads="1"/>
          </p:cNvSpPr>
          <p:nvPr/>
        </p:nvSpPr>
        <p:spPr bwMode="auto">
          <a:xfrm>
            <a:off x="5291138"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aphicFrame>
        <p:nvGraphicFramePr>
          <p:cNvPr id="176134" name="Object 6">
            <a:hlinkClick r:id="" action="ppaction://ole?verb=0"/>
            <a:extLst>
              <a:ext uri="{FF2B5EF4-FFF2-40B4-BE49-F238E27FC236}">
                <a16:creationId xmlns:a16="http://schemas.microsoft.com/office/drawing/2014/main" id="{A2B65B6D-B822-4C76-A0BE-0EBEF5FFCD92}"/>
              </a:ext>
            </a:extLst>
          </p:cNvPr>
          <p:cNvGraphicFramePr>
            <a:graphicFrameLocks/>
          </p:cNvGraphicFramePr>
          <p:nvPr/>
        </p:nvGraphicFramePr>
        <p:xfrm>
          <a:off x="609600" y="1720850"/>
          <a:ext cx="4719638" cy="990600"/>
        </p:xfrm>
        <a:graphic>
          <a:graphicData uri="http://schemas.openxmlformats.org/presentationml/2006/ole">
            <mc:AlternateContent xmlns:mc="http://schemas.openxmlformats.org/markup-compatibility/2006">
              <mc:Choice xmlns:v="urn:schemas-microsoft-com:vml" Requires="v">
                <p:oleObj spid="_x0000_s34330" name="Equation" r:id="rId3" imgW="1765300" imgH="393700" progId="Equation.3">
                  <p:embed/>
                </p:oleObj>
              </mc:Choice>
              <mc:Fallback>
                <p:oleObj name="Equation" r:id="rId3" imgW="1765300" imgH="39370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20850"/>
                        <a:ext cx="471963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6135" name="Object 7">
            <a:hlinkClick r:id="" action="ppaction://ole?verb=0"/>
            <a:extLst>
              <a:ext uri="{FF2B5EF4-FFF2-40B4-BE49-F238E27FC236}">
                <a16:creationId xmlns:a16="http://schemas.microsoft.com/office/drawing/2014/main" id="{250DDB6C-0AD6-4FDA-BFDE-7D66FA722CB9}"/>
              </a:ext>
            </a:extLst>
          </p:cNvPr>
          <p:cNvGraphicFramePr>
            <a:graphicFrameLocks/>
          </p:cNvGraphicFramePr>
          <p:nvPr/>
        </p:nvGraphicFramePr>
        <p:xfrm>
          <a:off x="914400" y="3625850"/>
          <a:ext cx="4724400" cy="946150"/>
        </p:xfrm>
        <a:graphic>
          <a:graphicData uri="http://schemas.openxmlformats.org/presentationml/2006/ole">
            <mc:AlternateContent xmlns:mc="http://schemas.openxmlformats.org/markup-compatibility/2006">
              <mc:Choice xmlns:v="urn:schemas-microsoft-com:vml" Requires="v">
                <p:oleObj spid="_x0000_s34331" name="Equation" r:id="rId5" imgW="1892300" imgH="393700" progId="Equation.3">
                  <p:embed/>
                </p:oleObj>
              </mc:Choice>
              <mc:Fallback>
                <p:oleObj name="Equation" r:id="rId5" imgW="1892300" imgH="39370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625850"/>
                        <a:ext cx="47244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6137" name="Object 9">
            <a:extLst>
              <a:ext uri="{FF2B5EF4-FFF2-40B4-BE49-F238E27FC236}">
                <a16:creationId xmlns:a16="http://schemas.microsoft.com/office/drawing/2014/main" id="{D6E3CE2A-2E0E-4188-99F7-CAB1AF653A43}"/>
              </a:ext>
            </a:extLst>
          </p:cNvPr>
          <p:cNvGraphicFramePr>
            <a:graphicFrameLocks noChangeAspect="1"/>
          </p:cNvGraphicFramePr>
          <p:nvPr/>
        </p:nvGraphicFramePr>
        <p:xfrm>
          <a:off x="962025" y="2679700"/>
          <a:ext cx="4371975" cy="985838"/>
        </p:xfrm>
        <a:graphic>
          <a:graphicData uri="http://schemas.openxmlformats.org/presentationml/2006/ole">
            <mc:AlternateContent xmlns:mc="http://schemas.openxmlformats.org/markup-compatibility/2006">
              <mc:Choice xmlns:v="urn:schemas-microsoft-com:vml" Requires="v">
                <p:oleObj spid="_x0000_s34332" name="Equation" r:id="rId7" imgW="1930400" imgH="393700" progId="Equation.3">
                  <p:embed/>
                </p:oleObj>
              </mc:Choice>
              <mc:Fallback>
                <p:oleObj name="Equation" r:id="rId7" imgW="1930400" imgH="3937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025" y="2679700"/>
                        <a:ext cx="4371975"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6138" name="Rectangle 10">
            <a:extLst>
              <a:ext uri="{FF2B5EF4-FFF2-40B4-BE49-F238E27FC236}">
                <a16:creationId xmlns:a16="http://schemas.microsoft.com/office/drawing/2014/main" id="{CD1E9709-68D0-4530-8134-89337BD59666}"/>
              </a:ext>
            </a:extLst>
          </p:cNvPr>
          <p:cNvSpPr>
            <a:spLocks noChangeArrowheads="1"/>
          </p:cNvSpPr>
          <p:nvPr/>
        </p:nvSpPr>
        <p:spPr bwMode="auto">
          <a:xfrm>
            <a:off x="304800" y="457200"/>
            <a:ext cx="5029200" cy="533400"/>
          </a:xfrm>
          <a:prstGeom prst="rect">
            <a:avLst/>
          </a:prstGeom>
          <a:noFill/>
          <a:ln>
            <a:noFill/>
          </a:ln>
        </p:spPr>
        <p:txBody>
          <a:bodyPr/>
          <a:lstStyle>
            <a:lvl1pPr algn="ctr">
              <a:spcBef>
                <a:spcPct val="20000"/>
              </a:spcBef>
              <a:defRPr sz="3200">
                <a:solidFill>
                  <a:schemeClr val="tx1"/>
                </a:solidFill>
                <a:latin typeface="Arial" panose="020B0604020202020204" pitchFamily="34" charset="0"/>
                <a:ea typeface="宋体" panose="02010600030101010101" pitchFamily="2" charset="-122"/>
              </a:defRPr>
            </a:lvl1pPr>
            <a:lvl2pPr algn="ctr">
              <a:spcBef>
                <a:spcPct val="20000"/>
              </a:spcBef>
              <a:defRPr sz="2800">
                <a:solidFill>
                  <a:schemeClr val="tx1"/>
                </a:solidFill>
                <a:latin typeface="Arial" panose="020B0604020202020204" pitchFamily="34" charset="0"/>
                <a:ea typeface="宋体" panose="02010600030101010101" pitchFamily="2" charset="-122"/>
              </a:defRPr>
            </a:lvl2pPr>
            <a:lvl3pPr algn="ctr">
              <a:spcBef>
                <a:spcPct val="20000"/>
              </a:spcBef>
              <a:defRPr sz="2400">
                <a:solidFill>
                  <a:schemeClr val="tx1"/>
                </a:solidFill>
                <a:latin typeface="Arial" panose="020B0604020202020204" pitchFamily="34" charset="0"/>
                <a:ea typeface="宋体" panose="02010600030101010101" pitchFamily="2" charset="-122"/>
              </a:defRPr>
            </a:lvl3pPr>
            <a:lvl4pPr algn="ctr">
              <a:spcBef>
                <a:spcPct val="20000"/>
              </a:spcBef>
              <a:defRPr sz="2000">
                <a:solidFill>
                  <a:schemeClr val="tx1"/>
                </a:solidFill>
                <a:latin typeface="Arial" panose="020B0604020202020204" pitchFamily="34" charset="0"/>
                <a:ea typeface="宋体" panose="02010600030101010101" pitchFamily="2" charset="-122"/>
              </a:defRPr>
            </a:lvl4pPr>
            <a:lvl5pPr algn="ctr">
              <a:spcBef>
                <a:spcPct val="20000"/>
              </a:spcBef>
              <a:defRPr sz="2000">
                <a:solidFill>
                  <a:schemeClr val="tx1"/>
                </a:solidFill>
                <a:latin typeface="Arial" panose="020B0604020202020204" pitchFamily="34" charset="0"/>
                <a:ea typeface="宋体" panose="02010600030101010101" pitchFamily="2" charset="-122"/>
              </a:defRPr>
            </a:lvl5pPr>
            <a:lvl6pPr algn="ctr"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6pPr>
            <a:lvl7pPr algn="ctr"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7pPr>
            <a:lvl8pPr algn="ctr"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8pPr>
            <a:lvl9pPr algn="ctr" fontAlgn="base">
              <a:spcBef>
                <a:spcPct val="2000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defRPr/>
            </a:pPr>
            <a:r>
              <a:rPr lang="en-US" altLang="zh-CN" sz="2800" b="1" i="0">
                <a:solidFill>
                  <a:srgbClr val="006600"/>
                </a:solidFill>
                <a:effectLst>
                  <a:outerShdw blurRad="38100" dist="38100" dir="2700000" algn="tl">
                    <a:srgbClr val="C0C0C0"/>
                  </a:outerShdw>
                </a:effectLst>
              </a:rPr>
              <a:t> </a:t>
            </a:r>
            <a:r>
              <a:rPr lang="zh-CN" altLang="en-US" sz="2800" b="1" i="0">
                <a:effectLst>
                  <a:outerShdw blurRad="38100" dist="38100" dir="2700000" algn="tl">
                    <a:srgbClr val="C0C0C0"/>
                  </a:outerShdw>
                </a:effectLst>
              </a:rPr>
              <a:t>（</a:t>
            </a:r>
            <a:r>
              <a:rPr lang="en-US" altLang="zh-CN" sz="2800" b="1" i="0">
                <a:effectLst>
                  <a:outerShdw blurRad="38100" dist="38100" dir="2700000" algn="tl">
                    <a:srgbClr val="C0C0C0"/>
                  </a:outerShdw>
                </a:effectLst>
              </a:rPr>
              <a:t>3</a:t>
            </a:r>
            <a:r>
              <a:rPr lang="zh-CN" altLang="en-US" sz="2800" b="1" i="0">
                <a:effectLst>
                  <a:outerShdw blurRad="38100" dist="38100" dir="2700000" algn="tl">
                    <a:srgbClr val="C0C0C0"/>
                  </a:outerShdw>
                </a:effectLst>
              </a:rPr>
              <a:t>）</a:t>
            </a:r>
            <a:r>
              <a:rPr lang="zh-CN" altLang="en-US" sz="2800" b="1" i="0">
                <a:solidFill>
                  <a:srgbClr val="FF5050"/>
                </a:solidFill>
                <a:effectLst>
                  <a:outerShdw blurRad="38100" dist="38100" dir="2700000" algn="tl">
                    <a:srgbClr val="C0C0C0"/>
                  </a:outerShdw>
                </a:effectLst>
                <a:latin typeface="宋体" panose="02010600030101010101" pitchFamily="2" charset="-122"/>
              </a:rPr>
              <a:t>平均功率</a:t>
            </a:r>
            <a:r>
              <a:rPr lang="en-US" altLang="zh-CN" sz="2800" b="1" i="0">
                <a:solidFill>
                  <a:srgbClr val="FF5050"/>
                </a:solidFill>
                <a:effectLst>
                  <a:outerShdw blurRad="38100" dist="38100" dir="2700000" algn="tl">
                    <a:srgbClr val="C0C0C0"/>
                  </a:outerShdw>
                </a:effectLst>
                <a:latin typeface="宋体" panose="02010600030101010101" pitchFamily="2" charset="-122"/>
              </a:rPr>
              <a:t>(</a:t>
            </a:r>
            <a:r>
              <a:rPr lang="zh-CN" altLang="en-US" sz="2800" b="1" i="0">
                <a:solidFill>
                  <a:srgbClr val="FF5050"/>
                </a:solidFill>
                <a:effectLst>
                  <a:outerShdw blurRad="38100" dist="38100" dir="2700000" algn="tl">
                    <a:srgbClr val="C0C0C0"/>
                  </a:outerShdw>
                </a:effectLst>
                <a:latin typeface="宋体" panose="02010600030101010101" pitchFamily="2" charset="-122"/>
              </a:rPr>
              <a:t>有功功率</a:t>
            </a:r>
            <a:r>
              <a:rPr lang="en-US" altLang="zh-CN" sz="2800" b="1" i="0">
                <a:solidFill>
                  <a:srgbClr val="FF5050"/>
                </a:solidFill>
                <a:effectLst>
                  <a:outerShdw blurRad="38100" dist="38100" dir="2700000" algn="tl">
                    <a:srgbClr val="C0C0C0"/>
                  </a:outerShdw>
                </a:effectLst>
                <a:latin typeface="宋体" panose="02010600030101010101" pitchFamily="2" charset="-122"/>
              </a:rPr>
              <a:t>)</a:t>
            </a:r>
            <a:r>
              <a:rPr lang="en-US" altLang="zh-CN" sz="2800" b="1">
                <a:solidFill>
                  <a:srgbClr val="FF5050"/>
                </a:solidFill>
                <a:effectLst>
                  <a:outerShdw blurRad="38100" dist="38100" dir="2700000" algn="tl">
                    <a:srgbClr val="C0C0C0"/>
                  </a:outerShdw>
                </a:effectLst>
                <a:latin typeface="Times New Roman" panose="02020603050405020304" pitchFamily="18" charset="0"/>
              </a:rPr>
              <a:t>P</a:t>
            </a:r>
          </a:p>
        </p:txBody>
      </p:sp>
      <p:graphicFrame>
        <p:nvGraphicFramePr>
          <p:cNvPr id="176139" name="Object 11" descr="40%">
            <a:extLst>
              <a:ext uri="{FF2B5EF4-FFF2-40B4-BE49-F238E27FC236}">
                <a16:creationId xmlns:a16="http://schemas.microsoft.com/office/drawing/2014/main" id="{D58189C8-02AE-4863-81CD-00F890D42519}"/>
              </a:ext>
            </a:extLst>
          </p:cNvPr>
          <p:cNvGraphicFramePr>
            <a:graphicFrameLocks noChangeAspect="1"/>
          </p:cNvGraphicFramePr>
          <p:nvPr/>
        </p:nvGraphicFramePr>
        <p:xfrm>
          <a:off x="609600" y="5235575"/>
          <a:ext cx="1317625" cy="479425"/>
        </p:xfrm>
        <a:graphic>
          <a:graphicData uri="http://schemas.openxmlformats.org/presentationml/2006/ole">
            <mc:AlternateContent xmlns:mc="http://schemas.openxmlformats.org/markup-compatibility/2006">
              <mc:Choice xmlns:v="urn:schemas-microsoft-com:vml" Requires="v">
                <p:oleObj spid="_x0000_s34333" name="Equation" r:id="rId9" imgW="430076" imgH="114407" progId="Equation.3">
                  <p:embed/>
                </p:oleObj>
              </mc:Choice>
              <mc:Fallback>
                <p:oleObj name="Equation" r:id="rId9" imgW="430076" imgH="114407" progId="Equation.3">
                  <p:embed/>
                  <p:pic>
                    <p:nvPicPr>
                      <p:cNvPr id="0" name="Object 11" descr="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5235575"/>
                        <a:ext cx="1317625" cy="479425"/>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57150">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6140" name="Text Box 12">
            <a:extLst>
              <a:ext uri="{FF2B5EF4-FFF2-40B4-BE49-F238E27FC236}">
                <a16:creationId xmlns:a16="http://schemas.microsoft.com/office/drawing/2014/main" id="{E2E08893-B5BC-457F-BCCB-008C9D6C68FE}"/>
              </a:ext>
            </a:extLst>
          </p:cNvPr>
          <p:cNvSpPr txBox="1">
            <a:spLocks noChangeArrowheads="1"/>
          </p:cNvSpPr>
          <p:nvPr/>
        </p:nvSpPr>
        <p:spPr bwMode="auto">
          <a:xfrm>
            <a:off x="4337050" y="5181600"/>
            <a:ext cx="24447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Times New Roman" panose="02020603050405020304" pitchFamily="18" charset="0"/>
              </a:rPr>
              <a:t>单位</a:t>
            </a:r>
            <a:r>
              <a:rPr kumimoji="1" lang="en-US" altLang="zh-CN" sz="2800" b="1" i="0">
                <a:latin typeface="Times New Roman" panose="02020603050405020304" pitchFamily="18" charset="0"/>
              </a:rPr>
              <a:t>:</a:t>
            </a:r>
            <a:r>
              <a:rPr kumimoji="1" lang="zh-CN" altLang="en-US" sz="2800" b="1" i="0">
                <a:latin typeface="Times New Roman" panose="02020603050405020304" pitchFamily="18" charset="0"/>
              </a:rPr>
              <a:t>瓦（</a:t>
            </a:r>
            <a:r>
              <a:rPr kumimoji="1" lang="en-US" altLang="zh-CN" sz="2800" b="1" i="0">
                <a:latin typeface="Times New Roman" panose="02020603050405020304" pitchFamily="18" charset="0"/>
              </a:rPr>
              <a:t>W</a:t>
            </a:r>
            <a:r>
              <a:rPr kumimoji="1" lang="zh-CN" altLang="en-US" sz="2800" b="1" i="0">
                <a:latin typeface="Times New Roman" panose="02020603050405020304" pitchFamily="18" charset="0"/>
              </a:rPr>
              <a:t>）</a:t>
            </a:r>
          </a:p>
        </p:txBody>
      </p:sp>
      <p:graphicFrame>
        <p:nvGraphicFramePr>
          <p:cNvPr id="176141" name="Object 13" descr="40%">
            <a:extLst>
              <a:ext uri="{FF2B5EF4-FFF2-40B4-BE49-F238E27FC236}">
                <a16:creationId xmlns:a16="http://schemas.microsoft.com/office/drawing/2014/main" id="{0CC13CFF-EEEC-48FE-8C37-5029B36F2519}"/>
              </a:ext>
            </a:extLst>
          </p:cNvPr>
          <p:cNvGraphicFramePr>
            <a:graphicFrameLocks noChangeAspect="1"/>
          </p:cNvGraphicFramePr>
          <p:nvPr/>
        </p:nvGraphicFramePr>
        <p:xfrm>
          <a:off x="2112963" y="5181600"/>
          <a:ext cx="1196975" cy="469900"/>
        </p:xfrm>
        <a:graphic>
          <a:graphicData uri="http://schemas.openxmlformats.org/presentationml/2006/ole">
            <mc:AlternateContent xmlns:mc="http://schemas.openxmlformats.org/markup-compatibility/2006">
              <mc:Choice xmlns:v="urn:schemas-microsoft-com:vml" Requires="v">
                <p:oleObj spid="_x0000_s34334" name="公式" r:id="rId12" imgW="430076" imgH="125169" progId="Equation.3">
                  <p:embed/>
                </p:oleObj>
              </mc:Choice>
              <mc:Fallback>
                <p:oleObj name="公式" r:id="rId12" imgW="430076" imgH="125169" progId="Equation.3">
                  <p:embed/>
                  <p:pic>
                    <p:nvPicPr>
                      <p:cNvPr id="0" name="Object 13" descr="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2963" y="5181600"/>
                        <a:ext cx="1196975" cy="469900"/>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57150">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6142" name="Group 14">
            <a:extLst>
              <a:ext uri="{FF2B5EF4-FFF2-40B4-BE49-F238E27FC236}">
                <a16:creationId xmlns:a16="http://schemas.microsoft.com/office/drawing/2014/main" id="{32B1AFCC-D7FE-440D-B293-41155DE1F9A5}"/>
              </a:ext>
            </a:extLst>
          </p:cNvPr>
          <p:cNvGrpSpPr>
            <a:grpSpLocks/>
          </p:cNvGrpSpPr>
          <p:nvPr/>
        </p:nvGrpSpPr>
        <p:grpSpPr bwMode="auto">
          <a:xfrm>
            <a:off x="6172200" y="3124200"/>
            <a:ext cx="2374900" cy="519113"/>
            <a:chOff x="3461" y="2814"/>
            <a:chExt cx="1496" cy="327"/>
          </a:xfrm>
        </p:grpSpPr>
        <p:sp>
          <p:nvSpPr>
            <p:cNvPr id="33838" name="Line 15">
              <a:extLst>
                <a:ext uri="{FF2B5EF4-FFF2-40B4-BE49-F238E27FC236}">
                  <a16:creationId xmlns:a16="http://schemas.microsoft.com/office/drawing/2014/main" id="{73118B84-063B-4509-9F0B-551007DF35C2}"/>
                </a:ext>
              </a:extLst>
            </p:cNvPr>
            <p:cNvSpPr>
              <a:spLocks noChangeShapeType="1"/>
            </p:cNvSpPr>
            <p:nvPr/>
          </p:nvSpPr>
          <p:spPr bwMode="auto">
            <a:xfrm>
              <a:off x="3461" y="2976"/>
              <a:ext cx="124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39" name="Text Box 16">
              <a:extLst>
                <a:ext uri="{FF2B5EF4-FFF2-40B4-BE49-F238E27FC236}">
                  <a16:creationId xmlns:a16="http://schemas.microsoft.com/office/drawing/2014/main" id="{9402FEB2-298B-4E7E-B0B8-2A70F721BD49}"/>
                </a:ext>
              </a:extLst>
            </p:cNvPr>
            <p:cNvSpPr txBox="1">
              <a:spLocks noChangeArrowheads="1"/>
            </p:cNvSpPr>
            <p:nvPr/>
          </p:nvSpPr>
          <p:spPr bwMode="auto">
            <a:xfrm>
              <a:off x="4704" y="2814"/>
              <a:ext cx="2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solidFill>
                    <a:srgbClr val="FF0000"/>
                  </a:solidFill>
                  <a:latin typeface="Times New Roman" panose="02020603050405020304" pitchFamily="18" charset="0"/>
                </a:rPr>
                <a:t>P</a:t>
              </a:r>
              <a:endParaRPr kumimoji="1" lang="en-US" altLang="zh-CN" b="1" i="0">
                <a:solidFill>
                  <a:srgbClr val="FFFF00"/>
                </a:solidFill>
                <a:latin typeface="Times New Roman" panose="02020603050405020304" pitchFamily="18" charset="0"/>
              </a:endParaRPr>
            </a:p>
          </p:txBody>
        </p:sp>
      </p:grpSp>
      <p:graphicFrame>
        <p:nvGraphicFramePr>
          <p:cNvPr id="176145" name="Object 17" descr="40%">
            <a:extLst>
              <a:ext uri="{FF2B5EF4-FFF2-40B4-BE49-F238E27FC236}">
                <a16:creationId xmlns:a16="http://schemas.microsoft.com/office/drawing/2014/main" id="{34532BB6-2B0D-46CD-9DFA-00EAD5D56F8A}"/>
              </a:ext>
            </a:extLst>
          </p:cNvPr>
          <p:cNvGraphicFramePr>
            <a:graphicFrameLocks noChangeAspect="1"/>
          </p:cNvGraphicFramePr>
          <p:nvPr/>
        </p:nvGraphicFramePr>
        <p:xfrm>
          <a:off x="3332163" y="4948238"/>
          <a:ext cx="1066800" cy="995362"/>
        </p:xfrm>
        <a:graphic>
          <a:graphicData uri="http://schemas.openxmlformats.org/presentationml/2006/ole">
            <mc:AlternateContent xmlns:mc="http://schemas.openxmlformats.org/markup-compatibility/2006">
              <mc:Choice xmlns:v="urn:schemas-microsoft-com:vml" Requires="v">
                <p:oleObj spid="_x0000_s34335" name="公式" r:id="rId14" imgW="391831" imgH="353750" progId="Equation.3">
                  <p:embed/>
                </p:oleObj>
              </mc:Choice>
              <mc:Fallback>
                <p:oleObj name="公式" r:id="rId14" imgW="391831" imgH="353750" progId="Equation.3">
                  <p:embed/>
                  <p:pic>
                    <p:nvPicPr>
                      <p:cNvPr id="0" name="Object 17" descr="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2163" y="4948238"/>
                        <a:ext cx="1066800" cy="995362"/>
                      </a:xfrm>
                      <a:prstGeom prst="rect">
                        <a:avLst/>
                      </a:prstGeom>
                      <a:noFill/>
                      <a:ln>
                        <a:noFill/>
                      </a:ln>
                      <a:effectLst/>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57150">
                            <a:solidFill>
                              <a:srgbClr val="33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08" name="Group 18">
            <a:extLst>
              <a:ext uri="{FF2B5EF4-FFF2-40B4-BE49-F238E27FC236}">
                <a16:creationId xmlns:a16="http://schemas.microsoft.com/office/drawing/2014/main" id="{9A942928-F637-44A1-A8C3-5532C4A17106}"/>
              </a:ext>
            </a:extLst>
          </p:cNvPr>
          <p:cNvGrpSpPr>
            <a:grpSpLocks/>
          </p:cNvGrpSpPr>
          <p:nvPr/>
        </p:nvGrpSpPr>
        <p:grpSpPr bwMode="auto">
          <a:xfrm>
            <a:off x="6477000" y="419100"/>
            <a:ext cx="1670050" cy="1866900"/>
            <a:chOff x="4032" y="624"/>
            <a:chExt cx="783" cy="936"/>
          </a:xfrm>
        </p:grpSpPr>
        <p:sp>
          <p:nvSpPr>
            <p:cNvPr id="33825" name="Oval 19">
              <a:extLst>
                <a:ext uri="{FF2B5EF4-FFF2-40B4-BE49-F238E27FC236}">
                  <a16:creationId xmlns:a16="http://schemas.microsoft.com/office/drawing/2014/main" id="{2A572F68-CFD7-4F43-BD33-8B53D6D380B9}"/>
                </a:ext>
              </a:extLst>
            </p:cNvPr>
            <p:cNvSpPr>
              <a:spLocks noChangeArrowheads="1"/>
            </p:cNvSpPr>
            <p:nvPr/>
          </p:nvSpPr>
          <p:spPr bwMode="auto">
            <a:xfrm>
              <a:off x="4129" y="1513"/>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3826" name="Rectangle 20">
              <a:extLst>
                <a:ext uri="{FF2B5EF4-FFF2-40B4-BE49-F238E27FC236}">
                  <a16:creationId xmlns:a16="http://schemas.microsoft.com/office/drawing/2014/main" id="{7110C350-DDC7-428D-8C2F-EDCED23A82DE}"/>
                </a:ext>
              </a:extLst>
            </p:cNvPr>
            <p:cNvSpPr>
              <a:spLocks noChangeArrowheads="1"/>
            </p:cNvSpPr>
            <p:nvPr/>
          </p:nvSpPr>
          <p:spPr bwMode="auto">
            <a:xfrm>
              <a:off x="4720" y="1152"/>
              <a:ext cx="95"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R</a:t>
              </a:r>
              <a:endParaRPr kumimoji="1" lang="en-US" altLang="zh-CN" sz="2400">
                <a:latin typeface="Times New Roman" panose="02020603050405020304" pitchFamily="18" charset="0"/>
              </a:endParaRPr>
            </a:p>
          </p:txBody>
        </p:sp>
        <p:graphicFrame>
          <p:nvGraphicFramePr>
            <p:cNvPr id="33827" name="Object 21">
              <a:extLst>
                <a:ext uri="{FF2B5EF4-FFF2-40B4-BE49-F238E27FC236}">
                  <a16:creationId xmlns:a16="http://schemas.microsoft.com/office/drawing/2014/main" id="{1A0DBE1A-0B46-48D8-9C57-2C4F6AB56783}"/>
                </a:ext>
              </a:extLst>
            </p:cNvPr>
            <p:cNvGraphicFramePr>
              <a:graphicFrameLocks noChangeAspect="1"/>
            </p:cNvGraphicFramePr>
            <p:nvPr/>
          </p:nvGraphicFramePr>
          <p:xfrm>
            <a:off x="4272" y="624"/>
            <a:ext cx="128" cy="228"/>
          </p:xfrm>
          <a:graphic>
            <a:graphicData uri="http://schemas.openxmlformats.org/presentationml/2006/ole">
              <mc:AlternateContent xmlns:mc="http://schemas.openxmlformats.org/markup-compatibility/2006">
                <mc:Choice xmlns:v="urn:schemas-microsoft-com:vml" Requires="v">
                  <p:oleObj spid="_x0000_s34336" name="公式" r:id="rId16" imgW="38010" imgH="114407" progId="Equation.3">
                    <p:embed/>
                  </p:oleObj>
                </mc:Choice>
                <mc:Fallback>
                  <p:oleObj name="公式" r:id="rId16" imgW="38010" imgH="114407"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72" y="624"/>
                          <a:ext cx="128"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28" name="Rectangle 22">
              <a:extLst>
                <a:ext uri="{FF2B5EF4-FFF2-40B4-BE49-F238E27FC236}">
                  <a16:creationId xmlns:a16="http://schemas.microsoft.com/office/drawing/2014/main" id="{865121B0-243A-487C-B40A-9BDD0BBB043D}"/>
                </a:ext>
              </a:extLst>
            </p:cNvPr>
            <p:cNvSpPr>
              <a:spLocks noChangeArrowheads="1"/>
            </p:cNvSpPr>
            <p:nvPr/>
          </p:nvSpPr>
          <p:spPr bwMode="auto">
            <a:xfrm>
              <a:off x="4583" y="1104"/>
              <a:ext cx="73" cy="26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3829" name="Line 23">
              <a:extLst>
                <a:ext uri="{FF2B5EF4-FFF2-40B4-BE49-F238E27FC236}">
                  <a16:creationId xmlns:a16="http://schemas.microsoft.com/office/drawing/2014/main" id="{61896090-DF90-43E6-9A8F-1A22ED0BA170}"/>
                </a:ext>
              </a:extLst>
            </p:cNvPr>
            <p:cNvSpPr>
              <a:spLocks noChangeShapeType="1"/>
            </p:cNvSpPr>
            <p:nvPr/>
          </p:nvSpPr>
          <p:spPr bwMode="auto">
            <a:xfrm>
              <a:off x="4619" y="912"/>
              <a:ext cx="0" cy="18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30" name="Line 24">
              <a:extLst>
                <a:ext uri="{FF2B5EF4-FFF2-40B4-BE49-F238E27FC236}">
                  <a16:creationId xmlns:a16="http://schemas.microsoft.com/office/drawing/2014/main" id="{B209F990-3DE4-4FC0-9021-3E157F3D9156}"/>
                </a:ext>
              </a:extLst>
            </p:cNvPr>
            <p:cNvSpPr>
              <a:spLocks noChangeShapeType="1"/>
            </p:cNvSpPr>
            <p:nvPr/>
          </p:nvSpPr>
          <p:spPr bwMode="auto">
            <a:xfrm>
              <a:off x="4176" y="1545"/>
              <a:ext cx="4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31" name="Text Box 25">
              <a:extLst>
                <a:ext uri="{FF2B5EF4-FFF2-40B4-BE49-F238E27FC236}">
                  <a16:creationId xmlns:a16="http://schemas.microsoft.com/office/drawing/2014/main" id="{FA7ADE17-32A8-479C-A76D-93165DD43816}"/>
                </a:ext>
              </a:extLst>
            </p:cNvPr>
            <p:cNvSpPr txBox="1">
              <a:spLocks noChangeArrowheads="1"/>
            </p:cNvSpPr>
            <p:nvPr/>
          </p:nvSpPr>
          <p:spPr bwMode="auto">
            <a:xfrm>
              <a:off x="4032" y="1088"/>
              <a:ext cx="16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0000"/>
                  </a:solidFill>
                  <a:latin typeface="Times New Roman" panose="02020603050405020304" pitchFamily="18" charset="0"/>
                </a:rPr>
                <a:t>u</a:t>
              </a:r>
              <a:endParaRPr kumimoji="1" lang="en-US" altLang="zh-CN" sz="2400" b="1" i="0">
                <a:latin typeface="Times New Roman" panose="02020603050405020304" pitchFamily="18" charset="0"/>
              </a:endParaRPr>
            </a:p>
          </p:txBody>
        </p:sp>
        <p:sp>
          <p:nvSpPr>
            <p:cNvPr id="33832" name="Line 26">
              <a:extLst>
                <a:ext uri="{FF2B5EF4-FFF2-40B4-BE49-F238E27FC236}">
                  <a16:creationId xmlns:a16="http://schemas.microsoft.com/office/drawing/2014/main" id="{8BA8C03C-F075-49B9-80A7-772077FB50E0}"/>
                </a:ext>
              </a:extLst>
            </p:cNvPr>
            <p:cNvSpPr>
              <a:spLocks noChangeShapeType="1"/>
            </p:cNvSpPr>
            <p:nvPr/>
          </p:nvSpPr>
          <p:spPr bwMode="auto">
            <a:xfrm>
              <a:off x="4176" y="864"/>
              <a:ext cx="295"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33" name="Text Box 27">
              <a:extLst>
                <a:ext uri="{FF2B5EF4-FFF2-40B4-BE49-F238E27FC236}">
                  <a16:creationId xmlns:a16="http://schemas.microsoft.com/office/drawing/2014/main" id="{6DA79F3D-24EB-471F-947C-2BEA353190F6}"/>
                </a:ext>
              </a:extLst>
            </p:cNvPr>
            <p:cNvSpPr txBox="1">
              <a:spLocks noChangeArrowheads="1"/>
            </p:cNvSpPr>
            <p:nvPr/>
          </p:nvSpPr>
          <p:spPr bwMode="auto">
            <a:xfrm>
              <a:off x="4060" y="893"/>
              <a:ext cx="16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a:t>
              </a:r>
              <a:endParaRPr kumimoji="1" lang="en-US" altLang="zh-CN" sz="2400" b="1" i="0">
                <a:latin typeface="Times New Roman" panose="02020603050405020304" pitchFamily="18" charset="0"/>
              </a:endParaRPr>
            </a:p>
          </p:txBody>
        </p:sp>
        <p:sp>
          <p:nvSpPr>
            <p:cNvPr id="33834" name="Text Box 28">
              <a:extLst>
                <a:ext uri="{FF2B5EF4-FFF2-40B4-BE49-F238E27FC236}">
                  <a16:creationId xmlns:a16="http://schemas.microsoft.com/office/drawing/2014/main" id="{D5223A31-A27E-445B-9D5F-5D2D88325105}"/>
                </a:ext>
              </a:extLst>
            </p:cNvPr>
            <p:cNvSpPr txBox="1">
              <a:spLocks noChangeArrowheads="1"/>
            </p:cNvSpPr>
            <p:nvPr/>
          </p:nvSpPr>
          <p:spPr bwMode="auto">
            <a:xfrm>
              <a:off x="4058" y="1277"/>
              <a:ext cx="15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_</a:t>
              </a:r>
              <a:endParaRPr kumimoji="1" lang="en-US" altLang="zh-CN" sz="2400" b="1" i="0">
                <a:latin typeface="Times New Roman" panose="02020603050405020304" pitchFamily="18" charset="0"/>
              </a:endParaRPr>
            </a:p>
          </p:txBody>
        </p:sp>
        <p:sp>
          <p:nvSpPr>
            <p:cNvPr id="33835" name="Oval 29">
              <a:extLst>
                <a:ext uri="{FF2B5EF4-FFF2-40B4-BE49-F238E27FC236}">
                  <a16:creationId xmlns:a16="http://schemas.microsoft.com/office/drawing/2014/main" id="{71DEBA81-114C-47FC-917D-F4E4A7151E46}"/>
                </a:ext>
              </a:extLst>
            </p:cNvPr>
            <p:cNvSpPr>
              <a:spLocks noChangeArrowheads="1"/>
            </p:cNvSpPr>
            <p:nvPr/>
          </p:nvSpPr>
          <p:spPr bwMode="auto">
            <a:xfrm>
              <a:off x="4128" y="890"/>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3836" name="Line 30">
              <a:extLst>
                <a:ext uri="{FF2B5EF4-FFF2-40B4-BE49-F238E27FC236}">
                  <a16:creationId xmlns:a16="http://schemas.microsoft.com/office/drawing/2014/main" id="{80773334-1DCF-4990-8892-9B53195CFA0C}"/>
                </a:ext>
              </a:extLst>
            </p:cNvPr>
            <p:cNvSpPr>
              <a:spLocks noChangeShapeType="1"/>
            </p:cNvSpPr>
            <p:nvPr/>
          </p:nvSpPr>
          <p:spPr bwMode="auto">
            <a:xfrm>
              <a:off x="4619" y="136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37" name="Line 31">
              <a:extLst>
                <a:ext uri="{FF2B5EF4-FFF2-40B4-BE49-F238E27FC236}">
                  <a16:creationId xmlns:a16="http://schemas.microsoft.com/office/drawing/2014/main" id="{4B5FBB28-66BA-4484-9987-F0CCC77EE9E7}"/>
                </a:ext>
              </a:extLst>
            </p:cNvPr>
            <p:cNvSpPr>
              <a:spLocks noChangeShapeType="1"/>
            </p:cNvSpPr>
            <p:nvPr/>
          </p:nvSpPr>
          <p:spPr bwMode="auto">
            <a:xfrm>
              <a:off x="4176" y="912"/>
              <a:ext cx="45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76160" name="Group 32">
            <a:extLst>
              <a:ext uri="{FF2B5EF4-FFF2-40B4-BE49-F238E27FC236}">
                <a16:creationId xmlns:a16="http://schemas.microsoft.com/office/drawing/2014/main" id="{4E4F87D1-B6AF-484A-8213-055A74B4FEC8}"/>
              </a:ext>
            </a:extLst>
          </p:cNvPr>
          <p:cNvGrpSpPr>
            <a:grpSpLocks/>
          </p:cNvGrpSpPr>
          <p:nvPr/>
        </p:nvGrpSpPr>
        <p:grpSpPr bwMode="auto">
          <a:xfrm>
            <a:off x="5895975" y="2252663"/>
            <a:ext cx="2790825" cy="2166937"/>
            <a:chOff x="3692" y="1419"/>
            <a:chExt cx="1758" cy="1365"/>
          </a:xfrm>
        </p:grpSpPr>
        <p:sp>
          <p:nvSpPr>
            <p:cNvPr id="33810" name="Rectangle 33">
              <a:extLst>
                <a:ext uri="{FF2B5EF4-FFF2-40B4-BE49-F238E27FC236}">
                  <a16:creationId xmlns:a16="http://schemas.microsoft.com/office/drawing/2014/main" id="{07648EE5-A82B-4BAD-95E2-479924C3EF76}"/>
                </a:ext>
              </a:extLst>
            </p:cNvPr>
            <p:cNvSpPr>
              <a:spLocks noChangeArrowheads="1"/>
            </p:cNvSpPr>
            <p:nvPr/>
          </p:nvSpPr>
          <p:spPr bwMode="auto">
            <a:xfrm>
              <a:off x="3692" y="1419"/>
              <a:ext cx="21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Times New Roman" panose="02020603050405020304" pitchFamily="18" charset="0"/>
                </a:rPr>
                <a:t>p</a:t>
              </a:r>
              <a:endParaRPr kumimoji="1" lang="en-US" altLang="zh-CN" sz="2400">
                <a:latin typeface="Times New Roman" panose="02020603050405020304" pitchFamily="18" charset="0"/>
              </a:endParaRPr>
            </a:p>
          </p:txBody>
        </p:sp>
        <p:grpSp>
          <p:nvGrpSpPr>
            <p:cNvPr id="33811" name="Group 34">
              <a:extLst>
                <a:ext uri="{FF2B5EF4-FFF2-40B4-BE49-F238E27FC236}">
                  <a16:creationId xmlns:a16="http://schemas.microsoft.com/office/drawing/2014/main" id="{E7B81163-8DA7-4DC8-88CC-92C2A5478F0F}"/>
                </a:ext>
              </a:extLst>
            </p:cNvPr>
            <p:cNvGrpSpPr>
              <a:grpSpLocks/>
            </p:cNvGrpSpPr>
            <p:nvPr/>
          </p:nvGrpSpPr>
          <p:grpSpPr bwMode="auto">
            <a:xfrm>
              <a:off x="3696" y="1488"/>
              <a:ext cx="1754" cy="1296"/>
              <a:chOff x="3696" y="1488"/>
              <a:chExt cx="1754" cy="1296"/>
            </a:xfrm>
          </p:grpSpPr>
          <p:sp>
            <p:nvSpPr>
              <p:cNvPr id="33812" name="Line 35">
                <a:extLst>
                  <a:ext uri="{FF2B5EF4-FFF2-40B4-BE49-F238E27FC236}">
                    <a16:creationId xmlns:a16="http://schemas.microsoft.com/office/drawing/2014/main" id="{5B01A916-8D5C-4F50-B889-0063650003A4}"/>
                  </a:ext>
                </a:extLst>
              </p:cNvPr>
              <p:cNvSpPr>
                <a:spLocks noChangeShapeType="1"/>
              </p:cNvSpPr>
              <p:nvPr/>
            </p:nvSpPr>
            <p:spPr bwMode="auto">
              <a:xfrm>
                <a:off x="4635" y="2537"/>
                <a:ext cx="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3" name="Rectangle 36">
                <a:extLst>
                  <a:ext uri="{FF2B5EF4-FFF2-40B4-BE49-F238E27FC236}">
                    <a16:creationId xmlns:a16="http://schemas.microsoft.com/office/drawing/2014/main" id="{2667CC7A-A489-4CF5-9F15-C023BB6FF9A1}"/>
                  </a:ext>
                </a:extLst>
              </p:cNvPr>
              <p:cNvSpPr>
                <a:spLocks noChangeArrowheads="1"/>
              </p:cNvSpPr>
              <p:nvPr/>
            </p:nvSpPr>
            <p:spPr bwMode="auto">
              <a:xfrm>
                <a:off x="4080" y="1488"/>
                <a:ext cx="21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CC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000099"/>
                    </a:solidFill>
                    <a:latin typeface="Times New Roman" panose="02020603050405020304" pitchFamily="18" charset="0"/>
                  </a:rPr>
                  <a:t>p</a:t>
                </a:r>
                <a:endParaRPr kumimoji="1" lang="en-US" altLang="zh-CN" sz="2400">
                  <a:solidFill>
                    <a:srgbClr val="000099"/>
                  </a:solidFill>
                  <a:latin typeface="Times New Roman" panose="02020603050405020304" pitchFamily="18" charset="0"/>
                </a:endParaRPr>
              </a:p>
            </p:txBody>
          </p:sp>
          <p:sp>
            <p:nvSpPr>
              <p:cNvPr id="33814" name="Rectangle 37">
                <a:extLst>
                  <a:ext uri="{FF2B5EF4-FFF2-40B4-BE49-F238E27FC236}">
                    <a16:creationId xmlns:a16="http://schemas.microsoft.com/office/drawing/2014/main" id="{2BB96967-5132-4377-B946-84A27D8AEDAE}"/>
                  </a:ext>
                </a:extLst>
              </p:cNvPr>
              <p:cNvSpPr>
                <a:spLocks noChangeArrowheads="1"/>
              </p:cNvSpPr>
              <p:nvPr/>
            </p:nvSpPr>
            <p:spPr bwMode="auto">
              <a:xfrm>
                <a:off x="5088" y="2462"/>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p>
            </p:txBody>
          </p:sp>
          <p:sp>
            <p:nvSpPr>
              <p:cNvPr id="33815" name="Line 38">
                <a:extLst>
                  <a:ext uri="{FF2B5EF4-FFF2-40B4-BE49-F238E27FC236}">
                    <a16:creationId xmlns:a16="http://schemas.microsoft.com/office/drawing/2014/main" id="{4CDBBF3F-DE4B-4476-87CD-AD01D7F405F8}"/>
                  </a:ext>
                </a:extLst>
              </p:cNvPr>
              <p:cNvSpPr>
                <a:spLocks noChangeShapeType="1"/>
              </p:cNvSpPr>
              <p:nvPr/>
            </p:nvSpPr>
            <p:spPr bwMode="auto">
              <a:xfrm flipV="1">
                <a:off x="3785" y="2544"/>
                <a:ext cx="1495" cy="8"/>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6" name="Group 39">
                <a:extLst>
                  <a:ext uri="{FF2B5EF4-FFF2-40B4-BE49-F238E27FC236}">
                    <a16:creationId xmlns:a16="http://schemas.microsoft.com/office/drawing/2014/main" id="{B1F47A60-3E20-484C-8A27-565A2B02A7D9}"/>
                  </a:ext>
                </a:extLst>
              </p:cNvPr>
              <p:cNvGrpSpPr>
                <a:grpSpLocks/>
              </p:cNvGrpSpPr>
              <p:nvPr/>
            </p:nvGrpSpPr>
            <p:grpSpPr bwMode="auto">
              <a:xfrm>
                <a:off x="3883" y="1760"/>
                <a:ext cx="1207" cy="793"/>
                <a:chOff x="3463" y="2568"/>
                <a:chExt cx="1207" cy="793"/>
              </a:xfrm>
            </p:grpSpPr>
            <p:sp>
              <p:nvSpPr>
                <p:cNvPr id="33819" name="Line 40">
                  <a:extLst>
                    <a:ext uri="{FF2B5EF4-FFF2-40B4-BE49-F238E27FC236}">
                      <a16:creationId xmlns:a16="http://schemas.microsoft.com/office/drawing/2014/main" id="{24588FC6-1F7C-423B-8C97-6ABA294E5362}"/>
                    </a:ext>
                  </a:extLst>
                </p:cNvPr>
                <p:cNvSpPr>
                  <a:spLocks noChangeShapeType="1"/>
                </p:cNvSpPr>
                <p:nvPr/>
              </p:nvSpPr>
              <p:spPr bwMode="auto">
                <a:xfrm flipH="1">
                  <a:off x="3463" y="2964"/>
                  <a:ext cx="99" cy="396"/>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20" name="Group 41">
                  <a:extLst>
                    <a:ext uri="{FF2B5EF4-FFF2-40B4-BE49-F238E27FC236}">
                      <a16:creationId xmlns:a16="http://schemas.microsoft.com/office/drawing/2014/main" id="{C92A1078-E55A-441A-9A16-8A7CA0ADBD94}"/>
                    </a:ext>
                  </a:extLst>
                </p:cNvPr>
                <p:cNvGrpSpPr>
                  <a:grpSpLocks/>
                </p:cNvGrpSpPr>
                <p:nvPr/>
              </p:nvGrpSpPr>
              <p:grpSpPr bwMode="auto">
                <a:xfrm>
                  <a:off x="3562" y="2568"/>
                  <a:ext cx="1108" cy="793"/>
                  <a:chOff x="3562" y="2568"/>
                  <a:chExt cx="1108" cy="793"/>
                </a:xfrm>
              </p:grpSpPr>
              <p:sp>
                <p:nvSpPr>
                  <p:cNvPr id="33821" name="Freeform 42">
                    <a:extLst>
                      <a:ext uri="{FF2B5EF4-FFF2-40B4-BE49-F238E27FC236}">
                        <a16:creationId xmlns:a16="http://schemas.microsoft.com/office/drawing/2014/main" id="{AB0A747F-4724-4432-B12A-D6B6341E3404}"/>
                      </a:ext>
                    </a:extLst>
                  </p:cNvPr>
                  <p:cNvSpPr>
                    <a:spLocks/>
                  </p:cNvSpPr>
                  <p:nvPr/>
                </p:nvSpPr>
                <p:spPr bwMode="auto">
                  <a:xfrm>
                    <a:off x="3880" y="2964"/>
                    <a:ext cx="317" cy="397"/>
                  </a:xfrm>
                  <a:custGeom>
                    <a:avLst/>
                    <a:gdLst>
                      <a:gd name="T0" fmla="*/ 157 w 338"/>
                      <a:gd name="T1" fmla="*/ 0 h 194"/>
                      <a:gd name="T2" fmla="*/ 143 w 338"/>
                      <a:gd name="T3" fmla="*/ 279519 h 194"/>
                      <a:gd name="T4" fmla="*/ 130 w 338"/>
                      <a:gd name="T5" fmla="*/ 529264 h 194"/>
                      <a:gd name="T6" fmla="*/ 115 w 338"/>
                      <a:gd name="T7" fmla="*/ 738056 h 194"/>
                      <a:gd name="T8" fmla="*/ 104 w 338"/>
                      <a:gd name="T9" fmla="*/ 911981 h 194"/>
                      <a:gd name="T10" fmla="*/ 92 w 338"/>
                      <a:gd name="T11" fmla="*/ 1004533 h 194"/>
                      <a:gd name="T12" fmla="*/ 79 w 338"/>
                      <a:gd name="T13" fmla="*/ 1040414 h 194"/>
                      <a:gd name="T14" fmla="*/ 66 w 338"/>
                      <a:gd name="T15" fmla="*/ 1004533 h 194"/>
                      <a:gd name="T16" fmla="*/ 53 w 338"/>
                      <a:gd name="T17" fmla="*/ 911981 h 194"/>
                      <a:gd name="T18" fmla="*/ 39 w 338"/>
                      <a:gd name="T19" fmla="*/ 738056 h 194"/>
                      <a:gd name="T20" fmla="*/ 26 w 338"/>
                      <a:gd name="T21" fmla="*/ 529264 h 194"/>
                      <a:gd name="T22" fmla="*/ 14 w 338"/>
                      <a:gd name="T23" fmla="*/ 264244 h 194"/>
                      <a:gd name="T24" fmla="*/ 0 w 338"/>
                      <a:gd name="T25" fmla="*/ 0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 h="194">
                        <a:moveTo>
                          <a:pt x="337" y="0"/>
                        </a:moveTo>
                        <a:lnTo>
                          <a:pt x="308" y="52"/>
                        </a:lnTo>
                        <a:lnTo>
                          <a:pt x="279" y="98"/>
                        </a:lnTo>
                        <a:lnTo>
                          <a:pt x="251" y="137"/>
                        </a:lnTo>
                        <a:lnTo>
                          <a:pt x="223" y="169"/>
                        </a:lnTo>
                        <a:lnTo>
                          <a:pt x="199" y="186"/>
                        </a:lnTo>
                        <a:lnTo>
                          <a:pt x="171" y="193"/>
                        </a:lnTo>
                        <a:lnTo>
                          <a:pt x="142" y="186"/>
                        </a:lnTo>
                        <a:lnTo>
                          <a:pt x="113" y="169"/>
                        </a:lnTo>
                        <a:lnTo>
                          <a:pt x="85" y="137"/>
                        </a:lnTo>
                        <a:lnTo>
                          <a:pt x="57" y="98"/>
                        </a:lnTo>
                        <a:lnTo>
                          <a:pt x="28" y="49"/>
                        </a:lnTo>
                        <a:lnTo>
                          <a:pt x="0" y="0"/>
                        </a:lnTo>
                      </a:path>
                    </a:pathLst>
                  </a:custGeom>
                  <a:noFill/>
                  <a:ln w="38100" cap="rnd"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2" name="Freeform 43">
                    <a:extLst>
                      <a:ext uri="{FF2B5EF4-FFF2-40B4-BE49-F238E27FC236}">
                        <a16:creationId xmlns:a16="http://schemas.microsoft.com/office/drawing/2014/main" id="{BD78E781-6445-4C15-AAA7-E948129A0610}"/>
                      </a:ext>
                    </a:extLst>
                  </p:cNvPr>
                  <p:cNvSpPr>
                    <a:spLocks/>
                  </p:cNvSpPr>
                  <p:nvPr/>
                </p:nvSpPr>
                <p:spPr bwMode="auto">
                  <a:xfrm>
                    <a:off x="3562" y="2580"/>
                    <a:ext cx="317" cy="396"/>
                  </a:xfrm>
                  <a:custGeom>
                    <a:avLst/>
                    <a:gdLst>
                      <a:gd name="T0" fmla="*/ 0 w 337"/>
                      <a:gd name="T1" fmla="*/ 1009696 h 194"/>
                      <a:gd name="T2" fmla="*/ 14 w 337"/>
                      <a:gd name="T3" fmla="*/ 733276 h 194"/>
                      <a:gd name="T4" fmla="*/ 28 w 337"/>
                      <a:gd name="T5" fmla="*/ 492132 h 194"/>
                      <a:gd name="T6" fmla="*/ 40 w 337"/>
                      <a:gd name="T7" fmla="*/ 287182 h 194"/>
                      <a:gd name="T8" fmla="*/ 54 w 337"/>
                      <a:gd name="T9" fmla="*/ 120517 h 194"/>
                      <a:gd name="T10" fmla="*/ 66 w 337"/>
                      <a:gd name="T11" fmla="*/ 30084 h 194"/>
                      <a:gd name="T12" fmla="*/ 79 w 337"/>
                      <a:gd name="T13" fmla="*/ 0 h 194"/>
                      <a:gd name="T14" fmla="*/ 93 w 337"/>
                      <a:gd name="T15" fmla="*/ 30084 h 194"/>
                      <a:gd name="T16" fmla="*/ 106 w 337"/>
                      <a:gd name="T17" fmla="*/ 120517 h 194"/>
                      <a:gd name="T18" fmla="*/ 119 w 337"/>
                      <a:gd name="T19" fmla="*/ 287182 h 194"/>
                      <a:gd name="T20" fmla="*/ 134 w 337"/>
                      <a:gd name="T21" fmla="*/ 492132 h 194"/>
                      <a:gd name="T22" fmla="*/ 148 w 337"/>
                      <a:gd name="T23" fmla="*/ 753835 h 194"/>
                      <a:gd name="T24" fmla="*/ 160 w 337"/>
                      <a:gd name="T25" fmla="*/ 1009696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7" h="194">
                        <a:moveTo>
                          <a:pt x="0" y="193"/>
                        </a:moveTo>
                        <a:lnTo>
                          <a:pt x="28" y="140"/>
                        </a:lnTo>
                        <a:lnTo>
                          <a:pt x="57" y="94"/>
                        </a:lnTo>
                        <a:lnTo>
                          <a:pt x="85" y="55"/>
                        </a:lnTo>
                        <a:lnTo>
                          <a:pt x="113" y="23"/>
                        </a:lnTo>
                        <a:lnTo>
                          <a:pt x="137" y="6"/>
                        </a:lnTo>
                        <a:lnTo>
                          <a:pt x="165" y="0"/>
                        </a:lnTo>
                        <a:lnTo>
                          <a:pt x="194" y="6"/>
                        </a:lnTo>
                        <a:lnTo>
                          <a:pt x="222" y="23"/>
                        </a:lnTo>
                        <a:lnTo>
                          <a:pt x="250" y="55"/>
                        </a:lnTo>
                        <a:lnTo>
                          <a:pt x="279" y="94"/>
                        </a:lnTo>
                        <a:lnTo>
                          <a:pt x="307" y="144"/>
                        </a:lnTo>
                        <a:lnTo>
                          <a:pt x="336" y="193"/>
                        </a:lnTo>
                      </a:path>
                    </a:pathLst>
                  </a:custGeom>
                  <a:noFill/>
                  <a:ln w="38100" cap="rnd"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3" name="Freeform 44">
                    <a:extLst>
                      <a:ext uri="{FF2B5EF4-FFF2-40B4-BE49-F238E27FC236}">
                        <a16:creationId xmlns:a16="http://schemas.microsoft.com/office/drawing/2014/main" id="{054C8469-4F6C-43DB-B649-A533900633EB}"/>
                      </a:ext>
                    </a:extLst>
                  </p:cNvPr>
                  <p:cNvSpPr>
                    <a:spLocks/>
                  </p:cNvSpPr>
                  <p:nvPr/>
                </p:nvSpPr>
                <p:spPr bwMode="auto">
                  <a:xfrm>
                    <a:off x="4200" y="2568"/>
                    <a:ext cx="317" cy="396"/>
                  </a:xfrm>
                  <a:custGeom>
                    <a:avLst/>
                    <a:gdLst>
                      <a:gd name="T0" fmla="*/ 0 w 337"/>
                      <a:gd name="T1" fmla="*/ 1009696 h 194"/>
                      <a:gd name="T2" fmla="*/ 14 w 337"/>
                      <a:gd name="T3" fmla="*/ 733276 h 194"/>
                      <a:gd name="T4" fmla="*/ 28 w 337"/>
                      <a:gd name="T5" fmla="*/ 492132 h 194"/>
                      <a:gd name="T6" fmla="*/ 40 w 337"/>
                      <a:gd name="T7" fmla="*/ 287182 h 194"/>
                      <a:gd name="T8" fmla="*/ 54 w 337"/>
                      <a:gd name="T9" fmla="*/ 120517 h 194"/>
                      <a:gd name="T10" fmla="*/ 66 w 337"/>
                      <a:gd name="T11" fmla="*/ 30084 h 194"/>
                      <a:gd name="T12" fmla="*/ 79 w 337"/>
                      <a:gd name="T13" fmla="*/ 0 h 194"/>
                      <a:gd name="T14" fmla="*/ 93 w 337"/>
                      <a:gd name="T15" fmla="*/ 30084 h 194"/>
                      <a:gd name="T16" fmla="*/ 106 w 337"/>
                      <a:gd name="T17" fmla="*/ 120517 h 194"/>
                      <a:gd name="T18" fmla="*/ 119 w 337"/>
                      <a:gd name="T19" fmla="*/ 287182 h 194"/>
                      <a:gd name="T20" fmla="*/ 134 w 337"/>
                      <a:gd name="T21" fmla="*/ 492132 h 194"/>
                      <a:gd name="T22" fmla="*/ 148 w 337"/>
                      <a:gd name="T23" fmla="*/ 753835 h 194"/>
                      <a:gd name="T24" fmla="*/ 160 w 337"/>
                      <a:gd name="T25" fmla="*/ 1009696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7" h="194">
                        <a:moveTo>
                          <a:pt x="0" y="193"/>
                        </a:moveTo>
                        <a:lnTo>
                          <a:pt x="28" y="140"/>
                        </a:lnTo>
                        <a:lnTo>
                          <a:pt x="57" y="94"/>
                        </a:lnTo>
                        <a:lnTo>
                          <a:pt x="85" y="55"/>
                        </a:lnTo>
                        <a:lnTo>
                          <a:pt x="113" y="23"/>
                        </a:lnTo>
                        <a:lnTo>
                          <a:pt x="137" y="6"/>
                        </a:lnTo>
                        <a:lnTo>
                          <a:pt x="165" y="0"/>
                        </a:lnTo>
                        <a:lnTo>
                          <a:pt x="194" y="6"/>
                        </a:lnTo>
                        <a:lnTo>
                          <a:pt x="222" y="23"/>
                        </a:lnTo>
                        <a:lnTo>
                          <a:pt x="250" y="55"/>
                        </a:lnTo>
                        <a:lnTo>
                          <a:pt x="279" y="94"/>
                        </a:lnTo>
                        <a:lnTo>
                          <a:pt x="307" y="144"/>
                        </a:lnTo>
                        <a:lnTo>
                          <a:pt x="336" y="193"/>
                        </a:lnTo>
                      </a:path>
                    </a:pathLst>
                  </a:custGeom>
                  <a:noFill/>
                  <a:ln w="38100" cap="rnd"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4" name="Freeform 45">
                    <a:extLst>
                      <a:ext uri="{FF2B5EF4-FFF2-40B4-BE49-F238E27FC236}">
                        <a16:creationId xmlns:a16="http://schemas.microsoft.com/office/drawing/2014/main" id="{759837BB-33DA-42CF-A1C4-2440AA24339F}"/>
                      </a:ext>
                    </a:extLst>
                  </p:cNvPr>
                  <p:cNvSpPr>
                    <a:spLocks/>
                  </p:cNvSpPr>
                  <p:nvPr/>
                </p:nvSpPr>
                <p:spPr bwMode="auto">
                  <a:xfrm>
                    <a:off x="4512" y="2954"/>
                    <a:ext cx="158" cy="400"/>
                  </a:xfrm>
                  <a:custGeom>
                    <a:avLst/>
                    <a:gdLst>
                      <a:gd name="T0" fmla="*/ 0 w 158"/>
                      <a:gd name="T1" fmla="*/ 0 h 400"/>
                      <a:gd name="T2" fmla="*/ 23 w 158"/>
                      <a:gd name="T3" fmla="*/ 101 h 400"/>
                      <a:gd name="T4" fmla="*/ 78 w 158"/>
                      <a:gd name="T5" fmla="*/ 280 h 400"/>
                      <a:gd name="T6" fmla="*/ 109 w 158"/>
                      <a:gd name="T7" fmla="*/ 327 h 400"/>
                      <a:gd name="T8" fmla="*/ 132 w 158"/>
                      <a:gd name="T9" fmla="*/ 374 h 400"/>
                      <a:gd name="T10" fmla="*/ 156 w 158"/>
                      <a:gd name="T11" fmla="*/ 397 h 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400">
                        <a:moveTo>
                          <a:pt x="0" y="0"/>
                        </a:moveTo>
                        <a:cubicBezTo>
                          <a:pt x="12" y="33"/>
                          <a:pt x="13" y="67"/>
                          <a:pt x="23" y="101"/>
                        </a:cubicBezTo>
                        <a:cubicBezTo>
                          <a:pt x="41" y="161"/>
                          <a:pt x="57" y="221"/>
                          <a:pt x="78" y="280"/>
                        </a:cubicBezTo>
                        <a:cubicBezTo>
                          <a:pt x="82" y="292"/>
                          <a:pt x="103" y="316"/>
                          <a:pt x="109" y="327"/>
                        </a:cubicBezTo>
                        <a:cubicBezTo>
                          <a:pt x="121" y="350"/>
                          <a:pt x="112" y="354"/>
                          <a:pt x="132" y="374"/>
                        </a:cubicBezTo>
                        <a:cubicBezTo>
                          <a:pt x="158" y="400"/>
                          <a:pt x="156" y="377"/>
                          <a:pt x="156" y="397"/>
                        </a:cubicBezTo>
                      </a:path>
                    </a:pathLst>
                  </a:custGeom>
                  <a:noFill/>
                  <a:ln w="38100" cap="flat" cmpd="sng">
                    <a:solidFill>
                      <a:srgbClr val="000099"/>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3817" name="Line 46">
                <a:extLst>
                  <a:ext uri="{FF2B5EF4-FFF2-40B4-BE49-F238E27FC236}">
                    <a16:creationId xmlns:a16="http://schemas.microsoft.com/office/drawing/2014/main" id="{4BE3259B-957F-4481-8AE4-EC57A5815A11}"/>
                  </a:ext>
                </a:extLst>
              </p:cNvPr>
              <p:cNvSpPr>
                <a:spLocks noChangeShapeType="1"/>
              </p:cNvSpPr>
              <p:nvPr/>
            </p:nvSpPr>
            <p:spPr bwMode="auto">
              <a:xfrm flipV="1">
                <a:off x="3888" y="1632"/>
                <a:ext cx="0" cy="100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8" name="Text Box 47">
                <a:extLst>
                  <a:ext uri="{FF2B5EF4-FFF2-40B4-BE49-F238E27FC236}">
                    <a16:creationId xmlns:a16="http://schemas.microsoft.com/office/drawing/2014/main" id="{4C91FBEE-A431-4F94-978F-8B181C9942DA}"/>
                  </a:ext>
                </a:extLst>
              </p:cNvPr>
              <p:cNvSpPr txBox="1">
                <a:spLocks noChangeArrowheads="1"/>
              </p:cNvSpPr>
              <p:nvPr/>
            </p:nvSpPr>
            <p:spPr bwMode="auto">
              <a:xfrm>
                <a:off x="3696" y="2496"/>
                <a:ext cx="1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box(out)">
                                      <p:cBhvr>
                                        <p:cTn id="7" dur="500"/>
                                        <p:tgtEl>
                                          <p:spTgt spid="1761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6137"/>
                                        </p:tgtEl>
                                        <p:attrNameLst>
                                          <p:attrName>style.visibility</p:attrName>
                                        </p:attrNameLst>
                                      </p:cBhvr>
                                      <p:to>
                                        <p:strVal val="visible"/>
                                      </p:to>
                                    </p:set>
                                    <p:animEffect transition="in" filter="wipe(left)">
                                      <p:cBhvr>
                                        <p:cTn id="12" dur="500"/>
                                        <p:tgtEl>
                                          <p:spTgt spid="1761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6135"/>
                                        </p:tgtEl>
                                        <p:attrNameLst>
                                          <p:attrName>style.visibility</p:attrName>
                                        </p:attrNameLst>
                                      </p:cBhvr>
                                      <p:to>
                                        <p:strVal val="visible"/>
                                      </p:to>
                                    </p:set>
                                    <p:animEffect transition="in" filter="blinds(horizontal)">
                                      <p:cBhvr>
                                        <p:cTn id="17" dur="500"/>
                                        <p:tgtEl>
                                          <p:spTgt spid="176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6160"/>
                                        </p:tgtEl>
                                        <p:attrNameLst>
                                          <p:attrName>style.visibility</p:attrName>
                                        </p:attrNameLst>
                                      </p:cBhvr>
                                      <p:to>
                                        <p:strVal val="visible"/>
                                      </p:to>
                                    </p:set>
                                    <p:animEffect transition="in" filter="wipe(left)">
                                      <p:cBhvr>
                                        <p:cTn id="22" dur="500"/>
                                        <p:tgtEl>
                                          <p:spTgt spid="1761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76142"/>
                                        </p:tgtEl>
                                        <p:attrNameLst>
                                          <p:attrName>style.visibility</p:attrName>
                                        </p:attrNameLst>
                                      </p:cBhvr>
                                      <p:to>
                                        <p:strVal val="visible"/>
                                      </p:to>
                                    </p:set>
                                    <p:animEffect transition="in" filter="wipe(left)">
                                      <p:cBhvr>
                                        <p:cTn id="27" dur="500"/>
                                        <p:tgtEl>
                                          <p:spTgt spid="1761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6139"/>
                                        </p:tgtEl>
                                        <p:attrNameLst>
                                          <p:attrName>style.visibility</p:attrName>
                                        </p:attrNameLst>
                                      </p:cBhvr>
                                      <p:to>
                                        <p:strVal val="visible"/>
                                      </p:to>
                                    </p:set>
                                    <p:animEffect transition="in" filter="wipe(left)">
                                      <p:cBhvr>
                                        <p:cTn id="32" dur="500"/>
                                        <p:tgtEl>
                                          <p:spTgt spid="1761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76141"/>
                                        </p:tgtEl>
                                        <p:attrNameLst>
                                          <p:attrName>style.visibility</p:attrName>
                                        </p:attrNameLst>
                                      </p:cBhvr>
                                      <p:to>
                                        <p:strVal val="visible"/>
                                      </p:to>
                                    </p:set>
                                    <p:animEffect transition="in" filter="wipe(left)">
                                      <p:cBhvr>
                                        <p:cTn id="37" dur="500"/>
                                        <p:tgtEl>
                                          <p:spTgt spid="1761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76145"/>
                                        </p:tgtEl>
                                        <p:attrNameLst>
                                          <p:attrName>style.visibility</p:attrName>
                                        </p:attrNameLst>
                                      </p:cBhvr>
                                      <p:to>
                                        <p:strVal val="visible"/>
                                      </p:to>
                                    </p:set>
                                    <p:animEffect transition="in" filter="wipe(left)">
                                      <p:cBhvr>
                                        <p:cTn id="42" dur="500"/>
                                        <p:tgtEl>
                                          <p:spTgt spid="17614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5" fill="hold" grpId="0" nodeType="clickEffect">
                                  <p:stCondLst>
                                    <p:cond delay="0"/>
                                  </p:stCondLst>
                                  <p:childTnLst>
                                    <p:set>
                                      <p:cBhvr>
                                        <p:cTn id="46" dur="1" fill="hold">
                                          <p:stCondLst>
                                            <p:cond delay="0"/>
                                          </p:stCondLst>
                                        </p:cTn>
                                        <p:tgtEl>
                                          <p:spTgt spid="176140"/>
                                        </p:tgtEl>
                                        <p:attrNameLst>
                                          <p:attrName>style.visibility</p:attrName>
                                        </p:attrNameLst>
                                      </p:cBhvr>
                                      <p:to>
                                        <p:strVal val="visible"/>
                                      </p:to>
                                    </p:set>
                                    <p:animEffect transition="in" filter="randombar(vertical)">
                                      <p:cBhvr>
                                        <p:cTn id="47" dur="500"/>
                                        <p:tgtEl>
                                          <p:spTgt spid="176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a:extLst>
              <a:ext uri="{FF2B5EF4-FFF2-40B4-BE49-F238E27FC236}">
                <a16:creationId xmlns:a16="http://schemas.microsoft.com/office/drawing/2014/main" id="{33842ED5-8820-4768-B501-A4C12BB2F1D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0C513FE-E896-48C8-948D-5A4ADA84AC94}" type="slidenum">
              <a:rPr lang="en-US" altLang="zh-CN" sz="1400" smtClean="0"/>
              <a:pPr>
                <a:spcBef>
                  <a:spcPct val="0"/>
                </a:spcBef>
                <a:buFontTx/>
                <a:buNone/>
              </a:pPr>
              <a:t>33</a:t>
            </a:fld>
            <a:endParaRPr lang="en-US" altLang="zh-CN" sz="1400"/>
          </a:p>
        </p:txBody>
      </p:sp>
      <p:sp>
        <p:nvSpPr>
          <p:cNvPr id="34819" name="Line 2">
            <a:extLst>
              <a:ext uri="{FF2B5EF4-FFF2-40B4-BE49-F238E27FC236}">
                <a16:creationId xmlns:a16="http://schemas.microsoft.com/office/drawing/2014/main" id="{CBC5991F-822D-468F-A3B2-DAF63189255B}"/>
              </a:ext>
            </a:extLst>
          </p:cNvPr>
          <p:cNvSpPr>
            <a:spLocks noChangeShapeType="1"/>
          </p:cNvSpPr>
          <p:nvPr/>
        </p:nvSpPr>
        <p:spPr bwMode="auto">
          <a:xfrm>
            <a:off x="762000" y="2133600"/>
            <a:ext cx="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20" name="Rectangle 4">
            <a:extLst>
              <a:ext uri="{FF2B5EF4-FFF2-40B4-BE49-F238E27FC236}">
                <a16:creationId xmlns:a16="http://schemas.microsoft.com/office/drawing/2014/main" id="{9E7CB215-44C2-4BF5-95AF-1F68C05434B3}"/>
              </a:ext>
            </a:extLst>
          </p:cNvPr>
          <p:cNvSpPr>
            <a:spLocks noChangeArrowheads="1"/>
          </p:cNvSpPr>
          <p:nvPr/>
        </p:nvSpPr>
        <p:spPr bwMode="auto">
          <a:xfrm>
            <a:off x="2852738"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4821" name="Rectangle 5">
            <a:extLst>
              <a:ext uri="{FF2B5EF4-FFF2-40B4-BE49-F238E27FC236}">
                <a16:creationId xmlns:a16="http://schemas.microsoft.com/office/drawing/2014/main" id="{02EC6FCE-8D76-4EAA-A66C-CD79A166EABA}"/>
              </a:ext>
            </a:extLst>
          </p:cNvPr>
          <p:cNvSpPr>
            <a:spLocks noChangeArrowheads="1"/>
          </p:cNvSpPr>
          <p:nvPr/>
        </p:nvSpPr>
        <p:spPr bwMode="auto">
          <a:xfrm>
            <a:off x="5291138"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78187" name="Text Box 11">
            <a:extLst>
              <a:ext uri="{FF2B5EF4-FFF2-40B4-BE49-F238E27FC236}">
                <a16:creationId xmlns:a16="http://schemas.microsoft.com/office/drawing/2014/main" id="{336DC03B-B518-4E1B-A626-D2A63B16DA13}"/>
              </a:ext>
            </a:extLst>
          </p:cNvPr>
          <p:cNvSpPr txBox="1">
            <a:spLocks noChangeArrowheads="1"/>
          </p:cNvSpPr>
          <p:nvPr/>
        </p:nvSpPr>
        <p:spPr bwMode="auto">
          <a:xfrm>
            <a:off x="950913" y="5410200"/>
            <a:ext cx="11064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400" b="1" i="0">
                <a:latin typeface="宋体" panose="02010600030101010101" pitchFamily="2" charset="-122"/>
              </a:rPr>
              <a:t>图</a:t>
            </a:r>
            <a:r>
              <a:rPr kumimoji="1" lang="en-US" altLang="zh-CN" sz="2400" b="1" i="0">
                <a:latin typeface="宋体" panose="02010600030101010101" pitchFamily="2" charset="-122"/>
              </a:rPr>
              <a:t>3-15</a:t>
            </a:r>
          </a:p>
        </p:txBody>
      </p:sp>
      <p:sp>
        <p:nvSpPr>
          <p:cNvPr id="34823" name="Text Box 47">
            <a:extLst>
              <a:ext uri="{FF2B5EF4-FFF2-40B4-BE49-F238E27FC236}">
                <a16:creationId xmlns:a16="http://schemas.microsoft.com/office/drawing/2014/main" id="{03E04CC4-D947-4088-99C8-DB994E7294DF}"/>
              </a:ext>
            </a:extLst>
          </p:cNvPr>
          <p:cNvSpPr txBox="1">
            <a:spLocks noChangeArrowheads="1"/>
          </p:cNvSpPr>
          <p:nvPr/>
        </p:nvSpPr>
        <p:spPr bwMode="auto">
          <a:xfrm>
            <a:off x="685800" y="457200"/>
            <a:ext cx="80010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800" b="1" i="0">
                <a:solidFill>
                  <a:schemeClr val="accent2"/>
                </a:solidFill>
              </a:rPr>
              <a:t>[</a:t>
            </a:r>
            <a:r>
              <a:rPr lang="zh-CN" altLang="en-US" sz="2800" b="1" i="0">
                <a:solidFill>
                  <a:schemeClr val="accent2"/>
                </a:solidFill>
                <a:latin typeface="宋体" panose="02010600030101010101" pitchFamily="2" charset="-122"/>
              </a:rPr>
              <a:t>例 </a:t>
            </a:r>
            <a:r>
              <a:rPr lang="en-US" altLang="zh-CN" sz="2800" b="1" i="0">
                <a:solidFill>
                  <a:schemeClr val="accent2"/>
                </a:solidFill>
                <a:latin typeface="宋体" panose="02010600030101010101" pitchFamily="2" charset="-122"/>
              </a:rPr>
              <a:t>3-5]</a:t>
            </a:r>
            <a:r>
              <a:rPr lang="en-US" altLang="zh-CN" sz="2800" b="1" i="0">
                <a:latin typeface="宋体" panose="02010600030101010101" pitchFamily="2" charset="-122"/>
              </a:rPr>
              <a:t>  </a:t>
            </a:r>
            <a:r>
              <a:rPr lang="zh-CN" altLang="en-US" sz="2800" b="1" i="0">
                <a:latin typeface="宋体" panose="02010600030101010101" pitchFamily="2" charset="-122"/>
              </a:rPr>
              <a:t>图</a:t>
            </a:r>
            <a:r>
              <a:rPr lang="en-US" altLang="zh-CN" sz="2800" b="1" i="0">
                <a:latin typeface="宋体" panose="02010600030101010101" pitchFamily="2" charset="-122"/>
              </a:rPr>
              <a:t>3-15</a:t>
            </a:r>
            <a:r>
              <a:rPr lang="zh-CN" altLang="en-US" sz="2800" b="1" i="0">
                <a:latin typeface="宋体" panose="02010600030101010101" pitchFamily="2" charset="-122"/>
              </a:rPr>
              <a:t>中电路，</a:t>
            </a:r>
            <a:r>
              <a:rPr lang="en-US" altLang="zh-CN" sz="2800" b="1">
                <a:latin typeface="Times New Roman" panose="02020603050405020304" pitchFamily="18" charset="0"/>
                <a:cs typeface="Times New Roman" panose="02020603050405020304" pitchFamily="18" charset="0"/>
              </a:rPr>
              <a:t>Ù=</a:t>
            </a:r>
            <a:r>
              <a:rPr lang="en-US" altLang="zh-CN" sz="2800" b="1" i="0">
                <a:latin typeface="Times New Roman" panose="02020603050405020304" pitchFamily="18" charset="0"/>
                <a:cs typeface="Times New Roman" panose="02020603050405020304" pitchFamily="18" charset="0"/>
              </a:rPr>
              <a:t>220</a:t>
            </a:r>
            <a:r>
              <a:rPr lang="en-US" altLang="zh-CN" sz="2800" b="1">
                <a:latin typeface="Times New Roman" panose="02020603050405020304" pitchFamily="18" charset="0"/>
                <a:cs typeface="Times New Roman" panose="02020603050405020304" pitchFamily="18" charset="0"/>
              </a:rPr>
              <a:t> </a:t>
            </a:r>
            <a:r>
              <a:rPr lang="en-US" altLang="zh-CN" sz="2800" b="1" i="0">
                <a:solidFill>
                  <a:schemeClr val="tx2"/>
                </a:solidFill>
                <a:latin typeface="Times New Roman" panose="02020603050405020304" pitchFamily="18" charset="0"/>
                <a:cs typeface="Arial" panose="020B0604020202020204" pitchFamily="34" charset="0"/>
              </a:rPr>
              <a:t>∠0</a:t>
            </a:r>
            <a:r>
              <a:rPr lang="en-US" altLang="zh-CN" sz="2800" b="1" i="0" baseline="30000">
                <a:solidFill>
                  <a:schemeClr val="tx2"/>
                </a:solidFill>
                <a:latin typeface="Times New Roman" panose="02020603050405020304" pitchFamily="18" charset="0"/>
                <a:cs typeface="Arial" panose="020B0604020202020204" pitchFamily="34" charset="0"/>
              </a:rPr>
              <a:t>0</a:t>
            </a:r>
            <a:r>
              <a:rPr lang="en-US" altLang="zh-CN" sz="2800" b="1" i="0">
                <a:solidFill>
                  <a:schemeClr val="tx2"/>
                </a:solidFill>
                <a:latin typeface="Times New Roman" panose="02020603050405020304" pitchFamily="18" charset="0"/>
                <a:cs typeface="Arial" panose="020B0604020202020204" pitchFamily="34" charset="0"/>
              </a:rPr>
              <a:t>V,  </a:t>
            </a:r>
            <a:r>
              <a:rPr lang="en-US" altLang="zh-CN" sz="2800" b="1">
                <a:solidFill>
                  <a:schemeClr val="tx2"/>
                </a:solidFill>
                <a:latin typeface="Times New Roman" panose="02020603050405020304" pitchFamily="18" charset="0"/>
                <a:cs typeface="Arial" panose="020B0604020202020204" pitchFamily="34" charset="0"/>
              </a:rPr>
              <a:t>P</a:t>
            </a:r>
            <a:r>
              <a:rPr lang="en-US" altLang="zh-CN" sz="2800" b="1" i="0">
                <a:solidFill>
                  <a:schemeClr val="tx2"/>
                </a:solidFill>
                <a:latin typeface="Times New Roman" panose="02020603050405020304" pitchFamily="18" charset="0"/>
                <a:cs typeface="Arial" panose="020B0604020202020204" pitchFamily="34" charset="0"/>
              </a:rPr>
              <a:t>=200W, </a:t>
            </a:r>
            <a:r>
              <a:rPr lang="zh-CN" altLang="en-US" sz="2800" b="1" i="0">
                <a:solidFill>
                  <a:schemeClr val="tx2"/>
                </a:solidFill>
                <a:latin typeface="Times New Roman" panose="02020603050405020304" pitchFamily="18" charset="0"/>
              </a:rPr>
              <a:t>求电流 </a:t>
            </a:r>
            <a:r>
              <a:rPr lang="en-US" altLang="zh-CN" sz="2800" b="1">
                <a:latin typeface="Times New Roman" panose="02020603050405020304" pitchFamily="18" charset="0"/>
                <a:cs typeface="Times New Roman" panose="02020603050405020304" pitchFamily="18" charset="0"/>
              </a:rPr>
              <a:t>Ì </a:t>
            </a:r>
            <a:r>
              <a:rPr lang="zh-CN" altLang="en-US" sz="2800" b="1" i="0">
                <a:solidFill>
                  <a:schemeClr val="tx2"/>
                </a:solidFill>
                <a:latin typeface="Times New Roman" panose="02020603050405020304" pitchFamily="18" charset="0"/>
              </a:rPr>
              <a:t>和电阻 </a:t>
            </a:r>
            <a:r>
              <a:rPr kumimoji="1" lang="en-US" altLang="zh-CN" sz="2800" b="1">
                <a:latin typeface="Times New Roman" panose="02020603050405020304" pitchFamily="18" charset="0"/>
              </a:rPr>
              <a:t>R</a:t>
            </a:r>
            <a:r>
              <a:rPr lang="en-US" altLang="zh-CN" sz="2800" b="1" i="0">
                <a:solidFill>
                  <a:schemeClr val="tx2"/>
                </a:solidFill>
                <a:latin typeface="Times New Roman" panose="02020603050405020304" pitchFamily="18" charset="0"/>
              </a:rPr>
              <a:t> </a:t>
            </a:r>
            <a:r>
              <a:rPr lang="zh-CN" altLang="en-US" sz="2800" b="1" i="0">
                <a:solidFill>
                  <a:schemeClr val="tx2"/>
                </a:solidFill>
                <a:latin typeface="Times New Roman" panose="02020603050405020304" pitchFamily="18" charset="0"/>
              </a:rPr>
              <a:t>。</a:t>
            </a:r>
          </a:p>
        </p:txBody>
      </p:sp>
      <p:grpSp>
        <p:nvGrpSpPr>
          <p:cNvPr id="34824" name="Group 48">
            <a:extLst>
              <a:ext uri="{FF2B5EF4-FFF2-40B4-BE49-F238E27FC236}">
                <a16:creationId xmlns:a16="http://schemas.microsoft.com/office/drawing/2014/main" id="{25748C5B-9F55-4BE5-8C7C-E6DC81203599}"/>
              </a:ext>
            </a:extLst>
          </p:cNvPr>
          <p:cNvGrpSpPr>
            <a:grpSpLocks/>
          </p:cNvGrpSpPr>
          <p:nvPr/>
        </p:nvGrpSpPr>
        <p:grpSpPr bwMode="auto">
          <a:xfrm>
            <a:off x="762000" y="3276600"/>
            <a:ext cx="1600200" cy="1828800"/>
            <a:chOff x="528" y="1248"/>
            <a:chExt cx="1008" cy="1152"/>
          </a:xfrm>
        </p:grpSpPr>
        <p:sp>
          <p:nvSpPr>
            <p:cNvPr id="34831" name="Oval 49">
              <a:extLst>
                <a:ext uri="{FF2B5EF4-FFF2-40B4-BE49-F238E27FC236}">
                  <a16:creationId xmlns:a16="http://schemas.microsoft.com/office/drawing/2014/main" id="{B02CDD9D-7938-425E-A18F-8B14B8857C73}"/>
                </a:ext>
              </a:extLst>
            </p:cNvPr>
            <p:cNvSpPr>
              <a:spLocks noChangeArrowheads="1"/>
            </p:cNvSpPr>
            <p:nvPr/>
          </p:nvSpPr>
          <p:spPr bwMode="auto">
            <a:xfrm>
              <a:off x="652" y="2340"/>
              <a:ext cx="58" cy="5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4832" name="Rectangle 50">
              <a:extLst>
                <a:ext uri="{FF2B5EF4-FFF2-40B4-BE49-F238E27FC236}">
                  <a16:creationId xmlns:a16="http://schemas.microsoft.com/office/drawing/2014/main" id="{394FD879-90C0-4242-8FA4-DA029582F0EA}"/>
                </a:ext>
              </a:extLst>
            </p:cNvPr>
            <p:cNvSpPr>
              <a:spLocks noChangeArrowheads="1"/>
            </p:cNvSpPr>
            <p:nvPr/>
          </p:nvSpPr>
          <p:spPr bwMode="auto">
            <a:xfrm>
              <a:off x="1408" y="1877"/>
              <a:ext cx="12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R</a:t>
              </a:r>
              <a:endParaRPr kumimoji="1" lang="en-US" altLang="zh-CN" sz="2400">
                <a:latin typeface="Times New Roman" panose="02020603050405020304" pitchFamily="18" charset="0"/>
              </a:endParaRPr>
            </a:p>
          </p:txBody>
        </p:sp>
        <p:sp>
          <p:nvSpPr>
            <p:cNvPr id="34833" name="Rectangle 51">
              <a:extLst>
                <a:ext uri="{FF2B5EF4-FFF2-40B4-BE49-F238E27FC236}">
                  <a16:creationId xmlns:a16="http://schemas.microsoft.com/office/drawing/2014/main" id="{595D2D7E-38B8-401D-8FEF-1CEE49F7ED3E}"/>
                </a:ext>
              </a:extLst>
            </p:cNvPr>
            <p:cNvSpPr>
              <a:spLocks noChangeArrowheads="1"/>
            </p:cNvSpPr>
            <p:nvPr/>
          </p:nvSpPr>
          <p:spPr bwMode="auto">
            <a:xfrm>
              <a:off x="1235" y="1815"/>
              <a:ext cx="93" cy="34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4834" name="Line 52">
              <a:extLst>
                <a:ext uri="{FF2B5EF4-FFF2-40B4-BE49-F238E27FC236}">
                  <a16:creationId xmlns:a16="http://schemas.microsoft.com/office/drawing/2014/main" id="{0DE9780F-D127-40C5-8A4A-DDCCED8F0AE5}"/>
                </a:ext>
              </a:extLst>
            </p:cNvPr>
            <p:cNvSpPr>
              <a:spLocks noChangeShapeType="1"/>
            </p:cNvSpPr>
            <p:nvPr/>
          </p:nvSpPr>
          <p:spPr bwMode="auto">
            <a:xfrm>
              <a:off x="1281" y="1569"/>
              <a:ext cx="0" cy="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5" name="Line 53">
              <a:extLst>
                <a:ext uri="{FF2B5EF4-FFF2-40B4-BE49-F238E27FC236}">
                  <a16:creationId xmlns:a16="http://schemas.microsoft.com/office/drawing/2014/main" id="{D9202133-EBD9-42F6-902E-528057ADDDC6}"/>
                </a:ext>
              </a:extLst>
            </p:cNvPr>
            <p:cNvSpPr>
              <a:spLocks noChangeShapeType="1"/>
            </p:cNvSpPr>
            <p:nvPr/>
          </p:nvSpPr>
          <p:spPr bwMode="auto">
            <a:xfrm>
              <a:off x="713" y="2381"/>
              <a:ext cx="5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36" name="Text Box 54">
              <a:extLst>
                <a:ext uri="{FF2B5EF4-FFF2-40B4-BE49-F238E27FC236}">
                  <a16:creationId xmlns:a16="http://schemas.microsoft.com/office/drawing/2014/main" id="{D2A93FF7-A03D-4CE0-ABCE-71B3D03A3F73}"/>
                </a:ext>
              </a:extLst>
            </p:cNvPr>
            <p:cNvSpPr txBox="1">
              <a:spLocks noChangeArrowheads="1"/>
            </p:cNvSpPr>
            <p:nvPr/>
          </p:nvSpPr>
          <p:spPr bwMode="auto">
            <a:xfrm>
              <a:off x="528" y="1824"/>
              <a:ext cx="30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Ù</a:t>
              </a:r>
              <a:r>
                <a:rPr kumimoji="1" lang="en-US" altLang="zh-CN" sz="2400" b="1">
                  <a:latin typeface="Times New Roman" panose="02020603050405020304" pitchFamily="18" charset="0"/>
                </a:rPr>
                <a:t> </a:t>
              </a:r>
            </a:p>
          </p:txBody>
        </p:sp>
        <p:sp>
          <p:nvSpPr>
            <p:cNvPr id="34837" name="Line 55">
              <a:extLst>
                <a:ext uri="{FF2B5EF4-FFF2-40B4-BE49-F238E27FC236}">
                  <a16:creationId xmlns:a16="http://schemas.microsoft.com/office/drawing/2014/main" id="{8464AE80-9911-45EA-8B80-B23C4413763E}"/>
                </a:ext>
              </a:extLst>
            </p:cNvPr>
            <p:cNvSpPr>
              <a:spLocks noChangeShapeType="1"/>
            </p:cNvSpPr>
            <p:nvPr/>
          </p:nvSpPr>
          <p:spPr bwMode="auto">
            <a:xfrm>
              <a:off x="713" y="1508"/>
              <a:ext cx="37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38" name="Text Box 56">
              <a:extLst>
                <a:ext uri="{FF2B5EF4-FFF2-40B4-BE49-F238E27FC236}">
                  <a16:creationId xmlns:a16="http://schemas.microsoft.com/office/drawing/2014/main" id="{199A68AA-94CF-43E3-ADA1-F321D1E8D57A}"/>
                </a:ext>
              </a:extLst>
            </p:cNvPr>
            <p:cNvSpPr txBox="1">
              <a:spLocks noChangeArrowheads="1"/>
            </p:cNvSpPr>
            <p:nvPr/>
          </p:nvSpPr>
          <p:spPr bwMode="auto">
            <a:xfrm>
              <a:off x="559" y="1547"/>
              <a:ext cx="22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a:t>
              </a:r>
              <a:endParaRPr kumimoji="1" lang="en-US" altLang="zh-CN" sz="2400" b="1" i="0">
                <a:latin typeface="Times New Roman" panose="02020603050405020304" pitchFamily="18" charset="0"/>
              </a:endParaRPr>
            </a:p>
          </p:txBody>
        </p:sp>
        <p:sp>
          <p:nvSpPr>
            <p:cNvPr id="34839" name="Text Box 57">
              <a:extLst>
                <a:ext uri="{FF2B5EF4-FFF2-40B4-BE49-F238E27FC236}">
                  <a16:creationId xmlns:a16="http://schemas.microsoft.com/office/drawing/2014/main" id="{B8406EED-E0E9-4904-990E-2403F8E815A9}"/>
                </a:ext>
              </a:extLst>
            </p:cNvPr>
            <p:cNvSpPr txBox="1">
              <a:spLocks noChangeArrowheads="1"/>
            </p:cNvSpPr>
            <p:nvPr/>
          </p:nvSpPr>
          <p:spPr bwMode="auto">
            <a:xfrm>
              <a:off x="557" y="2040"/>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_</a:t>
              </a:r>
              <a:endParaRPr kumimoji="1" lang="en-US" altLang="zh-CN" sz="2400" b="1" i="0">
                <a:latin typeface="Times New Roman" panose="02020603050405020304" pitchFamily="18" charset="0"/>
              </a:endParaRPr>
            </a:p>
          </p:txBody>
        </p:sp>
        <p:sp>
          <p:nvSpPr>
            <p:cNvPr id="34840" name="Oval 58">
              <a:extLst>
                <a:ext uri="{FF2B5EF4-FFF2-40B4-BE49-F238E27FC236}">
                  <a16:creationId xmlns:a16="http://schemas.microsoft.com/office/drawing/2014/main" id="{6CEBBEFF-2552-4A56-8267-C174142777E5}"/>
                </a:ext>
              </a:extLst>
            </p:cNvPr>
            <p:cNvSpPr>
              <a:spLocks noChangeArrowheads="1"/>
            </p:cNvSpPr>
            <p:nvPr/>
          </p:nvSpPr>
          <p:spPr bwMode="auto">
            <a:xfrm>
              <a:off x="651" y="1541"/>
              <a:ext cx="58" cy="58"/>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4841" name="Line 59">
              <a:extLst>
                <a:ext uri="{FF2B5EF4-FFF2-40B4-BE49-F238E27FC236}">
                  <a16:creationId xmlns:a16="http://schemas.microsoft.com/office/drawing/2014/main" id="{8B1AB543-6634-4EB3-848E-36A8D9CB8E6D}"/>
                </a:ext>
              </a:extLst>
            </p:cNvPr>
            <p:cNvSpPr>
              <a:spLocks noChangeShapeType="1"/>
            </p:cNvSpPr>
            <p:nvPr/>
          </p:nvSpPr>
          <p:spPr bwMode="auto">
            <a:xfrm>
              <a:off x="1281" y="2154"/>
              <a:ext cx="0" cy="24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2" name="Line 60">
              <a:extLst>
                <a:ext uri="{FF2B5EF4-FFF2-40B4-BE49-F238E27FC236}">
                  <a16:creationId xmlns:a16="http://schemas.microsoft.com/office/drawing/2014/main" id="{1D5EE196-9EDC-4F4F-8079-658452F9A200}"/>
                </a:ext>
              </a:extLst>
            </p:cNvPr>
            <p:cNvSpPr>
              <a:spLocks noChangeShapeType="1"/>
            </p:cNvSpPr>
            <p:nvPr/>
          </p:nvSpPr>
          <p:spPr bwMode="auto">
            <a:xfrm>
              <a:off x="713" y="1569"/>
              <a:ext cx="5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43" name="Rectangle 61">
              <a:extLst>
                <a:ext uri="{FF2B5EF4-FFF2-40B4-BE49-F238E27FC236}">
                  <a16:creationId xmlns:a16="http://schemas.microsoft.com/office/drawing/2014/main" id="{5B8CA3A6-B2FF-45C9-8C8C-B662592F0D4E}"/>
                </a:ext>
              </a:extLst>
            </p:cNvPr>
            <p:cNvSpPr>
              <a:spLocks noChangeArrowheads="1"/>
            </p:cNvSpPr>
            <p:nvPr/>
          </p:nvSpPr>
          <p:spPr bwMode="auto">
            <a:xfrm>
              <a:off x="816" y="1248"/>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p>
          </p:txBody>
        </p:sp>
      </p:grpSp>
      <p:sp>
        <p:nvSpPr>
          <p:cNvPr id="178239" name="Text Box 63">
            <a:extLst>
              <a:ext uri="{FF2B5EF4-FFF2-40B4-BE49-F238E27FC236}">
                <a16:creationId xmlns:a16="http://schemas.microsoft.com/office/drawing/2014/main" id="{4A3BE140-F457-42CB-83CF-36C6F473F8B5}"/>
              </a:ext>
            </a:extLst>
          </p:cNvPr>
          <p:cNvSpPr txBox="1">
            <a:spLocks noChangeArrowheads="1"/>
          </p:cNvSpPr>
          <p:nvPr/>
        </p:nvSpPr>
        <p:spPr bwMode="auto">
          <a:xfrm>
            <a:off x="685800" y="1600200"/>
            <a:ext cx="76200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400" b="1" i="0">
                <a:latin typeface="Times New Roman" panose="02020603050405020304" pitchFamily="18" charset="0"/>
                <a:ea typeface="楷体_GB2312" pitchFamily="49" charset="-122"/>
              </a:rPr>
              <a:t> </a:t>
            </a:r>
            <a:r>
              <a:rPr kumimoji="1" lang="zh-CN" altLang="en-US" sz="2800" b="1" i="0">
                <a:solidFill>
                  <a:schemeClr val="accent2"/>
                </a:solidFill>
                <a:latin typeface="宋体" panose="02010600030101010101" pitchFamily="2" charset="-122"/>
              </a:rPr>
              <a:t>解法一：</a:t>
            </a:r>
            <a:r>
              <a:rPr kumimoji="1" lang="zh-CN" altLang="en-US" sz="2800" b="1" i="0">
                <a:latin typeface="宋体" panose="02010600030101010101" pitchFamily="2" charset="-122"/>
              </a:rPr>
              <a:t>对于图</a:t>
            </a:r>
            <a:r>
              <a:rPr kumimoji="1" lang="en-US" altLang="zh-CN" sz="2800" b="1" i="0">
                <a:latin typeface="宋体" panose="02010600030101010101" pitchFamily="2" charset="-122"/>
              </a:rPr>
              <a:t>3-15</a:t>
            </a:r>
            <a:r>
              <a:rPr kumimoji="1" lang="zh-CN" altLang="en-US" sz="2800" b="1" i="0">
                <a:latin typeface="宋体" panose="02010600030101010101" pitchFamily="2" charset="-122"/>
              </a:rPr>
              <a:t>中电阻电路，由</a:t>
            </a:r>
            <a:r>
              <a:rPr kumimoji="1" lang="en-US" altLang="zh-CN" sz="2800" b="1">
                <a:latin typeface="Times New Roman" panose="02020603050405020304" pitchFamily="18" charset="0"/>
              </a:rPr>
              <a:t>P=UI </a:t>
            </a:r>
            <a:r>
              <a:rPr kumimoji="1" lang="zh-CN" altLang="en-US" sz="2800" b="1" i="0">
                <a:latin typeface="宋体" panose="02010600030101010101" pitchFamily="2" charset="-122"/>
              </a:rPr>
              <a:t>得</a:t>
            </a:r>
          </a:p>
        </p:txBody>
      </p:sp>
      <p:sp>
        <p:nvSpPr>
          <p:cNvPr id="178240" name="Text Box 64">
            <a:extLst>
              <a:ext uri="{FF2B5EF4-FFF2-40B4-BE49-F238E27FC236}">
                <a16:creationId xmlns:a16="http://schemas.microsoft.com/office/drawing/2014/main" id="{95B48E9F-A723-4716-A7BD-914E09439049}"/>
              </a:ext>
            </a:extLst>
          </p:cNvPr>
          <p:cNvSpPr txBox="1">
            <a:spLocks noChangeArrowheads="1"/>
          </p:cNvSpPr>
          <p:nvPr/>
        </p:nvSpPr>
        <p:spPr bwMode="auto">
          <a:xfrm>
            <a:off x="2870200" y="3290888"/>
            <a:ext cx="37560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宋体" panose="02010600030101010101" pitchFamily="2" charset="-122"/>
              </a:rPr>
              <a:t>电压与电流同相位，故</a:t>
            </a:r>
          </a:p>
        </p:txBody>
      </p:sp>
      <p:graphicFrame>
        <p:nvGraphicFramePr>
          <p:cNvPr id="34827" name="Object 67">
            <a:extLst>
              <a:ext uri="{FF2B5EF4-FFF2-40B4-BE49-F238E27FC236}">
                <a16:creationId xmlns:a16="http://schemas.microsoft.com/office/drawing/2014/main" id="{51A67B07-5768-485F-B9E8-A3C8B264972B}"/>
              </a:ext>
            </a:extLst>
          </p:cNvPr>
          <p:cNvGraphicFramePr>
            <a:graphicFrameLocks noChangeAspect="1"/>
          </p:cNvGraphicFramePr>
          <p:nvPr/>
        </p:nvGraphicFramePr>
        <p:xfrm>
          <a:off x="3429000" y="2270125"/>
          <a:ext cx="3581400" cy="930275"/>
        </p:xfrm>
        <a:graphic>
          <a:graphicData uri="http://schemas.openxmlformats.org/presentationml/2006/ole">
            <mc:AlternateContent xmlns:mc="http://schemas.openxmlformats.org/markup-compatibility/2006">
              <mc:Choice xmlns:v="urn:schemas-microsoft-com:vml" Requires="v">
                <p:oleObj spid="_x0000_s35054" name="Equation" r:id="rId3" imgW="1371600" imgH="393700" progId="Equation.3">
                  <p:embed/>
                </p:oleObj>
              </mc:Choice>
              <mc:Fallback>
                <p:oleObj name="Equation" r:id="rId3" imgW="1371600" imgH="393700" progId="Equation.3">
                  <p:embed/>
                  <p:pic>
                    <p:nvPicPr>
                      <p:cNvPr id="0"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70125"/>
                        <a:ext cx="3581400"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8" name="Object 68">
            <a:extLst>
              <a:ext uri="{FF2B5EF4-FFF2-40B4-BE49-F238E27FC236}">
                <a16:creationId xmlns:a16="http://schemas.microsoft.com/office/drawing/2014/main" id="{A75A852C-8CE8-42DB-8C02-B53E0DCD4D4B}"/>
              </a:ext>
            </a:extLst>
          </p:cNvPr>
          <p:cNvGraphicFramePr>
            <a:graphicFrameLocks noChangeAspect="1"/>
          </p:cNvGraphicFramePr>
          <p:nvPr/>
        </p:nvGraphicFramePr>
        <p:xfrm>
          <a:off x="3838575" y="4016375"/>
          <a:ext cx="2409825" cy="479425"/>
        </p:xfrm>
        <a:graphic>
          <a:graphicData uri="http://schemas.openxmlformats.org/presentationml/2006/ole">
            <mc:AlternateContent xmlns:mc="http://schemas.openxmlformats.org/markup-compatibility/2006">
              <mc:Choice xmlns:v="urn:schemas-microsoft-com:vml" Requires="v">
                <p:oleObj spid="_x0000_s35055" name="Equation" r:id="rId5" imgW="926698" imgH="203112" progId="Equation.3">
                  <p:embed/>
                </p:oleObj>
              </mc:Choice>
              <mc:Fallback>
                <p:oleObj name="Equation" r:id="rId5" imgW="926698" imgH="203112" progId="Equation.3">
                  <p:embed/>
                  <p:pic>
                    <p:nvPicPr>
                      <p:cNvPr id="0"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8575" y="4016375"/>
                        <a:ext cx="240982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247" name="Text Box 71">
            <a:extLst>
              <a:ext uri="{FF2B5EF4-FFF2-40B4-BE49-F238E27FC236}">
                <a16:creationId xmlns:a16="http://schemas.microsoft.com/office/drawing/2014/main" id="{17DBE9B1-14AF-484B-8C6E-948FB7706763}"/>
              </a:ext>
            </a:extLst>
          </p:cNvPr>
          <p:cNvSpPr txBox="1">
            <a:spLocks noChangeArrowheads="1"/>
          </p:cNvSpPr>
          <p:nvPr/>
        </p:nvSpPr>
        <p:spPr bwMode="auto">
          <a:xfrm>
            <a:off x="2819400" y="4586288"/>
            <a:ext cx="28194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800" b="1" i="0">
                <a:latin typeface="宋体" panose="02010600030101010101" pitchFamily="2" charset="-122"/>
              </a:rPr>
              <a:t>由</a:t>
            </a:r>
            <a:r>
              <a:rPr lang="en-US" altLang="zh-CN" sz="2800" b="1">
                <a:latin typeface="Times New Roman" panose="02020603050405020304" pitchFamily="18" charset="0"/>
                <a:cs typeface="Times New Roman" panose="02020603050405020304" pitchFamily="18" charset="0"/>
              </a:rPr>
              <a:t>Ù=</a:t>
            </a:r>
            <a:r>
              <a:rPr lang="en-US" altLang="zh-CN" sz="2800" b="1" i="0">
                <a:solidFill>
                  <a:schemeClr val="tx2"/>
                </a:solidFill>
                <a:latin typeface="Times New Roman" panose="02020603050405020304" pitchFamily="18" charset="0"/>
              </a:rPr>
              <a:t> </a:t>
            </a:r>
            <a:r>
              <a:rPr kumimoji="1" lang="en-US" altLang="zh-CN" sz="2800" b="1">
                <a:latin typeface="Times New Roman" panose="02020603050405020304" pitchFamily="18" charset="0"/>
              </a:rPr>
              <a:t>R</a:t>
            </a:r>
            <a:r>
              <a:rPr lang="en-US" altLang="zh-CN" sz="2800" b="1" i="0">
                <a:solidFill>
                  <a:schemeClr val="tx2"/>
                </a:solidFill>
                <a:latin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Ì  </a:t>
            </a:r>
            <a:r>
              <a:rPr kumimoji="1" lang="zh-CN" altLang="en-US" sz="2800" b="1" i="0">
                <a:latin typeface="宋体" panose="02010600030101010101" pitchFamily="2" charset="-122"/>
              </a:rPr>
              <a:t>得</a:t>
            </a:r>
          </a:p>
        </p:txBody>
      </p:sp>
      <p:graphicFrame>
        <p:nvGraphicFramePr>
          <p:cNvPr id="34830" name="Object 72">
            <a:extLst>
              <a:ext uri="{FF2B5EF4-FFF2-40B4-BE49-F238E27FC236}">
                <a16:creationId xmlns:a16="http://schemas.microsoft.com/office/drawing/2014/main" id="{8745B5E0-475D-46BA-B5E6-E58A7328514C}"/>
              </a:ext>
            </a:extLst>
          </p:cNvPr>
          <p:cNvGraphicFramePr>
            <a:graphicFrameLocks noChangeAspect="1"/>
          </p:cNvGraphicFramePr>
          <p:nvPr/>
        </p:nvGraphicFramePr>
        <p:xfrm>
          <a:off x="2944813" y="5183188"/>
          <a:ext cx="4621212" cy="989012"/>
        </p:xfrm>
        <a:graphic>
          <a:graphicData uri="http://schemas.openxmlformats.org/presentationml/2006/ole">
            <mc:AlternateContent xmlns:mc="http://schemas.openxmlformats.org/markup-compatibility/2006">
              <mc:Choice xmlns:v="urn:schemas-microsoft-com:vml" Requires="v">
                <p:oleObj spid="_x0000_s35056" name="Equation" r:id="rId7" imgW="1778000" imgH="419100" progId="Equation.3">
                  <p:embed/>
                </p:oleObj>
              </mc:Choice>
              <mc:Fallback>
                <p:oleObj name="Equation" r:id="rId7" imgW="1778000" imgH="419100" progId="Equation.3">
                  <p:embed/>
                  <p:pic>
                    <p:nvPicPr>
                      <p:cNvPr id="0" name="Object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813" y="5183188"/>
                        <a:ext cx="4621212"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8239">
                                            <p:txEl>
                                              <p:pRg st="0" end="0"/>
                                            </p:txEl>
                                          </p:spTgt>
                                        </p:tgtEl>
                                        <p:attrNameLst>
                                          <p:attrName>style.visibility</p:attrName>
                                        </p:attrNameLst>
                                      </p:cBhvr>
                                      <p:to>
                                        <p:strVal val="visible"/>
                                      </p:to>
                                    </p:set>
                                    <p:animEffect transition="in" filter="dissolve">
                                      <p:cBhvr>
                                        <p:cTn id="7" dur="500"/>
                                        <p:tgtEl>
                                          <p:spTgt spid="1782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482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4" presetClass="entr" presetSubtype="5" fill="hold" grpId="0" nodeType="clickEffect">
                                  <p:stCondLst>
                                    <p:cond delay="0"/>
                                  </p:stCondLst>
                                  <p:childTnLst>
                                    <p:set>
                                      <p:cBhvr>
                                        <p:cTn id="15" dur="1" fill="hold">
                                          <p:stCondLst>
                                            <p:cond delay="0"/>
                                          </p:stCondLst>
                                        </p:cTn>
                                        <p:tgtEl>
                                          <p:spTgt spid="178187"/>
                                        </p:tgtEl>
                                        <p:attrNameLst>
                                          <p:attrName>style.visibility</p:attrName>
                                        </p:attrNameLst>
                                      </p:cBhvr>
                                      <p:to>
                                        <p:strVal val="visible"/>
                                      </p:to>
                                    </p:set>
                                    <p:animEffect transition="in" filter="randombar(vertical)">
                                      <p:cBhvr>
                                        <p:cTn id="16" dur="500"/>
                                        <p:tgtEl>
                                          <p:spTgt spid="17818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78240"/>
                                        </p:tgtEl>
                                        <p:attrNameLst>
                                          <p:attrName>style.visibility</p:attrName>
                                        </p:attrNameLst>
                                      </p:cBhvr>
                                      <p:to>
                                        <p:strVal val="visible"/>
                                      </p:to>
                                    </p:set>
                                    <p:animEffect transition="in" filter="randombar(vertical)">
                                      <p:cBhvr>
                                        <p:cTn id="21" dur="500"/>
                                        <p:tgtEl>
                                          <p:spTgt spid="17824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34828"/>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4" presetClass="entr" presetSubtype="5" fill="hold" grpId="0" nodeType="clickEffect">
                                  <p:stCondLst>
                                    <p:cond delay="0"/>
                                  </p:stCondLst>
                                  <p:childTnLst>
                                    <p:set>
                                      <p:cBhvr>
                                        <p:cTn id="29" dur="1" fill="hold">
                                          <p:stCondLst>
                                            <p:cond delay="0"/>
                                          </p:stCondLst>
                                        </p:cTn>
                                        <p:tgtEl>
                                          <p:spTgt spid="178247"/>
                                        </p:tgtEl>
                                        <p:attrNameLst>
                                          <p:attrName>style.visibility</p:attrName>
                                        </p:attrNameLst>
                                      </p:cBhvr>
                                      <p:to>
                                        <p:strVal val="visible"/>
                                      </p:to>
                                    </p:set>
                                    <p:animEffect transition="in" filter="randombar(vertical)">
                                      <p:cBhvr>
                                        <p:cTn id="30" dur="500"/>
                                        <p:tgtEl>
                                          <p:spTgt spid="1782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4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7" grpId="0" autoUpdateAnimBg="0"/>
      <p:bldP spid="178239" grpId="0" build="p" autoUpdateAnimBg="0"/>
      <p:bldP spid="178240" grpId="0" autoUpdateAnimBg="0"/>
      <p:bldP spid="17824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a:extLst>
              <a:ext uri="{FF2B5EF4-FFF2-40B4-BE49-F238E27FC236}">
                <a16:creationId xmlns:a16="http://schemas.microsoft.com/office/drawing/2014/main" id="{0CB57AFD-F0AC-48DA-BDF8-C8026C6763F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FE29AEA-DD61-4476-A3BC-F4CAA454AE2F}" type="slidenum">
              <a:rPr lang="en-US" altLang="zh-CN" sz="1400" smtClean="0"/>
              <a:pPr>
                <a:spcBef>
                  <a:spcPct val="0"/>
                </a:spcBef>
                <a:buFontTx/>
                <a:buNone/>
              </a:pPr>
              <a:t>34</a:t>
            </a:fld>
            <a:endParaRPr lang="en-US" altLang="zh-CN" sz="1400"/>
          </a:p>
        </p:txBody>
      </p:sp>
      <p:sp>
        <p:nvSpPr>
          <p:cNvPr id="35843" name="Line 2">
            <a:extLst>
              <a:ext uri="{FF2B5EF4-FFF2-40B4-BE49-F238E27FC236}">
                <a16:creationId xmlns:a16="http://schemas.microsoft.com/office/drawing/2014/main" id="{0789DF0D-6D89-4194-80D5-4DBD8FD223F8}"/>
              </a:ext>
            </a:extLst>
          </p:cNvPr>
          <p:cNvSpPr>
            <a:spLocks noChangeShapeType="1"/>
          </p:cNvSpPr>
          <p:nvPr/>
        </p:nvSpPr>
        <p:spPr bwMode="auto">
          <a:xfrm>
            <a:off x="762000" y="2133600"/>
            <a:ext cx="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44" name="Rectangle 3">
            <a:extLst>
              <a:ext uri="{FF2B5EF4-FFF2-40B4-BE49-F238E27FC236}">
                <a16:creationId xmlns:a16="http://schemas.microsoft.com/office/drawing/2014/main" id="{0B87A4A1-BC2A-40BD-BF06-256415077117}"/>
              </a:ext>
            </a:extLst>
          </p:cNvPr>
          <p:cNvSpPr>
            <a:spLocks noChangeArrowheads="1"/>
          </p:cNvSpPr>
          <p:nvPr/>
        </p:nvSpPr>
        <p:spPr bwMode="auto">
          <a:xfrm>
            <a:off x="2852738"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5845" name="Rectangle 4">
            <a:extLst>
              <a:ext uri="{FF2B5EF4-FFF2-40B4-BE49-F238E27FC236}">
                <a16:creationId xmlns:a16="http://schemas.microsoft.com/office/drawing/2014/main" id="{9AF611A6-3016-4985-9A91-F0F2EA216FB3}"/>
              </a:ext>
            </a:extLst>
          </p:cNvPr>
          <p:cNvSpPr>
            <a:spLocks noChangeArrowheads="1"/>
          </p:cNvSpPr>
          <p:nvPr/>
        </p:nvSpPr>
        <p:spPr bwMode="auto">
          <a:xfrm>
            <a:off x="5291138"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79205" name="Text Box 5">
            <a:extLst>
              <a:ext uri="{FF2B5EF4-FFF2-40B4-BE49-F238E27FC236}">
                <a16:creationId xmlns:a16="http://schemas.microsoft.com/office/drawing/2014/main" id="{2D65BEE9-3AE0-45AE-A355-C46A5B70E5F4}"/>
              </a:ext>
            </a:extLst>
          </p:cNvPr>
          <p:cNvSpPr txBox="1">
            <a:spLocks noChangeArrowheads="1"/>
          </p:cNvSpPr>
          <p:nvPr/>
        </p:nvSpPr>
        <p:spPr bwMode="auto">
          <a:xfrm>
            <a:off x="950913" y="5410200"/>
            <a:ext cx="11064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400" b="1" i="0">
                <a:latin typeface="宋体" panose="02010600030101010101" pitchFamily="2" charset="-122"/>
              </a:rPr>
              <a:t>图</a:t>
            </a:r>
            <a:r>
              <a:rPr kumimoji="1" lang="en-US" altLang="zh-CN" sz="2400" b="1" i="0">
                <a:latin typeface="宋体" panose="02010600030101010101" pitchFamily="2" charset="-122"/>
              </a:rPr>
              <a:t>3-15</a:t>
            </a:r>
          </a:p>
        </p:txBody>
      </p:sp>
      <p:sp>
        <p:nvSpPr>
          <p:cNvPr id="35847" name="Text Box 6">
            <a:extLst>
              <a:ext uri="{FF2B5EF4-FFF2-40B4-BE49-F238E27FC236}">
                <a16:creationId xmlns:a16="http://schemas.microsoft.com/office/drawing/2014/main" id="{597D361A-C546-4D3B-8273-372FED1784FA}"/>
              </a:ext>
            </a:extLst>
          </p:cNvPr>
          <p:cNvSpPr txBox="1">
            <a:spLocks noChangeArrowheads="1"/>
          </p:cNvSpPr>
          <p:nvPr/>
        </p:nvSpPr>
        <p:spPr bwMode="auto">
          <a:xfrm>
            <a:off x="838200" y="609600"/>
            <a:ext cx="7543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800" b="1" i="0">
                <a:solidFill>
                  <a:schemeClr val="accent2"/>
                </a:solidFill>
              </a:rPr>
              <a:t>[</a:t>
            </a:r>
            <a:r>
              <a:rPr lang="zh-CN" altLang="en-US" sz="2800" b="1" i="0">
                <a:solidFill>
                  <a:schemeClr val="accent2"/>
                </a:solidFill>
                <a:latin typeface="宋体" panose="02010600030101010101" pitchFamily="2" charset="-122"/>
              </a:rPr>
              <a:t>例 </a:t>
            </a:r>
            <a:r>
              <a:rPr lang="en-US" altLang="zh-CN" sz="2800" b="1" i="0">
                <a:solidFill>
                  <a:schemeClr val="accent2"/>
                </a:solidFill>
                <a:latin typeface="宋体" panose="02010600030101010101" pitchFamily="2" charset="-122"/>
              </a:rPr>
              <a:t>3-5]</a:t>
            </a:r>
            <a:r>
              <a:rPr lang="en-US" altLang="zh-CN" sz="2800" b="1" i="0">
                <a:latin typeface="宋体" panose="02010600030101010101" pitchFamily="2" charset="-122"/>
              </a:rPr>
              <a:t>  </a:t>
            </a:r>
            <a:r>
              <a:rPr lang="zh-CN" altLang="en-US" sz="2800" b="1" i="0">
                <a:latin typeface="宋体" panose="02010600030101010101" pitchFamily="2" charset="-122"/>
              </a:rPr>
              <a:t>图</a:t>
            </a:r>
            <a:r>
              <a:rPr lang="en-US" altLang="zh-CN" sz="2800" b="1" i="0">
                <a:latin typeface="宋体" panose="02010600030101010101" pitchFamily="2" charset="-122"/>
              </a:rPr>
              <a:t>3-15</a:t>
            </a:r>
            <a:r>
              <a:rPr lang="zh-CN" altLang="en-US" sz="2800" b="1" i="0">
                <a:latin typeface="宋体" panose="02010600030101010101" pitchFamily="2" charset="-122"/>
              </a:rPr>
              <a:t>中电路，</a:t>
            </a:r>
            <a:r>
              <a:rPr lang="en-US" altLang="zh-CN" sz="2800" b="1">
                <a:latin typeface="Times New Roman" panose="02020603050405020304" pitchFamily="18" charset="0"/>
                <a:cs typeface="Times New Roman" panose="02020603050405020304" pitchFamily="18" charset="0"/>
              </a:rPr>
              <a:t>Ù=</a:t>
            </a:r>
            <a:r>
              <a:rPr lang="en-US" altLang="zh-CN" sz="2800" b="1" i="0">
                <a:latin typeface="Times New Roman" panose="02020603050405020304" pitchFamily="18" charset="0"/>
                <a:cs typeface="Times New Roman" panose="02020603050405020304" pitchFamily="18" charset="0"/>
              </a:rPr>
              <a:t>220</a:t>
            </a:r>
            <a:r>
              <a:rPr lang="en-US" altLang="zh-CN" sz="2800" b="1">
                <a:latin typeface="Times New Roman" panose="02020603050405020304" pitchFamily="18" charset="0"/>
                <a:cs typeface="Times New Roman" panose="02020603050405020304" pitchFamily="18" charset="0"/>
              </a:rPr>
              <a:t> </a:t>
            </a:r>
            <a:r>
              <a:rPr lang="en-US" altLang="zh-CN" sz="2800" b="1" i="0">
                <a:solidFill>
                  <a:schemeClr val="tx2"/>
                </a:solidFill>
                <a:latin typeface="Times New Roman" panose="02020603050405020304" pitchFamily="18" charset="0"/>
                <a:cs typeface="Arial" panose="020B0604020202020204" pitchFamily="34" charset="0"/>
              </a:rPr>
              <a:t>∠0</a:t>
            </a:r>
            <a:r>
              <a:rPr lang="en-US" altLang="zh-CN" sz="2800" b="1" i="0" baseline="30000">
                <a:solidFill>
                  <a:schemeClr val="tx2"/>
                </a:solidFill>
                <a:latin typeface="Times New Roman" panose="02020603050405020304" pitchFamily="18" charset="0"/>
                <a:cs typeface="Arial" panose="020B0604020202020204" pitchFamily="34" charset="0"/>
              </a:rPr>
              <a:t>0</a:t>
            </a:r>
            <a:r>
              <a:rPr lang="en-US" altLang="zh-CN" sz="2800" b="1" i="0">
                <a:solidFill>
                  <a:schemeClr val="tx2"/>
                </a:solidFill>
                <a:latin typeface="Times New Roman" panose="02020603050405020304" pitchFamily="18" charset="0"/>
                <a:cs typeface="Arial" panose="020B0604020202020204" pitchFamily="34" charset="0"/>
              </a:rPr>
              <a:t>V,  </a:t>
            </a:r>
            <a:r>
              <a:rPr lang="en-US" altLang="zh-CN" sz="2800" b="1">
                <a:solidFill>
                  <a:schemeClr val="tx2"/>
                </a:solidFill>
                <a:latin typeface="Times New Roman" panose="02020603050405020304" pitchFamily="18" charset="0"/>
                <a:cs typeface="Arial" panose="020B0604020202020204" pitchFamily="34" charset="0"/>
              </a:rPr>
              <a:t>P</a:t>
            </a:r>
            <a:r>
              <a:rPr lang="en-US" altLang="zh-CN" sz="2800" b="1" i="0">
                <a:solidFill>
                  <a:schemeClr val="tx2"/>
                </a:solidFill>
                <a:latin typeface="Times New Roman" panose="02020603050405020304" pitchFamily="18" charset="0"/>
                <a:cs typeface="Arial" panose="020B0604020202020204" pitchFamily="34" charset="0"/>
              </a:rPr>
              <a:t>=200W, </a:t>
            </a:r>
            <a:r>
              <a:rPr lang="zh-CN" altLang="en-US" sz="2800" b="1" i="0">
                <a:solidFill>
                  <a:schemeClr val="tx2"/>
                </a:solidFill>
                <a:latin typeface="Times New Roman" panose="02020603050405020304" pitchFamily="18" charset="0"/>
              </a:rPr>
              <a:t>求电流 </a:t>
            </a:r>
            <a:r>
              <a:rPr lang="en-US" altLang="zh-CN" sz="2800" b="1">
                <a:latin typeface="Times New Roman" panose="02020603050405020304" pitchFamily="18" charset="0"/>
                <a:cs typeface="Times New Roman" panose="02020603050405020304" pitchFamily="18" charset="0"/>
              </a:rPr>
              <a:t>Ì </a:t>
            </a:r>
            <a:r>
              <a:rPr lang="zh-CN" altLang="en-US" sz="2800" b="1" i="0">
                <a:solidFill>
                  <a:schemeClr val="tx2"/>
                </a:solidFill>
                <a:latin typeface="Times New Roman" panose="02020603050405020304" pitchFamily="18" charset="0"/>
              </a:rPr>
              <a:t>和电阻 </a:t>
            </a:r>
            <a:r>
              <a:rPr kumimoji="1" lang="en-US" altLang="zh-CN" sz="2800" b="1">
                <a:latin typeface="Times New Roman" panose="02020603050405020304" pitchFamily="18" charset="0"/>
              </a:rPr>
              <a:t>R</a:t>
            </a:r>
            <a:r>
              <a:rPr lang="en-US" altLang="zh-CN" sz="2800" b="1" i="0">
                <a:solidFill>
                  <a:schemeClr val="tx2"/>
                </a:solidFill>
                <a:latin typeface="Times New Roman" panose="02020603050405020304" pitchFamily="18" charset="0"/>
              </a:rPr>
              <a:t> </a:t>
            </a:r>
            <a:r>
              <a:rPr lang="zh-CN" altLang="en-US" sz="2800" b="1" i="0">
                <a:solidFill>
                  <a:schemeClr val="tx2"/>
                </a:solidFill>
                <a:latin typeface="Times New Roman" panose="02020603050405020304" pitchFamily="18" charset="0"/>
              </a:rPr>
              <a:t>。</a:t>
            </a:r>
          </a:p>
        </p:txBody>
      </p:sp>
      <p:grpSp>
        <p:nvGrpSpPr>
          <p:cNvPr id="35848" name="Group 7">
            <a:extLst>
              <a:ext uri="{FF2B5EF4-FFF2-40B4-BE49-F238E27FC236}">
                <a16:creationId xmlns:a16="http://schemas.microsoft.com/office/drawing/2014/main" id="{686C5E73-DE4A-49B7-B55C-6F6A31FB6C74}"/>
              </a:ext>
            </a:extLst>
          </p:cNvPr>
          <p:cNvGrpSpPr>
            <a:grpSpLocks/>
          </p:cNvGrpSpPr>
          <p:nvPr/>
        </p:nvGrpSpPr>
        <p:grpSpPr bwMode="auto">
          <a:xfrm>
            <a:off x="762000" y="3276600"/>
            <a:ext cx="1600200" cy="1828800"/>
            <a:chOff x="528" y="1248"/>
            <a:chExt cx="1008" cy="1152"/>
          </a:xfrm>
        </p:grpSpPr>
        <p:sp>
          <p:nvSpPr>
            <p:cNvPr id="35854" name="Oval 8">
              <a:extLst>
                <a:ext uri="{FF2B5EF4-FFF2-40B4-BE49-F238E27FC236}">
                  <a16:creationId xmlns:a16="http://schemas.microsoft.com/office/drawing/2014/main" id="{469C28CC-D6C1-4F12-8715-E0D315F51758}"/>
                </a:ext>
              </a:extLst>
            </p:cNvPr>
            <p:cNvSpPr>
              <a:spLocks noChangeArrowheads="1"/>
            </p:cNvSpPr>
            <p:nvPr/>
          </p:nvSpPr>
          <p:spPr bwMode="auto">
            <a:xfrm>
              <a:off x="652" y="2340"/>
              <a:ext cx="58" cy="5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5855" name="Rectangle 9">
              <a:extLst>
                <a:ext uri="{FF2B5EF4-FFF2-40B4-BE49-F238E27FC236}">
                  <a16:creationId xmlns:a16="http://schemas.microsoft.com/office/drawing/2014/main" id="{B43449F9-23BB-4F56-B74F-8298925E9BF0}"/>
                </a:ext>
              </a:extLst>
            </p:cNvPr>
            <p:cNvSpPr>
              <a:spLocks noChangeArrowheads="1"/>
            </p:cNvSpPr>
            <p:nvPr/>
          </p:nvSpPr>
          <p:spPr bwMode="auto">
            <a:xfrm>
              <a:off x="1408" y="1877"/>
              <a:ext cx="12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R</a:t>
              </a:r>
              <a:endParaRPr kumimoji="1" lang="en-US" altLang="zh-CN" sz="2400">
                <a:latin typeface="Times New Roman" panose="02020603050405020304" pitchFamily="18" charset="0"/>
              </a:endParaRPr>
            </a:p>
          </p:txBody>
        </p:sp>
        <p:sp>
          <p:nvSpPr>
            <p:cNvPr id="35856" name="Rectangle 10">
              <a:extLst>
                <a:ext uri="{FF2B5EF4-FFF2-40B4-BE49-F238E27FC236}">
                  <a16:creationId xmlns:a16="http://schemas.microsoft.com/office/drawing/2014/main" id="{BD0F43F9-D5C5-4F02-B18D-ABFAB8ECFA09}"/>
                </a:ext>
              </a:extLst>
            </p:cNvPr>
            <p:cNvSpPr>
              <a:spLocks noChangeArrowheads="1"/>
            </p:cNvSpPr>
            <p:nvPr/>
          </p:nvSpPr>
          <p:spPr bwMode="auto">
            <a:xfrm>
              <a:off x="1235" y="1815"/>
              <a:ext cx="93" cy="34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5857" name="Line 11">
              <a:extLst>
                <a:ext uri="{FF2B5EF4-FFF2-40B4-BE49-F238E27FC236}">
                  <a16:creationId xmlns:a16="http://schemas.microsoft.com/office/drawing/2014/main" id="{825B2F32-D138-4055-BB53-A6C21CE15CC4}"/>
                </a:ext>
              </a:extLst>
            </p:cNvPr>
            <p:cNvSpPr>
              <a:spLocks noChangeShapeType="1"/>
            </p:cNvSpPr>
            <p:nvPr/>
          </p:nvSpPr>
          <p:spPr bwMode="auto">
            <a:xfrm>
              <a:off x="1281" y="1569"/>
              <a:ext cx="0" cy="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8" name="Line 12">
              <a:extLst>
                <a:ext uri="{FF2B5EF4-FFF2-40B4-BE49-F238E27FC236}">
                  <a16:creationId xmlns:a16="http://schemas.microsoft.com/office/drawing/2014/main" id="{57935BBA-F580-4C75-8D82-5121B55183B9}"/>
                </a:ext>
              </a:extLst>
            </p:cNvPr>
            <p:cNvSpPr>
              <a:spLocks noChangeShapeType="1"/>
            </p:cNvSpPr>
            <p:nvPr/>
          </p:nvSpPr>
          <p:spPr bwMode="auto">
            <a:xfrm>
              <a:off x="713" y="2381"/>
              <a:ext cx="5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59" name="Text Box 13">
              <a:extLst>
                <a:ext uri="{FF2B5EF4-FFF2-40B4-BE49-F238E27FC236}">
                  <a16:creationId xmlns:a16="http://schemas.microsoft.com/office/drawing/2014/main" id="{CCF4ABA3-A939-4543-9944-0918A513EEDF}"/>
                </a:ext>
              </a:extLst>
            </p:cNvPr>
            <p:cNvSpPr txBox="1">
              <a:spLocks noChangeArrowheads="1"/>
            </p:cNvSpPr>
            <p:nvPr/>
          </p:nvSpPr>
          <p:spPr bwMode="auto">
            <a:xfrm>
              <a:off x="528" y="1824"/>
              <a:ext cx="30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Ù</a:t>
              </a:r>
              <a:r>
                <a:rPr kumimoji="1" lang="en-US" altLang="zh-CN" sz="2400" b="1">
                  <a:latin typeface="Times New Roman" panose="02020603050405020304" pitchFamily="18" charset="0"/>
                </a:rPr>
                <a:t> </a:t>
              </a:r>
            </a:p>
          </p:txBody>
        </p:sp>
        <p:sp>
          <p:nvSpPr>
            <p:cNvPr id="35860" name="Line 14">
              <a:extLst>
                <a:ext uri="{FF2B5EF4-FFF2-40B4-BE49-F238E27FC236}">
                  <a16:creationId xmlns:a16="http://schemas.microsoft.com/office/drawing/2014/main" id="{E3F1C5DD-AF9A-4057-9DE4-0227E21D7B1D}"/>
                </a:ext>
              </a:extLst>
            </p:cNvPr>
            <p:cNvSpPr>
              <a:spLocks noChangeShapeType="1"/>
            </p:cNvSpPr>
            <p:nvPr/>
          </p:nvSpPr>
          <p:spPr bwMode="auto">
            <a:xfrm>
              <a:off x="713" y="1508"/>
              <a:ext cx="37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61" name="Text Box 15">
              <a:extLst>
                <a:ext uri="{FF2B5EF4-FFF2-40B4-BE49-F238E27FC236}">
                  <a16:creationId xmlns:a16="http://schemas.microsoft.com/office/drawing/2014/main" id="{1BCD09C5-15FC-42FA-A7C2-095FBCAADCC6}"/>
                </a:ext>
              </a:extLst>
            </p:cNvPr>
            <p:cNvSpPr txBox="1">
              <a:spLocks noChangeArrowheads="1"/>
            </p:cNvSpPr>
            <p:nvPr/>
          </p:nvSpPr>
          <p:spPr bwMode="auto">
            <a:xfrm>
              <a:off x="559" y="1547"/>
              <a:ext cx="22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a:t>
              </a:r>
              <a:endParaRPr kumimoji="1" lang="en-US" altLang="zh-CN" sz="2400" b="1" i="0">
                <a:latin typeface="Times New Roman" panose="02020603050405020304" pitchFamily="18" charset="0"/>
              </a:endParaRPr>
            </a:p>
          </p:txBody>
        </p:sp>
        <p:sp>
          <p:nvSpPr>
            <p:cNvPr id="35862" name="Text Box 16">
              <a:extLst>
                <a:ext uri="{FF2B5EF4-FFF2-40B4-BE49-F238E27FC236}">
                  <a16:creationId xmlns:a16="http://schemas.microsoft.com/office/drawing/2014/main" id="{0ACA72EF-BD59-402E-851C-CD7483E20AA3}"/>
                </a:ext>
              </a:extLst>
            </p:cNvPr>
            <p:cNvSpPr txBox="1">
              <a:spLocks noChangeArrowheads="1"/>
            </p:cNvSpPr>
            <p:nvPr/>
          </p:nvSpPr>
          <p:spPr bwMode="auto">
            <a:xfrm>
              <a:off x="557" y="2040"/>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0000"/>
                  </a:solidFill>
                  <a:latin typeface="Times New Roman" panose="02020603050405020304" pitchFamily="18" charset="0"/>
                </a:rPr>
                <a:t>_</a:t>
              </a:r>
              <a:endParaRPr kumimoji="1" lang="en-US" altLang="zh-CN" sz="2400" b="1" i="0">
                <a:latin typeface="Times New Roman" panose="02020603050405020304" pitchFamily="18" charset="0"/>
              </a:endParaRPr>
            </a:p>
          </p:txBody>
        </p:sp>
        <p:sp>
          <p:nvSpPr>
            <p:cNvPr id="35863" name="Oval 17">
              <a:extLst>
                <a:ext uri="{FF2B5EF4-FFF2-40B4-BE49-F238E27FC236}">
                  <a16:creationId xmlns:a16="http://schemas.microsoft.com/office/drawing/2014/main" id="{07BB9AF7-4894-4660-A28D-4A8BB1BBA74A}"/>
                </a:ext>
              </a:extLst>
            </p:cNvPr>
            <p:cNvSpPr>
              <a:spLocks noChangeArrowheads="1"/>
            </p:cNvSpPr>
            <p:nvPr/>
          </p:nvSpPr>
          <p:spPr bwMode="auto">
            <a:xfrm>
              <a:off x="651" y="1541"/>
              <a:ext cx="58" cy="58"/>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5864" name="Line 18">
              <a:extLst>
                <a:ext uri="{FF2B5EF4-FFF2-40B4-BE49-F238E27FC236}">
                  <a16:creationId xmlns:a16="http://schemas.microsoft.com/office/drawing/2014/main" id="{F73A57AE-6D99-4058-A857-A231FE4F577A}"/>
                </a:ext>
              </a:extLst>
            </p:cNvPr>
            <p:cNvSpPr>
              <a:spLocks noChangeShapeType="1"/>
            </p:cNvSpPr>
            <p:nvPr/>
          </p:nvSpPr>
          <p:spPr bwMode="auto">
            <a:xfrm>
              <a:off x="1281" y="2154"/>
              <a:ext cx="0" cy="24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5" name="Line 19">
              <a:extLst>
                <a:ext uri="{FF2B5EF4-FFF2-40B4-BE49-F238E27FC236}">
                  <a16:creationId xmlns:a16="http://schemas.microsoft.com/office/drawing/2014/main" id="{012B9DEE-C385-4935-ACE8-D128959FA96F}"/>
                </a:ext>
              </a:extLst>
            </p:cNvPr>
            <p:cNvSpPr>
              <a:spLocks noChangeShapeType="1"/>
            </p:cNvSpPr>
            <p:nvPr/>
          </p:nvSpPr>
          <p:spPr bwMode="auto">
            <a:xfrm>
              <a:off x="713" y="1569"/>
              <a:ext cx="5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66" name="Rectangle 20">
              <a:extLst>
                <a:ext uri="{FF2B5EF4-FFF2-40B4-BE49-F238E27FC236}">
                  <a16:creationId xmlns:a16="http://schemas.microsoft.com/office/drawing/2014/main" id="{ED773554-2EA4-45E3-A0C6-89C22F96A50A}"/>
                </a:ext>
              </a:extLst>
            </p:cNvPr>
            <p:cNvSpPr>
              <a:spLocks noChangeArrowheads="1"/>
            </p:cNvSpPr>
            <p:nvPr/>
          </p:nvSpPr>
          <p:spPr bwMode="auto">
            <a:xfrm>
              <a:off x="816" y="1248"/>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p>
          </p:txBody>
        </p:sp>
      </p:grpSp>
      <p:sp>
        <p:nvSpPr>
          <p:cNvPr id="179221" name="Text Box 21">
            <a:extLst>
              <a:ext uri="{FF2B5EF4-FFF2-40B4-BE49-F238E27FC236}">
                <a16:creationId xmlns:a16="http://schemas.microsoft.com/office/drawing/2014/main" id="{9345B43A-866B-4864-9A1B-C46EC30EB4B0}"/>
              </a:ext>
            </a:extLst>
          </p:cNvPr>
          <p:cNvSpPr txBox="1">
            <a:spLocks noChangeArrowheads="1"/>
          </p:cNvSpPr>
          <p:nvPr/>
        </p:nvSpPr>
        <p:spPr bwMode="auto">
          <a:xfrm>
            <a:off x="685800" y="1828800"/>
            <a:ext cx="54864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400" b="1" i="0">
                <a:latin typeface="Times New Roman" panose="02020603050405020304" pitchFamily="18" charset="0"/>
                <a:ea typeface="楷体_GB2312" pitchFamily="49" charset="-122"/>
              </a:rPr>
              <a:t> </a:t>
            </a:r>
            <a:r>
              <a:rPr kumimoji="1" lang="zh-CN" altLang="en-US" sz="2800" b="1" i="0">
                <a:solidFill>
                  <a:schemeClr val="accent2"/>
                </a:solidFill>
                <a:latin typeface="宋体" panose="02010600030101010101" pitchFamily="2" charset="-122"/>
              </a:rPr>
              <a:t>解法二：</a:t>
            </a:r>
            <a:r>
              <a:rPr kumimoji="1" lang="zh-CN" altLang="en-US" sz="2800" b="1" i="0">
                <a:latin typeface="宋体" panose="02010600030101010101" pitchFamily="2" charset="-122"/>
              </a:rPr>
              <a:t>对于图</a:t>
            </a:r>
            <a:r>
              <a:rPr kumimoji="1" lang="en-US" altLang="zh-CN" sz="2800" b="1" i="0">
                <a:latin typeface="宋体" panose="02010600030101010101" pitchFamily="2" charset="-122"/>
              </a:rPr>
              <a:t>3-15</a:t>
            </a:r>
            <a:r>
              <a:rPr kumimoji="1" lang="zh-CN" altLang="en-US" sz="2800" b="1" i="0">
                <a:latin typeface="宋体" panose="02010600030101010101" pitchFamily="2" charset="-122"/>
              </a:rPr>
              <a:t>中电阻电路，</a:t>
            </a:r>
          </a:p>
        </p:txBody>
      </p:sp>
      <p:graphicFrame>
        <p:nvGraphicFramePr>
          <p:cNvPr id="35850" name="Object 23">
            <a:extLst>
              <a:ext uri="{FF2B5EF4-FFF2-40B4-BE49-F238E27FC236}">
                <a16:creationId xmlns:a16="http://schemas.microsoft.com/office/drawing/2014/main" id="{9070BB5D-2A37-412F-9D60-6D19B5045266}"/>
              </a:ext>
            </a:extLst>
          </p:cNvPr>
          <p:cNvGraphicFramePr>
            <a:graphicFrameLocks noChangeAspect="1"/>
          </p:cNvGraphicFramePr>
          <p:nvPr/>
        </p:nvGraphicFramePr>
        <p:xfrm>
          <a:off x="3581400" y="4724400"/>
          <a:ext cx="3581400" cy="930275"/>
        </p:xfrm>
        <a:graphic>
          <a:graphicData uri="http://schemas.openxmlformats.org/presentationml/2006/ole">
            <mc:AlternateContent xmlns:mc="http://schemas.openxmlformats.org/markup-compatibility/2006">
              <mc:Choice xmlns:v="urn:schemas-microsoft-com:vml" Requires="v">
                <p:oleObj spid="_x0000_s36077" name="Equation" r:id="rId3" imgW="1371600" imgH="393700" progId="Equation.3">
                  <p:embed/>
                </p:oleObj>
              </mc:Choice>
              <mc:Fallback>
                <p:oleObj name="Equation" r:id="rId3" imgW="1371600" imgH="393700"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724400"/>
                        <a:ext cx="3581400"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25" name="Text Box 25">
            <a:extLst>
              <a:ext uri="{FF2B5EF4-FFF2-40B4-BE49-F238E27FC236}">
                <a16:creationId xmlns:a16="http://schemas.microsoft.com/office/drawing/2014/main" id="{06C6C223-EDFE-446E-A259-8E64E345F747}"/>
              </a:ext>
            </a:extLst>
          </p:cNvPr>
          <p:cNvSpPr txBox="1">
            <a:spLocks noChangeArrowheads="1"/>
          </p:cNvSpPr>
          <p:nvPr/>
        </p:nvSpPr>
        <p:spPr bwMode="auto">
          <a:xfrm>
            <a:off x="2895600" y="3824288"/>
            <a:ext cx="28194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800" b="1" i="0">
                <a:latin typeface="宋体" panose="02010600030101010101" pitchFamily="2" charset="-122"/>
              </a:rPr>
              <a:t>由</a:t>
            </a:r>
            <a:r>
              <a:rPr lang="en-US" altLang="zh-CN" sz="2800" b="1">
                <a:latin typeface="Times New Roman" panose="02020603050405020304" pitchFamily="18" charset="0"/>
                <a:cs typeface="Times New Roman" panose="02020603050405020304" pitchFamily="18" charset="0"/>
              </a:rPr>
              <a:t>Ù=</a:t>
            </a:r>
            <a:r>
              <a:rPr lang="en-US" altLang="zh-CN" sz="2800" b="1" i="0">
                <a:solidFill>
                  <a:schemeClr val="tx2"/>
                </a:solidFill>
                <a:latin typeface="Times New Roman" panose="02020603050405020304" pitchFamily="18" charset="0"/>
              </a:rPr>
              <a:t> </a:t>
            </a:r>
            <a:r>
              <a:rPr kumimoji="1" lang="en-US" altLang="zh-CN" sz="2800" b="1">
                <a:latin typeface="Times New Roman" panose="02020603050405020304" pitchFamily="18" charset="0"/>
              </a:rPr>
              <a:t>R</a:t>
            </a:r>
            <a:r>
              <a:rPr lang="en-US" altLang="zh-CN" sz="2800" b="1" i="0">
                <a:solidFill>
                  <a:schemeClr val="tx2"/>
                </a:solidFill>
                <a:latin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Ì  </a:t>
            </a:r>
            <a:r>
              <a:rPr kumimoji="1" lang="zh-CN" altLang="en-US" sz="2800" b="1" i="0">
                <a:latin typeface="宋体" panose="02010600030101010101" pitchFamily="2" charset="-122"/>
              </a:rPr>
              <a:t>得</a:t>
            </a:r>
          </a:p>
        </p:txBody>
      </p:sp>
      <p:graphicFrame>
        <p:nvGraphicFramePr>
          <p:cNvPr id="35852" name="Object 26">
            <a:extLst>
              <a:ext uri="{FF2B5EF4-FFF2-40B4-BE49-F238E27FC236}">
                <a16:creationId xmlns:a16="http://schemas.microsoft.com/office/drawing/2014/main" id="{BE73DC92-BF7F-45DF-A5E6-A8D5DD1E1B8F}"/>
              </a:ext>
            </a:extLst>
          </p:cNvPr>
          <p:cNvGraphicFramePr>
            <a:graphicFrameLocks noChangeAspect="1"/>
          </p:cNvGraphicFramePr>
          <p:nvPr/>
        </p:nvGraphicFramePr>
        <p:xfrm>
          <a:off x="3321050" y="2592388"/>
          <a:ext cx="4225925" cy="989012"/>
        </p:xfrm>
        <a:graphic>
          <a:graphicData uri="http://schemas.openxmlformats.org/presentationml/2006/ole">
            <mc:AlternateContent xmlns:mc="http://schemas.openxmlformats.org/markup-compatibility/2006">
              <mc:Choice xmlns:v="urn:schemas-microsoft-com:vml" Requires="v">
                <p:oleObj spid="_x0000_s36078" name="Equation" r:id="rId5" imgW="1625600" imgH="419100" progId="Equation.3">
                  <p:embed/>
                </p:oleObj>
              </mc:Choice>
              <mc:Fallback>
                <p:oleObj name="Equation" r:id="rId5" imgW="1625600" imgH="419100" progId="Equation.3">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1050" y="2592388"/>
                        <a:ext cx="4225925"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3" name="Object 27">
            <a:extLst>
              <a:ext uri="{FF2B5EF4-FFF2-40B4-BE49-F238E27FC236}">
                <a16:creationId xmlns:a16="http://schemas.microsoft.com/office/drawing/2014/main" id="{27C26D48-EAE2-49F8-970D-13B81AD34856}"/>
              </a:ext>
            </a:extLst>
          </p:cNvPr>
          <p:cNvGraphicFramePr>
            <a:graphicFrameLocks noChangeAspect="1"/>
          </p:cNvGraphicFramePr>
          <p:nvPr/>
        </p:nvGraphicFramePr>
        <p:xfrm>
          <a:off x="6096000" y="1665288"/>
          <a:ext cx="2438400" cy="925512"/>
        </p:xfrm>
        <a:graphic>
          <a:graphicData uri="http://schemas.openxmlformats.org/presentationml/2006/ole">
            <mc:AlternateContent xmlns:mc="http://schemas.openxmlformats.org/markup-compatibility/2006">
              <mc:Choice xmlns:v="urn:schemas-microsoft-com:vml" Requires="v">
                <p:oleObj spid="_x0000_s36079" name="Equation" r:id="rId7" imgW="1002865" imgH="418918" progId="Equation.3">
                  <p:embed/>
                </p:oleObj>
              </mc:Choice>
              <mc:Fallback>
                <p:oleObj name="Equation" r:id="rId7" imgW="1002865" imgH="418918"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665288"/>
                        <a:ext cx="2438400" cy="925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9221">
                                            <p:txEl>
                                              <p:pRg st="0" end="0"/>
                                            </p:txEl>
                                          </p:spTgt>
                                        </p:tgtEl>
                                        <p:attrNameLst>
                                          <p:attrName>style.visibility</p:attrName>
                                        </p:attrNameLst>
                                      </p:cBhvr>
                                      <p:to>
                                        <p:strVal val="visible"/>
                                      </p:to>
                                    </p:set>
                                    <p:animEffect transition="in" filter="dissolve">
                                      <p:cBhvr>
                                        <p:cTn id="7" dur="500"/>
                                        <p:tgtEl>
                                          <p:spTgt spid="1792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585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585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4" presetClass="entr" presetSubtype="5" fill="hold" grpId="0" nodeType="clickEffect">
                                  <p:stCondLst>
                                    <p:cond delay="0"/>
                                  </p:stCondLst>
                                  <p:childTnLst>
                                    <p:set>
                                      <p:cBhvr>
                                        <p:cTn id="19" dur="1" fill="hold">
                                          <p:stCondLst>
                                            <p:cond delay="0"/>
                                          </p:stCondLst>
                                        </p:cTn>
                                        <p:tgtEl>
                                          <p:spTgt spid="179205"/>
                                        </p:tgtEl>
                                        <p:attrNameLst>
                                          <p:attrName>style.visibility</p:attrName>
                                        </p:attrNameLst>
                                      </p:cBhvr>
                                      <p:to>
                                        <p:strVal val="visible"/>
                                      </p:to>
                                    </p:set>
                                    <p:animEffect transition="in" filter="randombar(vertical)">
                                      <p:cBhvr>
                                        <p:cTn id="20" dur="500"/>
                                        <p:tgtEl>
                                          <p:spTgt spid="17920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5" fill="hold" grpId="0" nodeType="clickEffect">
                                  <p:stCondLst>
                                    <p:cond delay="0"/>
                                  </p:stCondLst>
                                  <p:childTnLst>
                                    <p:set>
                                      <p:cBhvr>
                                        <p:cTn id="24" dur="1" fill="hold">
                                          <p:stCondLst>
                                            <p:cond delay="0"/>
                                          </p:stCondLst>
                                        </p:cTn>
                                        <p:tgtEl>
                                          <p:spTgt spid="179225"/>
                                        </p:tgtEl>
                                        <p:attrNameLst>
                                          <p:attrName>style.visibility</p:attrName>
                                        </p:attrNameLst>
                                      </p:cBhvr>
                                      <p:to>
                                        <p:strVal val="visible"/>
                                      </p:to>
                                    </p:set>
                                    <p:animEffect transition="in" filter="randombar(vertical)">
                                      <p:cBhvr>
                                        <p:cTn id="25" dur="500"/>
                                        <p:tgtEl>
                                          <p:spTgt spid="17922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autoUpdateAnimBg="0"/>
      <p:bldP spid="179221" grpId="0" build="p" autoUpdateAnimBg="0"/>
      <p:bldP spid="17922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a:extLst>
              <a:ext uri="{FF2B5EF4-FFF2-40B4-BE49-F238E27FC236}">
                <a16:creationId xmlns:a16="http://schemas.microsoft.com/office/drawing/2014/main" id="{0AC13BE6-92C2-45EB-B334-1120E19787F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C5825A7-E3C4-4178-867D-01E3B00E080C}" type="slidenum">
              <a:rPr lang="en-US" altLang="zh-CN" sz="1400" smtClean="0"/>
              <a:pPr>
                <a:spcBef>
                  <a:spcPct val="0"/>
                </a:spcBef>
                <a:buFontTx/>
                <a:buNone/>
              </a:pPr>
              <a:t>35</a:t>
            </a:fld>
            <a:endParaRPr lang="en-US" altLang="zh-CN" sz="1400"/>
          </a:p>
        </p:txBody>
      </p:sp>
      <p:graphicFrame>
        <p:nvGraphicFramePr>
          <p:cNvPr id="181250" name="Object 2">
            <a:hlinkClick r:id="" action="ppaction://ole?verb=0"/>
            <a:extLst>
              <a:ext uri="{FF2B5EF4-FFF2-40B4-BE49-F238E27FC236}">
                <a16:creationId xmlns:a16="http://schemas.microsoft.com/office/drawing/2014/main" id="{B74D9A83-C89E-40AF-8A2E-3DC15449956B}"/>
              </a:ext>
            </a:extLst>
          </p:cNvPr>
          <p:cNvGraphicFramePr>
            <a:graphicFrameLocks/>
          </p:cNvGraphicFramePr>
          <p:nvPr/>
        </p:nvGraphicFramePr>
        <p:xfrm>
          <a:off x="4148138" y="2971800"/>
          <a:ext cx="4081462" cy="625475"/>
        </p:xfrm>
        <a:graphic>
          <a:graphicData uri="http://schemas.openxmlformats.org/presentationml/2006/ole">
            <mc:AlternateContent xmlns:mc="http://schemas.openxmlformats.org/markup-compatibility/2006">
              <mc:Choice xmlns:v="urn:schemas-microsoft-com:vml" Requires="v">
                <p:oleObj spid="_x0000_s37562" name="Equation" r:id="rId3" imgW="1574800" imgH="254000" progId="Equation.3">
                  <p:embed/>
                </p:oleObj>
              </mc:Choice>
              <mc:Fallback>
                <p:oleObj name="Equation" r:id="rId3" imgW="1574800" imgH="25400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138" y="2971800"/>
                        <a:ext cx="4081462"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2" name="Rectangle 4">
            <a:extLst>
              <a:ext uri="{FF2B5EF4-FFF2-40B4-BE49-F238E27FC236}">
                <a16:creationId xmlns:a16="http://schemas.microsoft.com/office/drawing/2014/main" id="{AD59540B-21F2-4393-8331-37BB31F00321}"/>
              </a:ext>
            </a:extLst>
          </p:cNvPr>
          <p:cNvSpPr>
            <a:spLocks noChangeArrowheads="1"/>
          </p:cNvSpPr>
          <p:nvPr/>
        </p:nvSpPr>
        <p:spPr bwMode="auto">
          <a:xfrm>
            <a:off x="5429250" y="4227513"/>
            <a:ext cx="2876550" cy="519112"/>
          </a:xfrm>
          <a:prstGeom prst="rect">
            <a:avLst/>
          </a:prstGeom>
          <a:noFill/>
          <a:ln>
            <a:noFill/>
          </a:ln>
          <a:effectLst/>
        </p:spPr>
        <p:txBody>
          <a:bodyPr anchor="ctr">
            <a:spAutoFit/>
          </a:bodyPr>
          <a:lstStyle/>
          <a:p>
            <a:pPr>
              <a:spcBef>
                <a:spcPct val="50000"/>
              </a:spcBef>
              <a:defRPr/>
            </a:pPr>
            <a:r>
              <a:rPr kumimoji="1" lang="en-US" altLang="zh-CN" b="1" i="0">
                <a:latin typeface="Times New Roman" panose="02020603050405020304" pitchFamily="18" charset="0"/>
              </a:rPr>
              <a:t>① </a:t>
            </a:r>
            <a:r>
              <a:rPr kumimoji="1" lang="zh-CN" altLang="en-US" b="1" i="0">
                <a:effectLst>
                  <a:outerShdw blurRad="38100" dist="38100" dir="2700000" algn="tl">
                    <a:srgbClr val="C0C0C0"/>
                  </a:outerShdw>
                </a:effectLst>
                <a:latin typeface="Times New Roman" panose="02020603050405020304" pitchFamily="18" charset="0"/>
              </a:rPr>
              <a:t>频率相同</a:t>
            </a:r>
          </a:p>
        </p:txBody>
      </p:sp>
      <p:sp>
        <p:nvSpPr>
          <p:cNvPr id="181253" name="Text Box 5">
            <a:extLst>
              <a:ext uri="{FF2B5EF4-FFF2-40B4-BE49-F238E27FC236}">
                <a16:creationId xmlns:a16="http://schemas.microsoft.com/office/drawing/2014/main" id="{88E69CF5-008B-4E2F-857A-AC331AA9CFC2}"/>
              </a:ext>
            </a:extLst>
          </p:cNvPr>
          <p:cNvSpPr txBox="1">
            <a:spLocks noChangeArrowheads="1"/>
          </p:cNvSpPr>
          <p:nvPr/>
        </p:nvSpPr>
        <p:spPr bwMode="auto">
          <a:xfrm>
            <a:off x="5429250" y="4684713"/>
            <a:ext cx="31051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② </a:t>
            </a:r>
            <a:r>
              <a:rPr kumimoji="1" lang="zh-CN" altLang="en-US" sz="2800" b="1" i="0">
                <a:latin typeface="Times New Roman" panose="02020603050405020304" pitchFamily="18" charset="0"/>
              </a:rPr>
              <a:t>有效值</a:t>
            </a:r>
            <a:r>
              <a:rPr kumimoji="1" lang="en-US" altLang="zh-CN" sz="2800" b="1">
                <a:latin typeface="Times New Roman" panose="02020603050405020304" pitchFamily="18" charset="0"/>
              </a:rPr>
              <a:t>U </a:t>
            </a:r>
            <a:r>
              <a:rPr kumimoji="1" lang="en-US" altLang="zh-CN" sz="2800" b="1" i="0">
                <a:latin typeface="Times New Roman" panose="02020603050405020304" pitchFamily="18" charset="0"/>
              </a:rPr>
              <a:t>=</a:t>
            </a:r>
            <a:r>
              <a:rPr kumimoji="1" lang="en-US" altLang="zh-CN" sz="2800" b="1">
                <a:latin typeface="Times New Roman" panose="02020603050405020304" pitchFamily="18" charset="0"/>
                <a:sym typeface="Symbol" panose="05050102010706020507" pitchFamily="18" charset="2"/>
              </a:rPr>
              <a:t> L</a:t>
            </a:r>
            <a:r>
              <a:rPr kumimoji="1" lang="en-US" altLang="zh-CN" sz="2800" b="1" i="0">
                <a:latin typeface="Times New Roman" panose="02020603050405020304" pitchFamily="18" charset="0"/>
              </a:rPr>
              <a:t> </a:t>
            </a:r>
            <a:r>
              <a:rPr kumimoji="1" lang="en-US" altLang="zh-CN" sz="2800" b="1">
                <a:latin typeface="Times New Roman" panose="02020603050405020304" pitchFamily="18" charset="0"/>
              </a:rPr>
              <a:t>I</a:t>
            </a:r>
            <a:r>
              <a:rPr kumimoji="1" lang="en-US" altLang="zh-CN" sz="2800" b="1" i="0">
                <a:latin typeface="Times New Roman" panose="02020603050405020304" pitchFamily="18" charset="0"/>
              </a:rPr>
              <a:t> </a:t>
            </a:r>
          </a:p>
        </p:txBody>
      </p:sp>
      <p:sp>
        <p:nvSpPr>
          <p:cNvPr id="181254" name="Text Box 6">
            <a:extLst>
              <a:ext uri="{FF2B5EF4-FFF2-40B4-BE49-F238E27FC236}">
                <a16:creationId xmlns:a16="http://schemas.microsoft.com/office/drawing/2014/main" id="{BD82A85C-4071-43CD-9FE2-53A8631FB5B0}"/>
              </a:ext>
            </a:extLst>
          </p:cNvPr>
          <p:cNvSpPr txBox="1">
            <a:spLocks noChangeArrowheads="1"/>
          </p:cNvSpPr>
          <p:nvPr/>
        </p:nvSpPr>
        <p:spPr bwMode="auto">
          <a:xfrm>
            <a:off x="5429250" y="5141913"/>
            <a:ext cx="3714750" cy="519112"/>
          </a:xfrm>
          <a:prstGeom prst="rect">
            <a:avLst/>
          </a:prstGeom>
          <a:noFill/>
          <a:ln>
            <a:noFill/>
          </a:ln>
          <a:effectLst/>
        </p:spPr>
        <p:txBody>
          <a:bodyPr>
            <a:spAutoFit/>
          </a:bodyPr>
          <a:lstStyle/>
          <a:p>
            <a:pPr eaLnBrk="1" hangingPunct="1">
              <a:defRPr/>
            </a:pPr>
            <a:r>
              <a:rPr kumimoji="1" lang="en-US" altLang="zh-CN" b="1" i="0">
                <a:latin typeface="Times New Roman" panose="02020603050405020304" pitchFamily="18" charset="0"/>
              </a:rPr>
              <a:t>③ </a:t>
            </a:r>
            <a:r>
              <a:rPr kumimoji="1" lang="zh-CN" altLang="en-US" b="1" i="0">
                <a:effectLst>
                  <a:outerShdw blurRad="38100" dist="38100" dir="2700000" algn="tl">
                    <a:srgbClr val="C0C0C0"/>
                  </a:outerShdw>
                </a:effectLst>
                <a:latin typeface="Times New Roman" panose="02020603050405020304" pitchFamily="18" charset="0"/>
              </a:rPr>
              <a:t>电压超前电流</a:t>
            </a:r>
            <a:r>
              <a:rPr kumimoji="1" lang="en-US" altLang="zh-CN" b="1" i="0">
                <a:effectLst>
                  <a:outerShdw blurRad="38100" dist="38100" dir="2700000" algn="tl">
                    <a:srgbClr val="C0C0C0"/>
                  </a:outerShdw>
                </a:effectLst>
                <a:latin typeface="Times New Roman" panose="02020603050405020304" pitchFamily="18" charset="0"/>
              </a:rPr>
              <a:t>90</a:t>
            </a:r>
            <a:r>
              <a:rPr kumimoji="1" lang="en-US" altLang="zh-CN" b="1" i="0">
                <a:effectLst>
                  <a:outerShdw blurRad="38100" dist="38100" dir="2700000" algn="tl">
                    <a:srgbClr val="C0C0C0"/>
                  </a:outerShdw>
                </a:effectLst>
                <a:latin typeface="Times New Roman" panose="02020603050405020304" pitchFamily="18" charset="0"/>
                <a:sym typeface="Symbol" panose="05050102010706020507" pitchFamily="18" charset="2"/>
              </a:rPr>
              <a:t></a:t>
            </a:r>
            <a:endParaRPr kumimoji="1" lang="en-US" altLang="zh-CN" b="1" i="0">
              <a:effectLst>
                <a:outerShdw blurRad="38100" dist="38100" dir="2700000" algn="tl">
                  <a:srgbClr val="C0C0C0"/>
                </a:outerShdw>
              </a:effectLst>
              <a:latin typeface="Times New Roman" panose="02020603050405020304" pitchFamily="18" charset="0"/>
            </a:endParaRPr>
          </a:p>
        </p:txBody>
      </p:sp>
      <p:sp>
        <p:nvSpPr>
          <p:cNvPr id="36871" name="Line 7">
            <a:extLst>
              <a:ext uri="{FF2B5EF4-FFF2-40B4-BE49-F238E27FC236}">
                <a16:creationId xmlns:a16="http://schemas.microsoft.com/office/drawing/2014/main" id="{2D613DCB-687E-4CDE-8B1E-53366E5F0F1E}"/>
              </a:ext>
            </a:extLst>
          </p:cNvPr>
          <p:cNvSpPr>
            <a:spLocks noChangeShapeType="1"/>
          </p:cNvSpPr>
          <p:nvPr/>
        </p:nvSpPr>
        <p:spPr bwMode="auto">
          <a:xfrm>
            <a:off x="6191250" y="4364038"/>
            <a:ext cx="1588" cy="15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81256" name="Group 8">
            <a:extLst>
              <a:ext uri="{FF2B5EF4-FFF2-40B4-BE49-F238E27FC236}">
                <a16:creationId xmlns:a16="http://schemas.microsoft.com/office/drawing/2014/main" id="{959CBBA9-E8A6-4A1E-8DA3-2C0A445BA526}"/>
              </a:ext>
            </a:extLst>
          </p:cNvPr>
          <p:cNvGrpSpPr>
            <a:grpSpLocks/>
          </p:cNvGrpSpPr>
          <p:nvPr/>
        </p:nvGrpSpPr>
        <p:grpSpPr bwMode="auto">
          <a:xfrm>
            <a:off x="4876800" y="5638800"/>
            <a:ext cx="3810000" cy="588963"/>
            <a:chOff x="3084" y="3565"/>
            <a:chExt cx="2400" cy="371"/>
          </a:xfrm>
        </p:grpSpPr>
        <p:graphicFrame>
          <p:nvGraphicFramePr>
            <p:cNvPr id="36930" name="Object 9">
              <a:extLst>
                <a:ext uri="{FF2B5EF4-FFF2-40B4-BE49-F238E27FC236}">
                  <a16:creationId xmlns:a16="http://schemas.microsoft.com/office/drawing/2014/main" id="{E77B9DDB-2FB7-4AF2-A13C-DFE63E5CCB36}"/>
                </a:ext>
              </a:extLst>
            </p:cNvPr>
            <p:cNvGraphicFramePr>
              <a:graphicFrameLocks noChangeAspect="1"/>
            </p:cNvGraphicFramePr>
            <p:nvPr/>
          </p:nvGraphicFramePr>
          <p:xfrm>
            <a:off x="3877" y="3565"/>
            <a:ext cx="1607" cy="371"/>
          </p:xfrm>
          <a:graphic>
            <a:graphicData uri="http://schemas.openxmlformats.org/presentationml/2006/ole">
              <mc:AlternateContent xmlns:mc="http://schemas.openxmlformats.org/markup-compatibility/2006">
                <mc:Choice xmlns:v="urn:schemas-microsoft-com:vml" Requires="v">
                  <p:oleObj spid="_x0000_s37563" name="Equation" r:id="rId5" imgW="1126691" imgH="163305" progId="Equation.3">
                    <p:embed/>
                  </p:oleObj>
                </mc:Choice>
                <mc:Fallback>
                  <p:oleObj name="Equation" r:id="rId5" imgW="1126691" imgH="163305"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 y="3565"/>
                          <a:ext cx="1607"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1" name="Text Box 10">
              <a:extLst>
                <a:ext uri="{FF2B5EF4-FFF2-40B4-BE49-F238E27FC236}">
                  <a16:creationId xmlns:a16="http://schemas.microsoft.com/office/drawing/2014/main" id="{CC2F5C87-80D0-4890-BDD6-57E3D4A20111}"/>
                </a:ext>
              </a:extLst>
            </p:cNvPr>
            <p:cNvSpPr txBox="1">
              <a:spLocks noChangeArrowheads="1"/>
            </p:cNvSpPr>
            <p:nvPr/>
          </p:nvSpPr>
          <p:spPr bwMode="auto">
            <a:xfrm>
              <a:off x="3084" y="3575"/>
              <a:ext cx="7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Times New Roman" panose="02020603050405020304" pitchFamily="18" charset="0"/>
                </a:rPr>
                <a:t>相位差</a:t>
              </a:r>
            </a:p>
          </p:txBody>
        </p:sp>
      </p:grpSp>
      <p:sp>
        <p:nvSpPr>
          <p:cNvPr id="181261" name="Rectangle 13">
            <a:extLst>
              <a:ext uri="{FF2B5EF4-FFF2-40B4-BE49-F238E27FC236}">
                <a16:creationId xmlns:a16="http://schemas.microsoft.com/office/drawing/2014/main" id="{12BF401F-CD1E-4248-8621-27B93CBD220E}"/>
              </a:ext>
            </a:extLst>
          </p:cNvPr>
          <p:cNvSpPr>
            <a:spLocks noChangeArrowheads="1"/>
          </p:cNvSpPr>
          <p:nvPr/>
        </p:nvSpPr>
        <p:spPr bwMode="auto">
          <a:xfrm>
            <a:off x="609600" y="990600"/>
            <a:ext cx="4038600" cy="685800"/>
          </a:xfrm>
          <a:prstGeom prst="rect">
            <a:avLst/>
          </a:prstGeom>
          <a:noFill/>
          <a:ln>
            <a:noFill/>
          </a:ln>
          <a:effectLst/>
        </p:spPr>
        <p:txBody>
          <a:bodyPr lIns="92075" tIns="46038" rIns="92075" bIns="46038"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defRPr/>
            </a:pPr>
            <a:r>
              <a:rPr lang="zh-CN" altLang="en-US" sz="2800" b="1" i="0">
                <a:solidFill>
                  <a:schemeClr val="tx1"/>
                </a:solidFill>
                <a:effectLst>
                  <a:outerShdw blurRad="38100" dist="38100" dir="2700000" algn="tl">
                    <a:srgbClr val="C0C0C0"/>
                  </a:outerShdw>
                </a:effectLst>
                <a:latin typeface="宋体" panose="02010600030101010101" pitchFamily="2" charset="-122"/>
              </a:rPr>
              <a:t>（</a:t>
            </a:r>
            <a:r>
              <a:rPr lang="en-US" altLang="zh-CN" sz="2800" b="1" i="0">
                <a:solidFill>
                  <a:schemeClr val="tx1"/>
                </a:solidFill>
                <a:effectLst>
                  <a:outerShdw blurRad="38100" dist="38100" dir="2700000" algn="tl">
                    <a:srgbClr val="C0C0C0"/>
                  </a:outerShdw>
                </a:effectLst>
                <a:latin typeface="宋体" panose="02010600030101010101" pitchFamily="2" charset="-122"/>
              </a:rPr>
              <a:t>1</a:t>
            </a:r>
            <a:r>
              <a:rPr lang="zh-CN" altLang="en-US" sz="2800" b="1" i="0">
                <a:solidFill>
                  <a:schemeClr val="tx1"/>
                </a:solidFill>
                <a:effectLst>
                  <a:outerShdw blurRad="38100" dist="38100" dir="2700000" algn="tl">
                    <a:srgbClr val="C0C0C0"/>
                  </a:outerShdw>
                </a:effectLst>
                <a:latin typeface="宋体" panose="02010600030101010101" pitchFamily="2" charset="-122"/>
              </a:rPr>
              <a:t>）电压与电流的关系</a:t>
            </a:r>
          </a:p>
        </p:txBody>
      </p:sp>
      <p:graphicFrame>
        <p:nvGraphicFramePr>
          <p:cNvPr id="181267" name="Object 19" descr="40%">
            <a:hlinkClick r:id="" action="ppaction://ole?verb=0"/>
            <a:extLst>
              <a:ext uri="{FF2B5EF4-FFF2-40B4-BE49-F238E27FC236}">
                <a16:creationId xmlns:a16="http://schemas.microsoft.com/office/drawing/2014/main" id="{36F74CA5-4F4F-4AE1-B962-17C77EDBDE55}"/>
              </a:ext>
            </a:extLst>
          </p:cNvPr>
          <p:cNvGraphicFramePr>
            <a:graphicFrameLocks/>
          </p:cNvGraphicFramePr>
          <p:nvPr/>
        </p:nvGraphicFramePr>
        <p:xfrm>
          <a:off x="2592388" y="1308100"/>
          <a:ext cx="2665412" cy="1135063"/>
        </p:xfrm>
        <a:graphic>
          <a:graphicData uri="http://schemas.openxmlformats.org/presentationml/2006/ole">
            <mc:AlternateContent xmlns:mc="http://schemas.openxmlformats.org/markup-compatibility/2006">
              <mc:Choice xmlns:v="urn:schemas-microsoft-com:vml" Requires="v">
                <p:oleObj spid="_x0000_s37564" name="公式" r:id="rId7" imgW="946964" imgH="386505" progId="Equation.3">
                  <p:embed/>
                </p:oleObj>
              </mc:Choice>
              <mc:Fallback>
                <p:oleObj name="公式" r:id="rId7" imgW="946964" imgH="386505" progId="Equation.3">
                  <p:embed/>
                  <p:pic>
                    <p:nvPicPr>
                      <p:cNvPr id="0" name="Object 19" descr="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388" y="1308100"/>
                        <a:ext cx="2665412" cy="1135063"/>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127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1269" name="Group 21">
            <a:extLst>
              <a:ext uri="{FF2B5EF4-FFF2-40B4-BE49-F238E27FC236}">
                <a16:creationId xmlns:a16="http://schemas.microsoft.com/office/drawing/2014/main" id="{1D1244A4-8D26-4C89-AB0B-F119992F962C}"/>
              </a:ext>
            </a:extLst>
          </p:cNvPr>
          <p:cNvGrpSpPr>
            <a:grpSpLocks/>
          </p:cNvGrpSpPr>
          <p:nvPr/>
        </p:nvGrpSpPr>
        <p:grpSpPr bwMode="auto">
          <a:xfrm>
            <a:off x="685800" y="2166938"/>
            <a:ext cx="3048000" cy="652462"/>
            <a:chOff x="384" y="1344"/>
            <a:chExt cx="2005" cy="430"/>
          </a:xfrm>
        </p:grpSpPr>
        <p:sp>
          <p:nvSpPr>
            <p:cNvPr id="36928" name="Text Box 22">
              <a:extLst>
                <a:ext uri="{FF2B5EF4-FFF2-40B4-BE49-F238E27FC236}">
                  <a16:creationId xmlns:a16="http://schemas.microsoft.com/office/drawing/2014/main" id="{4BB0A260-E163-4D32-9669-2229E859C039}"/>
                </a:ext>
              </a:extLst>
            </p:cNvPr>
            <p:cNvSpPr txBox="1">
              <a:spLocks noChangeArrowheads="1"/>
            </p:cNvSpPr>
            <p:nvPr/>
          </p:nvSpPr>
          <p:spPr bwMode="auto">
            <a:xfrm>
              <a:off x="384" y="1344"/>
              <a:ext cx="769"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b="1" i="0">
                  <a:latin typeface="Times New Roman" panose="02020603050405020304" pitchFamily="18" charset="0"/>
                </a:rPr>
                <a:t>设</a:t>
              </a:r>
              <a:endParaRPr kumimoji="1" lang="zh-CN" altLang="en-US" b="1" i="0">
                <a:solidFill>
                  <a:srgbClr val="000099"/>
                </a:solidFill>
                <a:latin typeface="Times New Roman" panose="02020603050405020304" pitchFamily="18" charset="0"/>
              </a:endParaRPr>
            </a:p>
          </p:txBody>
        </p:sp>
        <p:graphicFrame>
          <p:nvGraphicFramePr>
            <p:cNvPr id="36929" name="Object 23">
              <a:hlinkClick r:id="" action="ppaction://ole?verb=0"/>
              <a:extLst>
                <a:ext uri="{FF2B5EF4-FFF2-40B4-BE49-F238E27FC236}">
                  <a16:creationId xmlns:a16="http://schemas.microsoft.com/office/drawing/2014/main" id="{7351DB34-6382-4196-9D3A-B3D3C5FD1917}"/>
                </a:ext>
              </a:extLst>
            </p:cNvPr>
            <p:cNvGraphicFramePr>
              <a:graphicFrameLocks/>
            </p:cNvGraphicFramePr>
            <p:nvPr/>
          </p:nvGraphicFramePr>
          <p:xfrm>
            <a:off x="846" y="1344"/>
            <a:ext cx="1543" cy="430"/>
          </p:xfrm>
          <a:graphic>
            <a:graphicData uri="http://schemas.openxmlformats.org/presentationml/2006/ole">
              <mc:AlternateContent xmlns:mc="http://schemas.openxmlformats.org/markup-compatibility/2006">
                <mc:Choice xmlns:v="urn:schemas-microsoft-com:vml" Requires="v">
                  <p:oleObj spid="_x0000_s37565" name="Equation" r:id="rId10" imgW="1002865" imgH="241195" progId="Equation.3">
                    <p:embed/>
                  </p:oleObj>
                </mc:Choice>
                <mc:Fallback>
                  <p:oleObj name="Equation" r:id="rId10" imgW="1002865" imgH="241195" progId="Equation.3">
                    <p:embed/>
                    <p:pic>
                      <p:nvPicPr>
                        <p:cNvPr id="0" name="Object 2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 y="1344"/>
                          <a:ext cx="1543" cy="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81294" name="Object 46">
            <a:hlinkClick r:id="" action="ppaction://ole?verb=0"/>
            <a:extLst>
              <a:ext uri="{FF2B5EF4-FFF2-40B4-BE49-F238E27FC236}">
                <a16:creationId xmlns:a16="http://schemas.microsoft.com/office/drawing/2014/main" id="{62144AAC-4042-48E1-B64E-3419434FA6B1}"/>
              </a:ext>
            </a:extLst>
          </p:cNvPr>
          <p:cNvGraphicFramePr>
            <a:graphicFrameLocks/>
          </p:cNvGraphicFramePr>
          <p:nvPr/>
        </p:nvGraphicFramePr>
        <p:xfrm>
          <a:off x="762000" y="2743200"/>
          <a:ext cx="3494088" cy="1123950"/>
        </p:xfrm>
        <a:graphic>
          <a:graphicData uri="http://schemas.openxmlformats.org/presentationml/2006/ole">
            <mc:AlternateContent xmlns:mc="http://schemas.openxmlformats.org/markup-compatibility/2006">
              <mc:Choice xmlns:v="urn:schemas-microsoft-com:vml" Requires="v">
                <p:oleObj spid="_x0000_s37566" name="Equation" r:id="rId12" imgW="1511300" imgH="457200" progId="Equation.3">
                  <p:embed/>
                </p:oleObj>
              </mc:Choice>
              <mc:Fallback>
                <p:oleObj name="Equation" r:id="rId12" imgW="1511300" imgH="457200" progId="Equation.3">
                  <p:embed/>
                  <p:pic>
                    <p:nvPicPr>
                      <p:cNvPr id="0" name="Object 4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2743200"/>
                        <a:ext cx="3494088"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1295" name="Object 47">
            <a:hlinkClick r:id="" action="ppaction://ole?verb=0"/>
            <a:extLst>
              <a:ext uri="{FF2B5EF4-FFF2-40B4-BE49-F238E27FC236}">
                <a16:creationId xmlns:a16="http://schemas.microsoft.com/office/drawing/2014/main" id="{CFADA2CD-A7AF-4BAA-B1A5-2C552D26D94B}"/>
              </a:ext>
            </a:extLst>
          </p:cNvPr>
          <p:cNvGraphicFramePr>
            <a:graphicFrameLocks/>
          </p:cNvGraphicFramePr>
          <p:nvPr/>
        </p:nvGraphicFramePr>
        <p:xfrm>
          <a:off x="4191000" y="3581400"/>
          <a:ext cx="3519488" cy="593725"/>
        </p:xfrm>
        <a:graphic>
          <a:graphicData uri="http://schemas.openxmlformats.org/presentationml/2006/ole">
            <mc:AlternateContent xmlns:mc="http://schemas.openxmlformats.org/markup-compatibility/2006">
              <mc:Choice xmlns:v="urn:schemas-microsoft-com:vml" Requires="v">
                <p:oleObj spid="_x0000_s37567" name="Equation" r:id="rId14" imgW="1384300" imgH="241300" progId="Equation.3">
                  <p:embed/>
                </p:oleObj>
              </mc:Choice>
              <mc:Fallback>
                <p:oleObj name="Equation" r:id="rId14" imgW="1384300" imgH="241300" progId="Equation.3">
                  <p:embed/>
                  <p:pic>
                    <p:nvPicPr>
                      <p:cNvPr id="0" name="Object 4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1000" y="3581400"/>
                        <a:ext cx="3519488"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878" name="Group 77">
            <a:extLst>
              <a:ext uri="{FF2B5EF4-FFF2-40B4-BE49-F238E27FC236}">
                <a16:creationId xmlns:a16="http://schemas.microsoft.com/office/drawing/2014/main" id="{10D3381D-3086-4A2E-9918-5226D5EC082D}"/>
              </a:ext>
            </a:extLst>
          </p:cNvPr>
          <p:cNvGrpSpPr>
            <a:grpSpLocks/>
          </p:cNvGrpSpPr>
          <p:nvPr/>
        </p:nvGrpSpPr>
        <p:grpSpPr bwMode="auto">
          <a:xfrm>
            <a:off x="838200" y="4102100"/>
            <a:ext cx="3903663" cy="2222500"/>
            <a:chOff x="528" y="2584"/>
            <a:chExt cx="2459" cy="1400"/>
          </a:xfrm>
        </p:grpSpPr>
        <p:grpSp>
          <p:nvGrpSpPr>
            <p:cNvPr id="36901" name="Group 14">
              <a:extLst>
                <a:ext uri="{FF2B5EF4-FFF2-40B4-BE49-F238E27FC236}">
                  <a16:creationId xmlns:a16="http://schemas.microsoft.com/office/drawing/2014/main" id="{5053D2B8-040F-4070-A080-80B4C18CFEB9}"/>
                </a:ext>
              </a:extLst>
            </p:cNvPr>
            <p:cNvGrpSpPr>
              <a:grpSpLocks/>
            </p:cNvGrpSpPr>
            <p:nvPr/>
          </p:nvGrpSpPr>
          <p:grpSpPr bwMode="auto">
            <a:xfrm>
              <a:off x="528" y="3467"/>
              <a:ext cx="989" cy="354"/>
              <a:chOff x="310" y="3408"/>
              <a:chExt cx="881" cy="331"/>
            </a:xfrm>
          </p:grpSpPr>
          <p:sp>
            <p:nvSpPr>
              <p:cNvPr id="36924" name="Line 15">
                <a:extLst>
                  <a:ext uri="{FF2B5EF4-FFF2-40B4-BE49-F238E27FC236}">
                    <a16:creationId xmlns:a16="http://schemas.microsoft.com/office/drawing/2014/main" id="{38C531A1-CA3D-4960-8D82-05BB23835F67}"/>
                  </a:ext>
                </a:extLst>
              </p:cNvPr>
              <p:cNvSpPr>
                <a:spLocks noChangeShapeType="1"/>
              </p:cNvSpPr>
              <p:nvPr/>
            </p:nvSpPr>
            <p:spPr bwMode="auto">
              <a:xfrm>
                <a:off x="616" y="3408"/>
                <a:ext cx="0" cy="28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5" name="Line 16">
                <a:extLst>
                  <a:ext uri="{FF2B5EF4-FFF2-40B4-BE49-F238E27FC236}">
                    <a16:creationId xmlns:a16="http://schemas.microsoft.com/office/drawing/2014/main" id="{3F48E73A-AB17-4C6D-9479-8F3BEC5DA393}"/>
                  </a:ext>
                </a:extLst>
              </p:cNvPr>
              <p:cNvSpPr>
                <a:spLocks noChangeShapeType="1"/>
              </p:cNvSpPr>
              <p:nvPr/>
            </p:nvSpPr>
            <p:spPr bwMode="auto">
              <a:xfrm flipH="1">
                <a:off x="310" y="3563"/>
                <a:ext cx="31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6" name="Line 17">
                <a:extLst>
                  <a:ext uri="{FF2B5EF4-FFF2-40B4-BE49-F238E27FC236}">
                    <a16:creationId xmlns:a16="http://schemas.microsoft.com/office/drawing/2014/main" id="{1FE538E2-4422-41FF-AEE0-B845C8B2C8B4}"/>
                  </a:ext>
                </a:extLst>
              </p:cNvPr>
              <p:cNvSpPr>
                <a:spLocks noChangeShapeType="1"/>
              </p:cNvSpPr>
              <p:nvPr/>
            </p:nvSpPr>
            <p:spPr bwMode="auto">
              <a:xfrm>
                <a:off x="904" y="3563"/>
                <a:ext cx="287"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6927" name="Object 18">
                <a:extLst>
                  <a:ext uri="{FF2B5EF4-FFF2-40B4-BE49-F238E27FC236}">
                    <a16:creationId xmlns:a16="http://schemas.microsoft.com/office/drawing/2014/main" id="{6ACE7860-7A19-4B2A-9ECF-6240325BABDF}"/>
                  </a:ext>
                </a:extLst>
              </p:cNvPr>
              <p:cNvGraphicFramePr>
                <a:graphicFrameLocks noChangeAspect="1"/>
              </p:cNvGraphicFramePr>
              <p:nvPr/>
            </p:nvGraphicFramePr>
            <p:xfrm>
              <a:off x="624" y="3552"/>
              <a:ext cx="288" cy="187"/>
            </p:xfrm>
            <a:graphic>
              <a:graphicData uri="http://schemas.openxmlformats.org/presentationml/2006/ole">
                <mc:AlternateContent xmlns:mc="http://schemas.openxmlformats.org/markup-compatibility/2006">
                  <mc:Choice xmlns:v="urn:schemas-microsoft-com:vml" Requires="v">
                    <p:oleObj spid="_x0000_s37568" name="公式" r:id="rId16" imgW="190519" imgH="114407" progId="Equation.3">
                      <p:embed/>
                    </p:oleObj>
                  </mc:Choice>
                  <mc:Fallback>
                    <p:oleObj name="公式" r:id="rId16" imgW="190519" imgH="114407"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4" y="3552"/>
                            <a:ext cx="288" cy="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902" name="Group 76">
              <a:extLst>
                <a:ext uri="{FF2B5EF4-FFF2-40B4-BE49-F238E27FC236}">
                  <a16:creationId xmlns:a16="http://schemas.microsoft.com/office/drawing/2014/main" id="{09F21809-E590-4E0A-954D-CD21AA8C846A}"/>
                </a:ext>
              </a:extLst>
            </p:cNvPr>
            <p:cNvGrpSpPr>
              <a:grpSpLocks/>
            </p:cNvGrpSpPr>
            <p:nvPr/>
          </p:nvGrpSpPr>
          <p:grpSpPr bwMode="auto">
            <a:xfrm>
              <a:off x="768" y="2584"/>
              <a:ext cx="2219" cy="1400"/>
              <a:chOff x="768" y="2584"/>
              <a:chExt cx="2219" cy="1400"/>
            </a:xfrm>
          </p:grpSpPr>
          <p:grpSp>
            <p:nvGrpSpPr>
              <p:cNvPr id="36903" name="Group 75">
                <a:extLst>
                  <a:ext uri="{FF2B5EF4-FFF2-40B4-BE49-F238E27FC236}">
                    <a16:creationId xmlns:a16="http://schemas.microsoft.com/office/drawing/2014/main" id="{88C081F8-2DB5-42BD-AEFB-D2ED16768AB4}"/>
                  </a:ext>
                </a:extLst>
              </p:cNvPr>
              <p:cNvGrpSpPr>
                <a:grpSpLocks/>
              </p:cNvGrpSpPr>
              <p:nvPr/>
            </p:nvGrpSpPr>
            <p:grpSpPr bwMode="auto">
              <a:xfrm>
                <a:off x="768" y="2584"/>
                <a:ext cx="2219" cy="1400"/>
                <a:chOff x="768" y="2584"/>
                <a:chExt cx="2219" cy="1400"/>
              </a:xfrm>
            </p:grpSpPr>
            <p:grpSp>
              <p:nvGrpSpPr>
                <p:cNvPr id="36905" name="Group 50">
                  <a:extLst>
                    <a:ext uri="{FF2B5EF4-FFF2-40B4-BE49-F238E27FC236}">
                      <a16:creationId xmlns:a16="http://schemas.microsoft.com/office/drawing/2014/main" id="{6A351418-F5C3-4542-B74E-3F6656135FDB}"/>
                    </a:ext>
                  </a:extLst>
                </p:cNvPr>
                <p:cNvGrpSpPr>
                  <a:grpSpLocks/>
                </p:cNvGrpSpPr>
                <p:nvPr/>
              </p:nvGrpSpPr>
              <p:grpSpPr bwMode="auto">
                <a:xfrm>
                  <a:off x="797" y="2584"/>
                  <a:ext cx="2190" cy="1400"/>
                  <a:chOff x="603" y="2592"/>
                  <a:chExt cx="2049" cy="1310"/>
                </a:xfrm>
              </p:grpSpPr>
              <p:grpSp>
                <p:nvGrpSpPr>
                  <p:cNvPr id="36907" name="Group 51">
                    <a:extLst>
                      <a:ext uri="{FF2B5EF4-FFF2-40B4-BE49-F238E27FC236}">
                        <a16:creationId xmlns:a16="http://schemas.microsoft.com/office/drawing/2014/main" id="{EFF0787A-2377-424F-80B1-8FC237F598ED}"/>
                      </a:ext>
                    </a:extLst>
                  </p:cNvPr>
                  <p:cNvGrpSpPr>
                    <a:grpSpLocks/>
                  </p:cNvGrpSpPr>
                  <p:nvPr/>
                </p:nvGrpSpPr>
                <p:grpSpPr bwMode="auto">
                  <a:xfrm>
                    <a:off x="1008" y="2592"/>
                    <a:ext cx="432" cy="384"/>
                    <a:chOff x="1008" y="2592"/>
                    <a:chExt cx="432" cy="384"/>
                  </a:xfrm>
                </p:grpSpPr>
                <p:sp>
                  <p:nvSpPr>
                    <p:cNvPr id="36922" name="Line 52">
                      <a:extLst>
                        <a:ext uri="{FF2B5EF4-FFF2-40B4-BE49-F238E27FC236}">
                          <a16:creationId xmlns:a16="http://schemas.microsoft.com/office/drawing/2014/main" id="{D96C19A0-7D38-4EAF-B993-D8BE7642EC6E}"/>
                        </a:ext>
                      </a:extLst>
                    </p:cNvPr>
                    <p:cNvSpPr>
                      <a:spLocks noChangeShapeType="1"/>
                    </p:cNvSpPr>
                    <p:nvPr/>
                  </p:nvSpPr>
                  <p:spPr bwMode="auto">
                    <a:xfrm flipH="1">
                      <a:off x="1008" y="2832"/>
                      <a:ext cx="192" cy="144"/>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3" name="Rectangle 53">
                      <a:extLst>
                        <a:ext uri="{FF2B5EF4-FFF2-40B4-BE49-F238E27FC236}">
                          <a16:creationId xmlns:a16="http://schemas.microsoft.com/office/drawing/2014/main" id="{39F7B20B-DF05-42D7-96F4-F2D91892BD06}"/>
                        </a:ext>
                      </a:extLst>
                    </p:cNvPr>
                    <p:cNvSpPr>
                      <a:spLocks noChangeArrowheads="1"/>
                    </p:cNvSpPr>
                    <p:nvPr/>
                  </p:nvSpPr>
                  <p:spPr bwMode="auto">
                    <a:xfrm>
                      <a:off x="1152" y="2592"/>
                      <a:ext cx="28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solidFill>
                            <a:srgbClr val="000099"/>
                          </a:solidFill>
                          <a:latin typeface="Times New Roman" panose="02020603050405020304" pitchFamily="18" charset="0"/>
                        </a:rPr>
                        <a:t>u</a:t>
                      </a:r>
                      <a:endParaRPr kumimoji="1" lang="en-US" altLang="zh-CN" sz="2400">
                        <a:solidFill>
                          <a:srgbClr val="000099"/>
                        </a:solidFill>
                        <a:latin typeface="Times New Roman" panose="02020603050405020304" pitchFamily="18" charset="0"/>
                      </a:endParaRPr>
                    </a:p>
                  </p:txBody>
                </p:sp>
              </p:grpSp>
              <p:grpSp>
                <p:nvGrpSpPr>
                  <p:cNvPr id="36908" name="Group 54">
                    <a:extLst>
                      <a:ext uri="{FF2B5EF4-FFF2-40B4-BE49-F238E27FC236}">
                        <a16:creationId xmlns:a16="http://schemas.microsoft.com/office/drawing/2014/main" id="{0AC614F5-48F9-472E-9928-7D87144F1AC9}"/>
                      </a:ext>
                    </a:extLst>
                  </p:cNvPr>
                  <p:cNvGrpSpPr>
                    <a:grpSpLocks/>
                  </p:cNvGrpSpPr>
                  <p:nvPr/>
                </p:nvGrpSpPr>
                <p:grpSpPr bwMode="auto">
                  <a:xfrm>
                    <a:off x="603" y="2592"/>
                    <a:ext cx="2049" cy="1310"/>
                    <a:chOff x="603" y="2592"/>
                    <a:chExt cx="2049" cy="1310"/>
                  </a:xfrm>
                </p:grpSpPr>
                <p:sp>
                  <p:nvSpPr>
                    <p:cNvPr id="36909" name="Rectangle 55">
                      <a:extLst>
                        <a:ext uri="{FF2B5EF4-FFF2-40B4-BE49-F238E27FC236}">
                          <a16:creationId xmlns:a16="http://schemas.microsoft.com/office/drawing/2014/main" id="{6A278964-BD96-49F2-9513-5B8968956867}"/>
                        </a:ext>
                      </a:extLst>
                    </p:cNvPr>
                    <p:cNvSpPr>
                      <a:spLocks noChangeArrowheads="1"/>
                    </p:cNvSpPr>
                    <p:nvPr/>
                  </p:nvSpPr>
                  <p:spPr bwMode="auto">
                    <a:xfrm>
                      <a:off x="2315" y="3321"/>
                      <a:ext cx="337"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endParaRPr kumimoji="1" lang="en-US" altLang="zh-CN" sz="2400" b="1">
                        <a:solidFill>
                          <a:srgbClr val="0000FF"/>
                        </a:solidFill>
                        <a:latin typeface="Times New Roman" panose="02020603050405020304" pitchFamily="18" charset="0"/>
                      </a:endParaRPr>
                    </a:p>
                  </p:txBody>
                </p:sp>
                <p:sp>
                  <p:nvSpPr>
                    <p:cNvPr id="36910" name="Rectangle 56">
                      <a:extLst>
                        <a:ext uri="{FF2B5EF4-FFF2-40B4-BE49-F238E27FC236}">
                          <a16:creationId xmlns:a16="http://schemas.microsoft.com/office/drawing/2014/main" id="{602F7BD8-7C2B-4628-A123-5691EFCF755A}"/>
                        </a:ext>
                      </a:extLst>
                    </p:cNvPr>
                    <p:cNvSpPr>
                      <a:spLocks noChangeArrowheads="1"/>
                    </p:cNvSpPr>
                    <p:nvPr/>
                  </p:nvSpPr>
                  <p:spPr bwMode="auto">
                    <a:xfrm>
                      <a:off x="672" y="2592"/>
                      <a:ext cx="20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solidFill>
                            <a:srgbClr val="000099"/>
                          </a:solidFill>
                          <a:latin typeface="Times New Roman" panose="02020603050405020304" pitchFamily="18" charset="0"/>
                        </a:rPr>
                        <a:t>u</a:t>
                      </a:r>
                      <a:endParaRPr kumimoji="1" lang="en-US" altLang="zh-CN" sz="2400">
                        <a:solidFill>
                          <a:srgbClr val="000099"/>
                        </a:solidFill>
                        <a:latin typeface="Times New Roman" panose="02020603050405020304" pitchFamily="18" charset="0"/>
                      </a:endParaRPr>
                    </a:p>
                  </p:txBody>
                </p:sp>
                <p:sp>
                  <p:nvSpPr>
                    <p:cNvPr id="36911" name="Rectangle 57">
                      <a:extLst>
                        <a:ext uri="{FF2B5EF4-FFF2-40B4-BE49-F238E27FC236}">
                          <a16:creationId xmlns:a16="http://schemas.microsoft.com/office/drawing/2014/main" id="{DAA5AD9D-0E13-42EA-8DB8-BAE6CECEF669}"/>
                        </a:ext>
                      </a:extLst>
                    </p:cNvPr>
                    <p:cNvSpPr>
                      <a:spLocks noChangeArrowheads="1"/>
                    </p:cNvSpPr>
                    <p:nvPr/>
                  </p:nvSpPr>
                  <p:spPr bwMode="auto">
                    <a:xfrm>
                      <a:off x="912" y="2592"/>
                      <a:ext cx="157"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0000"/>
                          </a:solidFill>
                          <a:latin typeface="Times New Roman" panose="02020603050405020304" pitchFamily="18" charset="0"/>
                        </a:rPr>
                        <a:t>i</a:t>
                      </a:r>
                      <a:endParaRPr kumimoji="1" lang="en-US" altLang="zh-CN" sz="2400">
                        <a:latin typeface="Times New Roman" panose="02020603050405020304" pitchFamily="18" charset="0"/>
                      </a:endParaRPr>
                    </a:p>
                  </p:txBody>
                </p:sp>
                <p:sp>
                  <p:nvSpPr>
                    <p:cNvPr id="36912" name="Line 58">
                      <a:extLst>
                        <a:ext uri="{FF2B5EF4-FFF2-40B4-BE49-F238E27FC236}">
                          <a16:creationId xmlns:a16="http://schemas.microsoft.com/office/drawing/2014/main" id="{5C87257E-4F34-46B5-B937-403D0DD89A0F}"/>
                        </a:ext>
                      </a:extLst>
                    </p:cNvPr>
                    <p:cNvSpPr>
                      <a:spLocks noChangeShapeType="1"/>
                    </p:cNvSpPr>
                    <p:nvPr/>
                  </p:nvSpPr>
                  <p:spPr bwMode="auto">
                    <a:xfrm flipV="1">
                      <a:off x="912" y="2688"/>
                      <a:ext cx="0" cy="115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913" name="Group 59">
                      <a:extLst>
                        <a:ext uri="{FF2B5EF4-FFF2-40B4-BE49-F238E27FC236}">
                          <a16:creationId xmlns:a16="http://schemas.microsoft.com/office/drawing/2014/main" id="{DE75E12F-ED0A-4D05-9444-5492EF9C22C1}"/>
                        </a:ext>
                      </a:extLst>
                    </p:cNvPr>
                    <p:cNvGrpSpPr>
                      <a:grpSpLocks/>
                    </p:cNvGrpSpPr>
                    <p:nvPr/>
                  </p:nvGrpSpPr>
                  <p:grpSpPr bwMode="auto">
                    <a:xfrm>
                      <a:off x="912" y="2640"/>
                      <a:ext cx="1240" cy="1146"/>
                      <a:chOff x="928" y="2640"/>
                      <a:chExt cx="1240" cy="1146"/>
                    </a:xfrm>
                  </p:grpSpPr>
                  <p:sp>
                    <p:nvSpPr>
                      <p:cNvPr id="36917" name="Freeform 60">
                        <a:extLst>
                          <a:ext uri="{FF2B5EF4-FFF2-40B4-BE49-F238E27FC236}">
                            <a16:creationId xmlns:a16="http://schemas.microsoft.com/office/drawing/2014/main" id="{63B6017B-5362-4B6E-854B-CAD8D6155E57}"/>
                          </a:ext>
                        </a:extLst>
                      </p:cNvPr>
                      <p:cNvSpPr>
                        <a:spLocks/>
                      </p:cNvSpPr>
                      <p:nvPr/>
                    </p:nvSpPr>
                    <p:spPr bwMode="auto">
                      <a:xfrm>
                        <a:off x="928" y="2994"/>
                        <a:ext cx="624" cy="407"/>
                      </a:xfrm>
                      <a:custGeom>
                        <a:avLst/>
                        <a:gdLst>
                          <a:gd name="T0" fmla="*/ 0 w 652"/>
                          <a:gd name="T1" fmla="*/ 17555 h 289"/>
                          <a:gd name="T2" fmla="*/ 32 w 652"/>
                          <a:gd name="T3" fmla="*/ 12701 h 289"/>
                          <a:gd name="T4" fmla="*/ 65 w 652"/>
                          <a:gd name="T5" fmla="*/ 8592 h 289"/>
                          <a:gd name="T6" fmla="*/ 98 w 652"/>
                          <a:gd name="T7" fmla="*/ 5061 h 289"/>
                          <a:gd name="T8" fmla="*/ 129 w 652"/>
                          <a:gd name="T9" fmla="*/ 2089 h 289"/>
                          <a:gd name="T10" fmla="*/ 158 w 652"/>
                          <a:gd name="T11" fmla="*/ 539 h 289"/>
                          <a:gd name="T12" fmla="*/ 188 w 652"/>
                          <a:gd name="T13" fmla="*/ 0 h 289"/>
                          <a:gd name="T14" fmla="*/ 223 w 652"/>
                          <a:gd name="T15" fmla="*/ 539 h 289"/>
                          <a:gd name="T16" fmla="*/ 254 w 652"/>
                          <a:gd name="T17" fmla="*/ 2089 h 289"/>
                          <a:gd name="T18" fmla="*/ 287 w 652"/>
                          <a:gd name="T19" fmla="*/ 5061 h 289"/>
                          <a:gd name="T20" fmla="*/ 320 w 652"/>
                          <a:gd name="T21" fmla="*/ 8592 h 289"/>
                          <a:gd name="T22" fmla="*/ 352 w 652"/>
                          <a:gd name="T23" fmla="*/ 13007 h 289"/>
                          <a:gd name="T24" fmla="*/ 384 w 652"/>
                          <a:gd name="T25" fmla="*/ 1755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8" name="Freeform 61">
                        <a:extLst>
                          <a:ext uri="{FF2B5EF4-FFF2-40B4-BE49-F238E27FC236}">
                            <a16:creationId xmlns:a16="http://schemas.microsoft.com/office/drawing/2014/main" id="{180EE13E-61F7-4F76-9BCC-99CE7EFE0457}"/>
                          </a:ext>
                        </a:extLst>
                      </p:cNvPr>
                      <p:cNvSpPr>
                        <a:spLocks/>
                      </p:cNvSpPr>
                      <p:nvPr/>
                    </p:nvSpPr>
                    <p:spPr bwMode="auto">
                      <a:xfrm>
                        <a:off x="1545" y="3378"/>
                        <a:ext cx="623" cy="408"/>
                      </a:xfrm>
                      <a:custGeom>
                        <a:avLst/>
                        <a:gdLst>
                          <a:gd name="T0" fmla="*/ 369 w 653"/>
                          <a:gd name="T1" fmla="*/ 0 h 289"/>
                          <a:gd name="T2" fmla="*/ 338 w 653"/>
                          <a:gd name="T3" fmla="*/ 4831 h 289"/>
                          <a:gd name="T4" fmla="*/ 307 w 653"/>
                          <a:gd name="T5" fmla="*/ 9152 h 289"/>
                          <a:gd name="T6" fmla="*/ 277 w 653"/>
                          <a:gd name="T7" fmla="*/ 12808 h 289"/>
                          <a:gd name="T8" fmla="*/ 246 w 653"/>
                          <a:gd name="T9" fmla="*/ 15858 h 289"/>
                          <a:gd name="T10" fmla="*/ 218 w 653"/>
                          <a:gd name="T11" fmla="*/ 17404 h 289"/>
                          <a:gd name="T12" fmla="*/ 188 w 653"/>
                          <a:gd name="T13" fmla="*/ 18082 h 289"/>
                          <a:gd name="T14" fmla="*/ 156 w 653"/>
                          <a:gd name="T15" fmla="*/ 17404 h 289"/>
                          <a:gd name="T16" fmla="*/ 124 w 653"/>
                          <a:gd name="T17" fmla="*/ 15858 h 289"/>
                          <a:gd name="T18" fmla="*/ 93 w 653"/>
                          <a:gd name="T19" fmla="*/ 12808 h 289"/>
                          <a:gd name="T20" fmla="*/ 62 w 653"/>
                          <a:gd name="T21" fmla="*/ 9152 h 289"/>
                          <a:gd name="T22" fmla="*/ 31 w 653"/>
                          <a:gd name="T23" fmla="*/ 4560 h 289"/>
                          <a:gd name="T24" fmla="*/ 0 w 653"/>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289">
                            <a:moveTo>
                              <a:pt x="652" y="0"/>
                            </a:moveTo>
                            <a:lnTo>
                              <a:pt x="596" y="77"/>
                            </a:lnTo>
                            <a:lnTo>
                              <a:pt x="542" y="146"/>
                            </a:lnTo>
                            <a:lnTo>
                              <a:pt x="486" y="204"/>
                            </a:lnTo>
                            <a:lnTo>
                              <a:pt x="432" y="253"/>
                            </a:lnTo>
                            <a:lnTo>
                              <a:pt x="385" y="278"/>
                            </a:lnTo>
                            <a:lnTo>
                              <a:pt x="329" y="288"/>
                            </a:lnTo>
                            <a:lnTo>
                              <a:pt x="275" y="278"/>
                            </a:lnTo>
                            <a:lnTo>
                              <a:pt x="219" y="253"/>
                            </a:lnTo>
                            <a:lnTo>
                              <a:pt x="165" y="204"/>
                            </a:lnTo>
                            <a:lnTo>
                              <a:pt x="109" y="146"/>
                            </a:lnTo>
                            <a:lnTo>
                              <a:pt x="54" y="73"/>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919" name="Group 62">
                        <a:extLst>
                          <a:ext uri="{FF2B5EF4-FFF2-40B4-BE49-F238E27FC236}">
                            <a16:creationId xmlns:a16="http://schemas.microsoft.com/office/drawing/2014/main" id="{E8C321C3-C048-4428-A5F8-2432C3EA17E9}"/>
                          </a:ext>
                        </a:extLst>
                      </p:cNvPr>
                      <p:cNvGrpSpPr>
                        <a:grpSpLocks/>
                      </p:cNvGrpSpPr>
                      <p:nvPr/>
                    </p:nvGrpSpPr>
                    <p:grpSpPr bwMode="auto">
                      <a:xfrm>
                        <a:off x="1392" y="2640"/>
                        <a:ext cx="349" cy="432"/>
                        <a:chOff x="1392" y="2640"/>
                        <a:chExt cx="349" cy="432"/>
                      </a:xfrm>
                    </p:grpSpPr>
                    <p:sp>
                      <p:nvSpPr>
                        <p:cNvPr id="36920" name="Line 63">
                          <a:extLst>
                            <a:ext uri="{FF2B5EF4-FFF2-40B4-BE49-F238E27FC236}">
                              <a16:creationId xmlns:a16="http://schemas.microsoft.com/office/drawing/2014/main" id="{3CAFA15B-87C9-4A72-82CE-E714203B3AFD}"/>
                            </a:ext>
                          </a:extLst>
                        </p:cNvPr>
                        <p:cNvSpPr>
                          <a:spLocks noChangeShapeType="1"/>
                        </p:cNvSpPr>
                        <p:nvPr/>
                      </p:nvSpPr>
                      <p:spPr bwMode="auto">
                        <a:xfrm flipH="1">
                          <a:off x="1392" y="2880"/>
                          <a:ext cx="192" cy="19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1" name="Rectangle 64">
                          <a:extLst>
                            <a:ext uri="{FF2B5EF4-FFF2-40B4-BE49-F238E27FC236}">
                              <a16:creationId xmlns:a16="http://schemas.microsoft.com/office/drawing/2014/main" id="{6793FA60-8480-4A33-9FD4-AF740FD0D287}"/>
                            </a:ext>
                          </a:extLst>
                        </p:cNvPr>
                        <p:cNvSpPr>
                          <a:spLocks noChangeArrowheads="1"/>
                        </p:cNvSpPr>
                        <p:nvPr/>
                      </p:nvSpPr>
                      <p:spPr bwMode="auto">
                        <a:xfrm>
                          <a:off x="1584" y="2640"/>
                          <a:ext cx="157"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0000"/>
                              </a:solidFill>
                              <a:latin typeface="Times New Roman" panose="02020603050405020304" pitchFamily="18" charset="0"/>
                            </a:rPr>
                            <a:t>i</a:t>
                          </a:r>
                          <a:endParaRPr kumimoji="1" lang="en-US" altLang="zh-CN" sz="2400">
                            <a:latin typeface="Times New Roman" panose="02020603050405020304" pitchFamily="18" charset="0"/>
                          </a:endParaRPr>
                        </a:p>
                      </p:txBody>
                    </p:sp>
                  </p:grpSp>
                </p:grpSp>
                <p:sp>
                  <p:nvSpPr>
                    <p:cNvPr id="36914" name="Freeform 65">
                      <a:extLst>
                        <a:ext uri="{FF2B5EF4-FFF2-40B4-BE49-F238E27FC236}">
                          <a16:creationId xmlns:a16="http://schemas.microsoft.com/office/drawing/2014/main" id="{984CAE4C-F891-4A3E-9351-376AB77832F5}"/>
                        </a:ext>
                      </a:extLst>
                    </p:cNvPr>
                    <p:cNvSpPr>
                      <a:spLocks/>
                    </p:cNvSpPr>
                    <p:nvPr/>
                  </p:nvSpPr>
                  <p:spPr bwMode="auto">
                    <a:xfrm>
                      <a:off x="603" y="2928"/>
                      <a:ext cx="623" cy="494"/>
                    </a:xfrm>
                    <a:custGeom>
                      <a:avLst/>
                      <a:gdLst>
                        <a:gd name="T0" fmla="*/ 0 w 672"/>
                        <a:gd name="T1" fmla="*/ 15169665 h 193"/>
                        <a:gd name="T2" fmla="*/ 23 w 672"/>
                        <a:gd name="T3" fmla="*/ 11057742 h 193"/>
                        <a:gd name="T4" fmla="*/ 45 w 672"/>
                        <a:gd name="T5" fmla="*/ 7446474 h 193"/>
                        <a:gd name="T6" fmla="*/ 69 w 672"/>
                        <a:gd name="T7" fmla="*/ 4356706 h 193"/>
                        <a:gd name="T8" fmla="*/ 92 w 672"/>
                        <a:gd name="T9" fmla="*/ 1820185 h 193"/>
                        <a:gd name="T10" fmla="*/ 109 w 672"/>
                        <a:gd name="T11" fmla="*/ 456906 h 193"/>
                        <a:gd name="T12" fmla="*/ 134 w 672"/>
                        <a:gd name="T13" fmla="*/ 0 h 193"/>
                        <a:gd name="T14" fmla="*/ 158 w 672"/>
                        <a:gd name="T15" fmla="*/ 456906 h 193"/>
                        <a:gd name="T16" fmla="*/ 179 w 672"/>
                        <a:gd name="T17" fmla="*/ 1820185 h 193"/>
                        <a:gd name="T18" fmla="*/ 202 w 672"/>
                        <a:gd name="T19" fmla="*/ 4356706 h 193"/>
                        <a:gd name="T20" fmla="*/ 224 w 672"/>
                        <a:gd name="T21" fmla="*/ 7446474 h 193"/>
                        <a:gd name="T22" fmla="*/ 248 w 672"/>
                        <a:gd name="T23" fmla="*/ 11308238 h 193"/>
                        <a:gd name="T24" fmla="*/ 270 w 672"/>
                        <a:gd name="T25" fmla="*/ 15169665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5" name="Freeform 66">
                      <a:extLst>
                        <a:ext uri="{FF2B5EF4-FFF2-40B4-BE49-F238E27FC236}">
                          <a16:creationId xmlns:a16="http://schemas.microsoft.com/office/drawing/2014/main" id="{1A4EFD77-07EF-4918-8A98-BA7A0D03C817}"/>
                        </a:ext>
                      </a:extLst>
                    </p:cNvPr>
                    <p:cNvSpPr>
                      <a:spLocks/>
                    </p:cNvSpPr>
                    <p:nvPr/>
                  </p:nvSpPr>
                  <p:spPr bwMode="auto">
                    <a:xfrm>
                      <a:off x="1226" y="3408"/>
                      <a:ext cx="623" cy="494"/>
                    </a:xfrm>
                    <a:custGeom>
                      <a:avLst/>
                      <a:gdLst>
                        <a:gd name="T0" fmla="*/ 263 w 674"/>
                        <a:gd name="T1" fmla="*/ 0 h 193"/>
                        <a:gd name="T2" fmla="*/ 239 w 674"/>
                        <a:gd name="T3" fmla="*/ 4102685 h 193"/>
                        <a:gd name="T4" fmla="*/ 218 w 674"/>
                        <a:gd name="T5" fmla="*/ 7746841 h 193"/>
                        <a:gd name="T6" fmla="*/ 195 w 674"/>
                        <a:gd name="T7" fmla="*/ 10755399 h 193"/>
                        <a:gd name="T8" fmla="*/ 173 w 674"/>
                        <a:gd name="T9" fmla="*/ 13373079 h 193"/>
                        <a:gd name="T10" fmla="*/ 154 w 674"/>
                        <a:gd name="T11" fmla="*/ 14703188 h 193"/>
                        <a:gd name="T12" fmla="*/ 131 w 674"/>
                        <a:gd name="T13" fmla="*/ 15169665 h 193"/>
                        <a:gd name="T14" fmla="*/ 110 w 674"/>
                        <a:gd name="T15" fmla="*/ 14703188 h 193"/>
                        <a:gd name="T16" fmla="*/ 88 w 674"/>
                        <a:gd name="T17" fmla="*/ 13373079 h 193"/>
                        <a:gd name="T18" fmla="*/ 67 w 674"/>
                        <a:gd name="T19" fmla="*/ 10755399 h 193"/>
                        <a:gd name="T20" fmla="*/ 43 w 674"/>
                        <a:gd name="T21" fmla="*/ 7746841 h 193"/>
                        <a:gd name="T22" fmla="*/ 22 w 674"/>
                        <a:gd name="T23" fmla="*/ 3861429 h 193"/>
                        <a:gd name="T24" fmla="*/ 0 w 674"/>
                        <a:gd name="T25" fmla="*/ 0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193">
                          <a:moveTo>
                            <a:pt x="673" y="0"/>
                          </a:moveTo>
                          <a:lnTo>
                            <a:pt x="616" y="52"/>
                          </a:lnTo>
                          <a:lnTo>
                            <a:pt x="559" y="98"/>
                          </a:lnTo>
                          <a:lnTo>
                            <a:pt x="502" y="136"/>
                          </a:lnTo>
                          <a:lnTo>
                            <a:pt x="446" y="169"/>
                          </a:lnTo>
                          <a:lnTo>
                            <a:pt x="398" y="186"/>
                          </a:lnTo>
                          <a:lnTo>
                            <a:pt x="340" y="192"/>
                          </a:lnTo>
                          <a:lnTo>
                            <a:pt x="284" y="186"/>
                          </a:lnTo>
                          <a:lnTo>
                            <a:pt x="226" y="169"/>
                          </a:lnTo>
                          <a:lnTo>
                            <a:pt x="170" y="136"/>
                          </a:lnTo>
                          <a:lnTo>
                            <a:pt x="112" y="98"/>
                          </a:lnTo>
                          <a:lnTo>
                            <a:pt x="56" y="49"/>
                          </a:lnTo>
                          <a:lnTo>
                            <a:pt x="0" y="0"/>
                          </a:lnTo>
                        </a:path>
                      </a:pathLst>
                    </a:custGeom>
                    <a:noFill/>
                    <a:ln w="38100" cap="rnd"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6" name="Freeform 67">
                      <a:extLst>
                        <a:ext uri="{FF2B5EF4-FFF2-40B4-BE49-F238E27FC236}">
                          <a16:creationId xmlns:a16="http://schemas.microsoft.com/office/drawing/2014/main" id="{059C9550-9427-4ED9-BFDD-A83DA7A28C6C}"/>
                        </a:ext>
                      </a:extLst>
                    </p:cNvPr>
                    <p:cNvSpPr>
                      <a:spLocks/>
                    </p:cNvSpPr>
                    <p:nvPr/>
                  </p:nvSpPr>
                  <p:spPr bwMode="auto">
                    <a:xfrm>
                      <a:off x="1847" y="2915"/>
                      <a:ext cx="623" cy="494"/>
                    </a:xfrm>
                    <a:custGeom>
                      <a:avLst/>
                      <a:gdLst>
                        <a:gd name="T0" fmla="*/ 0 w 672"/>
                        <a:gd name="T1" fmla="*/ 15169665 h 193"/>
                        <a:gd name="T2" fmla="*/ 23 w 672"/>
                        <a:gd name="T3" fmla="*/ 11057742 h 193"/>
                        <a:gd name="T4" fmla="*/ 45 w 672"/>
                        <a:gd name="T5" fmla="*/ 7446474 h 193"/>
                        <a:gd name="T6" fmla="*/ 69 w 672"/>
                        <a:gd name="T7" fmla="*/ 4356706 h 193"/>
                        <a:gd name="T8" fmla="*/ 92 w 672"/>
                        <a:gd name="T9" fmla="*/ 1820185 h 193"/>
                        <a:gd name="T10" fmla="*/ 109 w 672"/>
                        <a:gd name="T11" fmla="*/ 456906 h 193"/>
                        <a:gd name="T12" fmla="*/ 134 w 672"/>
                        <a:gd name="T13" fmla="*/ 0 h 193"/>
                        <a:gd name="T14" fmla="*/ 158 w 672"/>
                        <a:gd name="T15" fmla="*/ 456906 h 193"/>
                        <a:gd name="T16" fmla="*/ 179 w 672"/>
                        <a:gd name="T17" fmla="*/ 1820185 h 193"/>
                        <a:gd name="T18" fmla="*/ 202 w 672"/>
                        <a:gd name="T19" fmla="*/ 4356706 h 193"/>
                        <a:gd name="T20" fmla="*/ 224 w 672"/>
                        <a:gd name="T21" fmla="*/ 7446474 h 193"/>
                        <a:gd name="T22" fmla="*/ 248 w 672"/>
                        <a:gd name="T23" fmla="*/ 11308238 h 193"/>
                        <a:gd name="T24" fmla="*/ 270 w 672"/>
                        <a:gd name="T25" fmla="*/ 15169665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6906" name="Line 69">
                  <a:extLst>
                    <a:ext uri="{FF2B5EF4-FFF2-40B4-BE49-F238E27FC236}">
                      <a16:creationId xmlns:a16="http://schemas.microsoft.com/office/drawing/2014/main" id="{1D21C8BE-B80A-4182-A4B5-235B466ABB4E}"/>
                    </a:ext>
                  </a:extLst>
                </p:cNvPr>
                <p:cNvSpPr>
                  <a:spLocks noChangeShapeType="1"/>
                </p:cNvSpPr>
                <p:nvPr/>
              </p:nvSpPr>
              <p:spPr bwMode="auto">
                <a:xfrm>
                  <a:off x="768" y="3456"/>
                  <a:ext cx="19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904" name="Text Box 70">
                <a:extLst>
                  <a:ext uri="{FF2B5EF4-FFF2-40B4-BE49-F238E27FC236}">
                    <a16:creationId xmlns:a16="http://schemas.microsoft.com/office/drawing/2014/main" id="{2E60975A-145F-4178-B447-4F945C81E69E}"/>
                  </a:ext>
                </a:extLst>
              </p:cNvPr>
              <p:cNvSpPr txBox="1">
                <a:spLocks noChangeArrowheads="1"/>
              </p:cNvSpPr>
              <p:nvPr/>
            </p:nvSpPr>
            <p:spPr bwMode="auto">
              <a:xfrm>
                <a:off x="888" y="340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grpSp>
      </p:grpSp>
      <p:sp>
        <p:nvSpPr>
          <p:cNvPr id="181320" name="Rectangle 72">
            <a:extLst>
              <a:ext uri="{FF2B5EF4-FFF2-40B4-BE49-F238E27FC236}">
                <a16:creationId xmlns:a16="http://schemas.microsoft.com/office/drawing/2014/main" id="{11044639-DFCF-450D-BE42-622DCB271584}"/>
              </a:ext>
            </a:extLst>
          </p:cNvPr>
          <p:cNvSpPr>
            <a:spLocks noGrp="1" noChangeArrowheads="1"/>
          </p:cNvSpPr>
          <p:nvPr>
            <p:ph type="subTitle" idx="1"/>
          </p:nvPr>
        </p:nvSpPr>
        <p:spPr>
          <a:xfrm>
            <a:off x="685800" y="381000"/>
            <a:ext cx="2819400" cy="533400"/>
          </a:xfrm>
        </p:spPr>
        <p:txBody>
          <a:bodyPr/>
          <a:lstStyle/>
          <a:p>
            <a:pPr algn="l" eaLnBrk="1" hangingPunct="1">
              <a:defRPr/>
            </a:pPr>
            <a:r>
              <a:rPr kumimoji="1" lang="en-US" altLang="zh-CN" sz="2800" b="1">
                <a:effectLst>
                  <a:outerShdw blurRad="38100" dist="38100" dir="2700000" algn="tl">
                    <a:srgbClr val="C0C0C0"/>
                  </a:outerShdw>
                </a:effectLst>
                <a:latin typeface="宋体" panose="02010600030101010101" pitchFamily="2" charset="-122"/>
              </a:rPr>
              <a:t>3.3.2 </a:t>
            </a:r>
            <a:r>
              <a:rPr kumimoji="1" lang="zh-CN" altLang="en-US" sz="2800" b="1">
                <a:effectLst>
                  <a:outerShdw blurRad="38100" dist="38100" dir="2700000" algn="tl">
                    <a:srgbClr val="C0C0C0"/>
                  </a:outerShdw>
                </a:effectLst>
                <a:latin typeface="宋体" panose="02010600030101010101" pitchFamily="2" charset="-122"/>
              </a:rPr>
              <a:t>电感元件</a:t>
            </a:r>
          </a:p>
        </p:txBody>
      </p:sp>
      <p:grpSp>
        <p:nvGrpSpPr>
          <p:cNvPr id="36880" name="Group 74">
            <a:extLst>
              <a:ext uri="{FF2B5EF4-FFF2-40B4-BE49-F238E27FC236}">
                <a16:creationId xmlns:a16="http://schemas.microsoft.com/office/drawing/2014/main" id="{D441C33A-282D-4921-85CA-C07A182BBFEA}"/>
              </a:ext>
            </a:extLst>
          </p:cNvPr>
          <p:cNvGrpSpPr>
            <a:grpSpLocks/>
          </p:cNvGrpSpPr>
          <p:nvPr/>
        </p:nvGrpSpPr>
        <p:grpSpPr bwMode="auto">
          <a:xfrm>
            <a:off x="6470650" y="381000"/>
            <a:ext cx="1987550" cy="2211388"/>
            <a:chOff x="4028" y="384"/>
            <a:chExt cx="1252" cy="1393"/>
          </a:xfrm>
        </p:grpSpPr>
        <p:grpSp>
          <p:nvGrpSpPr>
            <p:cNvPr id="36881" name="Group 25">
              <a:extLst>
                <a:ext uri="{FF2B5EF4-FFF2-40B4-BE49-F238E27FC236}">
                  <a16:creationId xmlns:a16="http://schemas.microsoft.com/office/drawing/2014/main" id="{24E5D6E2-2230-4A6E-96DE-FB2BDB15DC3B}"/>
                </a:ext>
              </a:extLst>
            </p:cNvPr>
            <p:cNvGrpSpPr>
              <a:grpSpLocks/>
            </p:cNvGrpSpPr>
            <p:nvPr/>
          </p:nvGrpSpPr>
          <p:grpSpPr bwMode="auto">
            <a:xfrm>
              <a:off x="4290" y="384"/>
              <a:ext cx="329" cy="278"/>
              <a:chOff x="4368" y="672"/>
              <a:chExt cx="284" cy="240"/>
            </a:xfrm>
          </p:grpSpPr>
          <p:graphicFrame>
            <p:nvGraphicFramePr>
              <p:cNvPr id="36899" name="Object 26">
                <a:extLst>
                  <a:ext uri="{FF2B5EF4-FFF2-40B4-BE49-F238E27FC236}">
                    <a16:creationId xmlns:a16="http://schemas.microsoft.com/office/drawing/2014/main" id="{A682AA23-D63E-4570-995B-28142CA9448A}"/>
                  </a:ext>
                </a:extLst>
              </p:cNvPr>
              <p:cNvGraphicFramePr>
                <a:graphicFrameLocks noChangeAspect="1"/>
              </p:cNvGraphicFramePr>
              <p:nvPr/>
            </p:nvGraphicFramePr>
            <p:xfrm>
              <a:off x="4416" y="672"/>
              <a:ext cx="132" cy="240"/>
            </p:xfrm>
            <a:graphic>
              <a:graphicData uri="http://schemas.openxmlformats.org/presentationml/2006/ole">
                <mc:AlternateContent xmlns:mc="http://schemas.openxmlformats.org/markup-compatibility/2006">
                  <mc:Choice xmlns:v="urn:schemas-microsoft-com:vml" Requires="v">
                    <p:oleObj spid="_x0000_s37569" name="Equation" r:id="rId18" imgW="38010" imgH="114407" progId="Equation.3">
                      <p:embed/>
                    </p:oleObj>
                  </mc:Choice>
                  <mc:Fallback>
                    <p:oleObj name="Equation" r:id="rId18" imgW="38010" imgH="114407"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16" y="672"/>
                            <a:ext cx="13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00" name="Line 27">
                <a:extLst>
                  <a:ext uri="{FF2B5EF4-FFF2-40B4-BE49-F238E27FC236}">
                    <a16:creationId xmlns:a16="http://schemas.microsoft.com/office/drawing/2014/main" id="{F9D30AF6-8867-44BA-AEA5-AA3F973BAC17}"/>
                  </a:ext>
                </a:extLst>
              </p:cNvPr>
              <p:cNvSpPr>
                <a:spLocks noChangeShapeType="1"/>
              </p:cNvSpPr>
              <p:nvPr/>
            </p:nvSpPr>
            <p:spPr bwMode="auto">
              <a:xfrm>
                <a:off x="4368" y="912"/>
                <a:ext cx="28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36882" name="Object 28">
              <a:extLst>
                <a:ext uri="{FF2B5EF4-FFF2-40B4-BE49-F238E27FC236}">
                  <a16:creationId xmlns:a16="http://schemas.microsoft.com/office/drawing/2014/main" id="{E5A0AF39-31BE-498A-A7D6-4731F379FF2A}"/>
                </a:ext>
              </a:extLst>
            </p:cNvPr>
            <p:cNvGraphicFramePr>
              <a:graphicFrameLocks noChangeAspect="1"/>
            </p:cNvGraphicFramePr>
            <p:nvPr/>
          </p:nvGraphicFramePr>
          <p:xfrm>
            <a:off x="4061" y="1152"/>
            <a:ext cx="160" cy="176"/>
          </p:xfrm>
          <a:graphic>
            <a:graphicData uri="http://schemas.openxmlformats.org/presentationml/2006/ole">
              <mc:AlternateContent xmlns:mc="http://schemas.openxmlformats.org/markup-compatibility/2006">
                <mc:Choice xmlns:v="urn:schemas-microsoft-com:vml" Requires="v">
                  <p:oleObj spid="_x0000_s37570" name="公式" r:id="rId20" imgW="87048" imgH="98030" progId="Equation.3">
                    <p:embed/>
                  </p:oleObj>
                </mc:Choice>
                <mc:Fallback>
                  <p:oleObj name="公式" r:id="rId20" imgW="87048" imgH="98030" progId="Equation.3">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61" y="1152"/>
                          <a:ext cx="16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83" name="Text Box 29">
              <a:extLst>
                <a:ext uri="{FF2B5EF4-FFF2-40B4-BE49-F238E27FC236}">
                  <a16:creationId xmlns:a16="http://schemas.microsoft.com/office/drawing/2014/main" id="{FC604340-7B89-46E8-93C0-B72B59F1E6B4}"/>
                </a:ext>
              </a:extLst>
            </p:cNvPr>
            <p:cNvSpPr txBox="1">
              <a:spLocks noChangeArrowheads="1"/>
            </p:cNvSpPr>
            <p:nvPr/>
          </p:nvSpPr>
          <p:spPr bwMode="auto">
            <a:xfrm>
              <a:off x="4030" y="686"/>
              <a:ext cx="2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0">
                  <a:solidFill>
                    <a:srgbClr val="FF0000"/>
                  </a:solidFill>
                  <a:latin typeface="Times New Roman" panose="02020603050405020304" pitchFamily="18" charset="0"/>
                  <a:ea typeface="楷体_GB2312" pitchFamily="49" charset="-122"/>
                </a:rPr>
                <a:t>+</a:t>
              </a:r>
            </a:p>
          </p:txBody>
        </p:sp>
        <p:sp>
          <p:nvSpPr>
            <p:cNvPr id="36884" name="Text Box 30">
              <a:extLst>
                <a:ext uri="{FF2B5EF4-FFF2-40B4-BE49-F238E27FC236}">
                  <a16:creationId xmlns:a16="http://schemas.microsoft.com/office/drawing/2014/main" id="{773CF8B4-5848-4DD2-8D0D-B97CF053E44B}"/>
                </a:ext>
              </a:extLst>
            </p:cNvPr>
            <p:cNvSpPr txBox="1">
              <a:spLocks noChangeArrowheads="1"/>
            </p:cNvSpPr>
            <p:nvPr/>
          </p:nvSpPr>
          <p:spPr bwMode="auto">
            <a:xfrm>
              <a:off x="4028" y="1411"/>
              <a:ext cx="20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b="1" i="0">
                  <a:solidFill>
                    <a:srgbClr val="FF0000"/>
                  </a:solidFill>
                  <a:latin typeface="Times New Roman" panose="02020603050405020304" pitchFamily="18" charset="0"/>
                  <a:ea typeface="楷体_GB2312" pitchFamily="49" charset="-122"/>
                </a:rPr>
                <a:t>-</a:t>
              </a:r>
            </a:p>
          </p:txBody>
        </p:sp>
        <p:sp>
          <p:nvSpPr>
            <p:cNvPr id="36885" name="Text Box 31">
              <a:extLst>
                <a:ext uri="{FF2B5EF4-FFF2-40B4-BE49-F238E27FC236}">
                  <a16:creationId xmlns:a16="http://schemas.microsoft.com/office/drawing/2014/main" id="{40E0564E-DA61-41BD-8B9E-C8A8B5C7477E}"/>
                </a:ext>
              </a:extLst>
            </p:cNvPr>
            <p:cNvSpPr txBox="1">
              <a:spLocks noChangeArrowheads="1"/>
            </p:cNvSpPr>
            <p:nvPr/>
          </p:nvSpPr>
          <p:spPr bwMode="auto">
            <a:xfrm>
              <a:off x="4964" y="969"/>
              <a:ext cx="31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solidFill>
                    <a:srgbClr val="FF0000"/>
                  </a:solidFill>
                  <a:latin typeface="Times New Roman" panose="02020603050405020304" pitchFamily="18" charset="0"/>
                </a:rPr>
                <a:t>e</a:t>
              </a:r>
              <a:r>
                <a:rPr kumimoji="1" lang="en-US" altLang="zh-CN" sz="2800" b="1" i="0" baseline="-25000">
                  <a:solidFill>
                    <a:srgbClr val="FF0000"/>
                  </a:solidFill>
                  <a:latin typeface="Times New Roman" panose="02020603050405020304" pitchFamily="18" charset="0"/>
                </a:rPr>
                <a:t>L</a:t>
              </a:r>
              <a:endParaRPr kumimoji="1" lang="en-US" altLang="zh-CN" sz="2800" b="1" i="0">
                <a:solidFill>
                  <a:srgbClr val="FF0000"/>
                </a:solidFill>
                <a:latin typeface="Times New Roman" panose="02020603050405020304" pitchFamily="18" charset="0"/>
              </a:endParaRPr>
            </a:p>
          </p:txBody>
        </p:sp>
        <p:grpSp>
          <p:nvGrpSpPr>
            <p:cNvPr id="36886" name="Group 34">
              <a:extLst>
                <a:ext uri="{FF2B5EF4-FFF2-40B4-BE49-F238E27FC236}">
                  <a16:creationId xmlns:a16="http://schemas.microsoft.com/office/drawing/2014/main" id="{26B02710-1AC4-4166-942F-FF8D40E43868}"/>
                </a:ext>
              </a:extLst>
            </p:cNvPr>
            <p:cNvGrpSpPr>
              <a:grpSpLocks/>
            </p:cNvGrpSpPr>
            <p:nvPr/>
          </p:nvGrpSpPr>
          <p:grpSpPr bwMode="auto">
            <a:xfrm>
              <a:off x="4781" y="744"/>
              <a:ext cx="92" cy="1001"/>
              <a:chOff x="4127" y="671"/>
              <a:chExt cx="68" cy="918"/>
            </a:xfrm>
          </p:grpSpPr>
          <p:sp>
            <p:nvSpPr>
              <p:cNvPr id="36893" name="Freeform 35">
                <a:extLst>
                  <a:ext uri="{FF2B5EF4-FFF2-40B4-BE49-F238E27FC236}">
                    <a16:creationId xmlns:a16="http://schemas.microsoft.com/office/drawing/2014/main" id="{15B4FE1C-6533-410B-AC7A-3488A438BB32}"/>
                  </a:ext>
                </a:extLst>
              </p:cNvPr>
              <p:cNvSpPr>
                <a:spLocks/>
              </p:cNvSpPr>
              <p:nvPr/>
            </p:nvSpPr>
            <p:spPr bwMode="auto">
              <a:xfrm>
                <a:off x="4127" y="100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894" name="Freeform 36">
                <a:extLst>
                  <a:ext uri="{FF2B5EF4-FFF2-40B4-BE49-F238E27FC236}">
                    <a16:creationId xmlns:a16="http://schemas.microsoft.com/office/drawing/2014/main" id="{612653A0-FFD8-4FA0-BA1C-4EA230AE2366}"/>
                  </a:ext>
                </a:extLst>
              </p:cNvPr>
              <p:cNvSpPr>
                <a:spLocks/>
              </p:cNvSpPr>
              <p:nvPr/>
            </p:nvSpPr>
            <p:spPr bwMode="auto">
              <a:xfrm>
                <a:off x="4127" y="112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895" name="Freeform 37">
                <a:extLst>
                  <a:ext uri="{FF2B5EF4-FFF2-40B4-BE49-F238E27FC236}">
                    <a16:creationId xmlns:a16="http://schemas.microsoft.com/office/drawing/2014/main" id="{79134D40-3057-455A-8378-6D61FA3E0564}"/>
                  </a:ext>
                </a:extLst>
              </p:cNvPr>
              <p:cNvSpPr>
                <a:spLocks/>
              </p:cNvSpPr>
              <p:nvPr/>
            </p:nvSpPr>
            <p:spPr bwMode="auto">
              <a:xfrm>
                <a:off x="4127" y="124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896" name="Line 38">
                <a:extLst>
                  <a:ext uri="{FF2B5EF4-FFF2-40B4-BE49-F238E27FC236}">
                    <a16:creationId xmlns:a16="http://schemas.microsoft.com/office/drawing/2014/main" id="{B4C5BA9D-3736-42D8-A56F-F7B3F01B7E49}"/>
                  </a:ext>
                </a:extLst>
              </p:cNvPr>
              <p:cNvSpPr>
                <a:spLocks noChangeShapeType="1"/>
              </p:cNvSpPr>
              <p:nvPr/>
            </p:nvSpPr>
            <p:spPr bwMode="auto">
              <a:xfrm>
                <a:off x="4132" y="136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897" name="Line 39">
                <a:extLst>
                  <a:ext uri="{FF2B5EF4-FFF2-40B4-BE49-F238E27FC236}">
                    <a16:creationId xmlns:a16="http://schemas.microsoft.com/office/drawing/2014/main" id="{089D5778-1029-49FC-8E2D-5FC0ADA947ED}"/>
                  </a:ext>
                </a:extLst>
              </p:cNvPr>
              <p:cNvSpPr>
                <a:spLocks noChangeShapeType="1"/>
              </p:cNvSpPr>
              <p:nvPr/>
            </p:nvSpPr>
            <p:spPr bwMode="auto">
              <a:xfrm>
                <a:off x="4132" y="67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898" name="Freeform 40">
                <a:extLst>
                  <a:ext uri="{FF2B5EF4-FFF2-40B4-BE49-F238E27FC236}">
                    <a16:creationId xmlns:a16="http://schemas.microsoft.com/office/drawing/2014/main" id="{808CB4D4-8C65-4466-8F6F-4E36A72A29ED}"/>
                  </a:ext>
                </a:extLst>
              </p:cNvPr>
              <p:cNvSpPr>
                <a:spLocks/>
              </p:cNvSpPr>
              <p:nvPr/>
            </p:nvSpPr>
            <p:spPr bwMode="auto">
              <a:xfrm>
                <a:off x="4127" y="892"/>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6887" name="Line 41">
              <a:extLst>
                <a:ext uri="{FF2B5EF4-FFF2-40B4-BE49-F238E27FC236}">
                  <a16:creationId xmlns:a16="http://schemas.microsoft.com/office/drawing/2014/main" id="{DEEF8350-784E-4416-A3AA-52F0434712AA}"/>
                </a:ext>
              </a:extLst>
            </p:cNvPr>
            <p:cNvSpPr>
              <a:spLocks noChangeShapeType="1"/>
            </p:cNvSpPr>
            <p:nvPr/>
          </p:nvSpPr>
          <p:spPr bwMode="auto">
            <a:xfrm>
              <a:off x="4189" y="744"/>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888" name="Line 42">
              <a:extLst>
                <a:ext uri="{FF2B5EF4-FFF2-40B4-BE49-F238E27FC236}">
                  <a16:creationId xmlns:a16="http://schemas.microsoft.com/office/drawing/2014/main" id="{71F6AC9B-32F1-4FF7-A48D-970E96F9A326}"/>
                </a:ext>
              </a:extLst>
            </p:cNvPr>
            <p:cNvSpPr>
              <a:spLocks noChangeShapeType="1"/>
            </p:cNvSpPr>
            <p:nvPr/>
          </p:nvSpPr>
          <p:spPr bwMode="auto">
            <a:xfrm>
              <a:off x="4189" y="1738"/>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889" name="Oval 43">
              <a:extLst>
                <a:ext uri="{FF2B5EF4-FFF2-40B4-BE49-F238E27FC236}">
                  <a16:creationId xmlns:a16="http://schemas.microsoft.com/office/drawing/2014/main" id="{C838F601-AB5D-48AD-96AE-2264C60F3709}"/>
                </a:ext>
              </a:extLst>
            </p:cNvPr>
            <p:cNvSpPr>
              <a:spLocks noChangeArrowheads="1"/>
            </p:cNvSpPr>
            <p:nvPr/>
          </p:nvSpPr>
          <p:spPr bwMode="auto">
            <a:xfrm>
              <a:off x="4147" y="717"/>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6890" name="Text Box 44">
              <a:extLst>
                <a:ext uri="{FF2B5EF4-FFF2-40B4-BE49-F238E27FC236}">
                  <a16:creationId xmlns:a16="http://schemas.microsoft.com/office/drawing/2014/main" id="{FC06121A-51C6-456B-B4C3-9C0539A7B265}"/>
                </a:ext>
              </a:extLst>
            </p:cNvPr>
            <p:cNvSpPr txBox="1">
              <a:spLocks noChangeArrowheads="1"/>
            </p:cNvSpPr>
            <p:nvPr/>
          </p:nvSpPr>
          <p:spPr bwMode="auto">
            <a:xfrm>
              <a:off x="4526" y="1099"/>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L</a:t>
              </a:r>
            </a:p>
          </p:txBody>
        </p:sp>
        <p:sp>
          <p:nvSpPr>
            <p:cNvPr id="36891" name="Oval 45">
              <a:extLst>
                <a:ext uri="{FF2B5EF4-FFF2-40B4-BE49-F238E27FC236}">
                  <a16:creationId xmlns:a16="http://schemas.microsoft.com/office/drawing/2014/main" id="{ABE8C873-F0C7-4A94-B724-313869B0DCAC}"/>
                </a:ext>
              </a:extLst>
            </p:cNvPr>
            <p:cNvSpPr>
              <a:spLocks noChangeArrowheads="1"/>
            </p:cNvSpPr>
            <p:nvPr/>
          </p:nvSpPr>
          <p:spPr bwMode="auto">
            <a:xfrm>
              <a:off x="4147" y="1719"/>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6892" name="Line 73">
              <a:extLst>
                <a:ext uri="{FF2B5EF4-FFF2-40B4-BE49-F238E27FC236}">
                  <a16:creationId xmlns:a16="http://schemas.microsoft.com/office/drawing/2014/main" id="{F8E2F878-504B-4B0F-ACA0-2404CA58F99C}"/>
                </a:ext>
              </a:extLst>
            </p:cNvPr>
            <p:cNvSpPr>
              <a:spLocks noChangeShapeType="1"/>
            </p:cNvSpPr>
            <p:nvPr/>
          </p:nvSpPr>
          <p:spPr bwMode="auto">
            <a:xfrm>
              <a:off x="4944" y="960"/>
              <a:ext cx="0" cy="672"/>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1261"/>
                                        </p:tgtEl>
                                        <p:attrNameLst>
                                          <p:attrName>style.visibility</p:attrName>
                                        </p:attrNameLst>
                                      </p:cBhvr>
                                      <p:to>
                                        <p:strVal val="visible"/>
                                      </p:to>
                                    </p:set>
                                    <p:animEffect transition="in" filter="dissolve">
                                      <p:cBhvr>
                                        <p:cTn id="7" dur="500"/>
                                        <p:tgtEl>
                                          <p:spTgt spid="181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1267"/>
                                        </p:tgtEl>
                                        <p:attrNameLst>
                                          <p:attrName>style.visibility</p:attrName>
                                        </p:attrNameLst>
                                      </p:cBhvr>
                                      <p:to>
                                        <p:strVal val="visible"/>
                                      </p:to>
                                    </p:set>
                                    <p:animEffect transition="in" filter="wipe(left)">
                                      <p:cBhvr>
                                        <p:cTn id="12" dur="500"/>
                                        <p:tgtEl>
                                          <p:spTgt spid="1812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1269"/>
                                        </p:tgtEl>
                                        <p:attrNameLst>
                                          <p:attrName>style.visibility</p:attrName>
                                        </p:attrNameLst>
                                      </p:cBhvr>
                                      <p:to>
                                        <p:strVal val="visible"/>
                                      </p:to>
                                    </p:set>
                                    <p:animEffect transition="in" filter="wipe(left)">
                                      <p:cBhvr>
                                        <p:cTn id="17" dur="500"/>
                                        <p:tgtEl>
                                          <p:spTgt spid="1812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1294"/>
                                        </p:tgtEl>
                                        <p:attrNameLst>
                                          <p:attrName>style.visibility</p:attrName>
                                        </p:attrNameLst>
                                      </p:cBhvr>
                                      <p:to>
                                        <p:strVal val="visible"/>
                                      </p:to>
                                    </p:set>
                                    <p:animEffect transition="in" filter="wipe(left)">
                                      <p:cBhvr>
                                        <p:cTn id="22" dur="500"/>
                                        <p:tgtEl>
                                          <p:spTgt spid="1812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81250"/>
                                        </p:tgtEl>
                                        <p:attrNameLst>
                                          <p:attrName>style.visibility</p:attrName>
                                        </p:attrNameLst>
                                      </p:cBhvr>
                                      <p:to>
                                        <p:strVal val="visible"/>
                                      </p:to>
                                    </p:set>
                                    <p:animEffect transition="in" filter="wipe(left)">
                                      <p:cBhvr>
                                        <p:cTn id="27" dur="500"/>
                                        <p:tgtEl>
                                          <p:spTgt spid="1812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1295"/>
                                        </p:tgtEl>
                                        <p:attrNameLst>
                                          <p:attrName>style.visibility</p:attrName>
                                        </p:attrNameLst>
                                      </p:cBhvr>
                                      <p:to>
                                        <p:strVal val="visible"/>
                                      </p:to>
                                    </p:set>
                                    <p:animEffect transition="in" filter="wipe(left)">
                                      <p:cBhvr>
                                        <p:cTn id="32" dur="500"/>
                                        <p:tgtEl>
                                          <p:spTgt spid="1812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878"/>
                                        </p:tgtEl>
                                        <p:attrNameLst>
                                          <p:attrName>style.visibility</p:attrName>
                                        </p:attrNameLst>
                                      </p:cBhvr>
                                      <p:to>
                                        <p:strVal val="visible"/>
                                      </p:to>
                                    </p:set>
                                    <p:animEffect transition="in" filter="wipe(left)">
                                      <p:cBhvr>
                                        <p:cTn id="37" dur="500"/>
                                        <p:tgtEl>
                                          <p:spTgt spid="368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1252"/>
                                        </p:tgtEl>
                                        <p:attrNameLst>
                                          <p:attrName>style.visibility</p:attrName>
                                        </p:attrNameLst>
                                      </p:cBhvr>
                                      <p:to>
                                        <p:strVal val="visible"/>
                                      </p:to>
                                    </p:set>
                                    <p:animEffect transition="in" filter="wipe(left)">
                                      <p:cBhvr>
                                        <p:cTn id="42" dur="500"/>
                                        <p:tgtEl>
                                          <p:spTgt spid="1812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1253"/>
                                        </p:tgtEl>
                                        <p:attrNameLst>
                                          <p:attrName>style.visibility</p:attrName>
                                        </p:attrNameLst>
                                      </p:cBhvr>
                                      <p:to>
                                        <p:strVal val="visible"/>
                                      </p:to>
                                    </p:set>
                                    <p:animEffect transition="in" filter="wipe(left)">
                                      <p:cBhvr>
                                        <p:cTn id="47" dur="500"/>
                                        <p:tgtEl>
                                          <p:spTgt spid="1812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1254"/>
                                        </p:tgtEl>
                                        <p:attrNameLst>
                                          <p:attrName>style.visibility</p:attrName>
                                        </p:attrNameLst>
                                      </p:cBhvr>
                                      <p:to>
                                        <p:strVal val="visible"/>
                                      </p:to>
                                    </p:set>
                                    <p:animEffect transition="in" filter="wipe(left)">
                                      <p:cBhvr>
                                        <p:cTn id="52" dur="500"/>
                                        <p:tgtEl>
                                          <p:spTgt spid="18125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1256"/>
                                        </p:tgtEl>
                                        <p:attrNameLst>
                                          <p:attrName>style.visibility</p:attrName>
                                        </p:attrNameLst>
                                      </p:cBhvr>
                                      <p:to>
                                        <p:strVal val="visible"/>
                                      </p:to>
                                    </p:set>
                                    <p:animEffect transition="in" filter="wipe(left)">
                                      <p:cBhvr>
                                        <p:cTn id="57" dur="500"/>
                                        <p:tgtEl>
                                          <p:spTgt spid="18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autoUpdateAnimBg="0"/>
      <p:bldP spid="181253" grpId="0" autoUpdateAnimBg="0"/>
      <p:bldP spid="181254" grpId="0" autoUpdateAnimBg="0"/>
      <p:bldP spid="181261"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a:extLst>
              <a:ext uri="{FF2B5EF4-FFF2-40B4-BE49-F238E27FC236}">
                <a16:creationId xmlns:a16="http://schemas.microsoft.com/office/drawing/2014/main" id="{F14908BC-0016-43C5-9785-3C0AA105236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97BBAE9-8C92-4741-BA9A-14AAC923E7C6}" type="slidenum">
              <a:rPr lang="en-US" altLang="zh-CN" sz="1400" smtClean="0"/>
              <a:pPr>
                <a:spcBef>
                  <a:spcPct val="0"/>
                </a:spcBef>
                <a:buFontTx/>
                <a:buNone/>
              </a:pPr>
              <a:t>36</a:t>
            </a:fld>
            <a:endParaRPr lang="en-US" altLang="zh-CN" sz="1400"/>
          </a:p>
        </p:txBody>
      </p:sp>
      <p:grpSp>
        <p:nvGrpSpPr>
          <p:cNvPr id="37891" name="Group 34">
            <a:extLst>
              <a:ext uri="{FF2B5EF4-FFF2-40B4-BE49-F238E27FC236}">
                <a16:creationId xmlns:a16="http://schemas.microsoft.com/office/drawing/2014/main" id="{430A3D8A-804A-45CC-950C-C313C0F771A0}"/>
              </a:ext>
            </a:extLst>
          </p:cNvPr>
          <p:cNvGrpSpPr>
            <a:grpSpLocks/>
          </p:cNvGrpSpPr>
          <p:nvPr/>
        </p:nvGrpSpPr>
        <p:grpSpPr bwMode="auto">
          <a:xfrm>
            <a:off x="1079500" y="3214688"/>
            <a:ext cx="2882900" cy="519112"/>
            <a:chOff x="680" y="2256"/>
            <a:chExt cx="1816" cy="327"/>
          </a:xfrm>
        </p:grpSpPr>
        <p:graphicFrame>
          <p:nvGraphicFramePr>
            <p:cNvPr id="37934" name="Object 12" descr="40%">
              <a:hlinkClick r:id="" action="ppaction://ole?verb=0"/>
              <a:extLst>
                <a:ext uri="{FF2B5EF4-FFF2-40B4-BE49-F238E27FC236}">
                  <a16:creationId xmlns:a16="http://schemas.microsoft.com/office/drawing/2014/main" id="{405C24ED-760F-4B82-B9E8-9A00118DDE58}"/>
                </a:ext>
              </a:extLst>
            </p:cNvPr>
            <p:cNvGraphicFramePr>
              <a:graphicFrameLocks/>
            </p:cNvGraphicFramePr>
            <p:nvPr/>
          </p:nvGraphicFramePr>
          <p:xfrm>
            <a:off x="1573" y="2256"/>
            <a:ext cx="923" cy="321"/>
          </p:xfrm>
          <a:graphic>
            <a:graphicData uri="http://schemas.openxmlformats.org/presentationml/2006/ole">
              <mc:AlternateContent xmlns:mc="http://schemas.openxmlformats.org/markup-compatibility/2006">
                <mc:Choice xmlns:v="urn:schemas-microsoft-com:vml" Requires="v">
                  <p:oleObj spid="_x0000_s38496" name="Equation" r:id="rId3" imgW="533313" imgH="152309" progId="Equation.3">
                    <p:embed/>
                  </p:oleObj>
                </mc:Choice>
                <mc:Fallback>
                  <p:oleObj name="Equation" r:id="rId3" imgW="533313" imgH="152309" progId="Equation.3">
                    <p:embed/>
                    <p:pic>
                      <p:nvPicPr>
                        <p:cNvPr id="0" name="Object 12" descr="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 y="2256"/>
                          <a:ext cx="923" cy="321"/>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35" name="Text Box 13">
              <a:extLst>
                <a:ext uri="{FF2B5EF4-FFF2-40B4-BE49-F238E27FC236}">
                  <a16:creationId xmlns:a16="http://schemas.microsoft.com/office/drawing/2014/main" id="{B6CB1D7D-875E-4694-97DB-77B88912629C}"/>
                </a:ext>
              </a:extLst>
            </p:cNvPr>
            <p:cNvSpPr txBox="1">
              <a:spLocks noChangeArrowheads="1"/>
            </p:cNvSpPr>
            <p:nvPr/>
          </p:nvSpPr>
          <p:spPr bwMode="auto">
            <a:xfrm>
              <a:off x="680" y="2256"/>
              <a:ext cx="341" cy="32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宋体" panose="02010600030101010101" pitchFamily="2" charset="-122"/>
                </a:rPr>
                <a:t>则</a:t>
              </a:r>
            </a:p>
          </p:txBody>
        </p:sp>
      </p:grpSp>
      <p:sp>
        <p:nvSpPr>
          <p:cNvPr id="182286" name="Rectangle 14">
            <a:extLst>
              <a:ext uri="{FF2B5EF4-FFF2-40B4-BE49-F238E27FC236}">
                <a16:creationId xmlns:a16="http://schemas.microsoft.com/office/drawing/2014/main" id="{0DF44DBF-A4C0-4E4B-AB03-85A8CF15E69D}"/>
              </a:ext>
            </a:extLst>
          </p:cNvPr>
          <p:cNvSpPr>
            <a:spLocks noChangeArrowheads="1"/>
          </p:cNvSpPr>
          <p:nvPr/>
        </p:nvSpPr>
        <p:spPr bwMode="auto">
          <a:xfrm>
            <a:off x="762000" y="3810000"/>
            <a:ext cx="8001000" cy="515938"/>
          </a:xfrm>
          <a:prstGeom prst="rect">
            <a:avLst/>
          </a:prstGeom>
          <a:noFill/>
          <a:ln>
            <a:noFill/>
          </a:ln>
          <a:effec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b="1" i="0">
                <a:solidFill>
                  <a:srgbClr val="000099"/>
                </a:solidFill>
                <a:effectLst>
                  <a:outerShdw blurRad="38100" dist="38100" dir="2700000" algn="tl">
                    <a:srgbClr val="C0C0C0"/>
                  </a:outerShdw>
                </a:effectLst>
                <a:latin typeface="Times New Roman" panose="02020603050405020304" pitchFamily="18" charset="0"/>
              </a:rPr>
              <a:t> </a:t>
            </a:r>
            <a:r>
              <a:rPr kumimoji="1" lang="en-US" altLang="zh-CN" b="1">
                <a:effectLst>
                  <a:outerShdw blurRad="38100" dist="38100" dir="2700000" algn="tl">
                    <a:srgbClr val="C0C0C0"/>
                  </a:outerShdw>
                </a:effectLst>
                <a:latin typeface="Times New Roman" panose="02020603050405020304" pitchFamily="18" charset="0"/>
              </a:rPr>
              <a:t>X</a:t>
            </a:r>
            <a:r>
              <a:rPr kumimoji="1" lang="en-US" altLang="zh-CN" b="1" baseline="-25000">
                <a:effectLst>
                  <a:outerShdw blurRad="38100" dist="38100" dir="2700000" algn="tl">
                    <a:srgbClr val="C0C0C0"/>
                  </a:outerShdw>
                </a:effectLst>
                <a:latin typeface="Times New Roman" panose="02020603050405020304" pitchFamily="18" charset="0"/>
              </a:rPr>
              <a:t>L </a:t>
            </a:r>
            <a:r>
              <a:rPr kumimoji="1" lang="zh-CN" altLang="en-US" b="1" i="0">
                <a:effectLst>
                  <a:outerShdw blurRad="38100" dist="38100" dir="2700000" algn="tl">
                    <a:srgbClr val="C0C0C0"/>
                  </a:outerShdw>
                </a:effectLst>
                <a:latin typeface="Times New Roman" panose="02020603050405020304" pitchFamily="18" charset="0"/>
              </a:rPr>
              <a:t>称为 电感电抗，简称感抗，单位为欧姆</a:t>
            </a:r>
            <a:r>
              <a:rPr kumimoji="1" lang="en-US" altLang="zh-CN" b="1" i="0">
                <a:effectLst>
                  <a:outerShdw blurRad="38100" dist="38100" dir="2700000" algn="tl">
                    <a:srgbClr val="C0C0C0"/>
                  </a:outerShdw>
                </a:effectLst>
                <a:latin typeface="宋体" panose="02010600030101010101" pitchFamily="2" charset="-122"/>
              </a:rPr>
              <a:t>(Ω)</a:t>
            </a:r>
            <a:r>
              <a:rPr kumimoji="1" lang="zh-CN" altLang="en-US" b="1" i="0">
                <a:effectLst>
                  <a:outerShdw blurRad="38100" dist="38100" dir="2700000" algn="tl">
                    <a:srgbClr val="C0C0C0"/>
                  </a:outerShdw>
                </a:effectLst>
                <a:latin typeface="宋体" panose="02010600030101010101" pitchFamily="2" charset="-122"/>
              </a:rPr>
              <a:t>。</a:t>
            </a:r>
          </a:p>
        </p:txBody>
      </p:sp>
      <p:sp>
        <p:nvSpPr>
          <p:cNvPr id="182287" name="Rectangle 15">
            <a:extLst>
              <a:ext uri="{FF2B5EF4-FFF2-40B4-BE49-F238E27FC236}">
                <a16:creationId xmlns:a16="http://schemas.microsoft.com/office/drawing/2014/main" id="{46167696-60EA-4F6F-960A-016A0847CC56}"/>
              </a:ext>
            </a:extLst>
          </p:cNvPr>
          <p:cNvSpPr>
            <a:spLocks noChangeArrowheads="1"/>
          </p:cNvSpPr>
          <p:nvPr/>
        </p:nvSpPr>
        <p:spPr bwMode="auto">
          <a:xfrm flipH="1">
            <a:off x="533400" y="2114550"/>
            <a:ext cx="1676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en-US" altLang="zh-CN" b="1" i="0">
              <a:solidFill>
                <a:srgbClr val="0000FF"/>
              </a:solidFill>
            </a:endParaRPr>
          </a:p>
        </p:txBody>
      </p:sp>
      <p:grpSp>
        <p:nvGrpSpPr>
          <p:cNvPr id="37894" name="Group 36">
            <a:extLst>
              <a:ext uri="{FF2B5EF4-FFF2-40B4-BE49-F238E27FC236}">
                <a16:creationId xmlns:a16="http://schemas.microsoft.com/office/drawing/2014/main" id="{F946C175-A5E2-4403-9482-EDF41A4428A9}"/>
              </a:ext>
            </a:extLst>
          </p:cNvPr>
          <p:cNvGrpSpPr>
            <a:grpSpLocks/>
          </p:cNvGrpSpPr>
          <p:nvPr/>
        </p:nvGrpSpPr>
        <p:grpSpPr bwMode="auto">
          <a:xfrm>
            <a:off x="1055688" y="2573338"/>
            <a:ext cx="4430712" cy="550862"/>
            <a:chOff x="617" y="1812"/>
            <a:chExt cx="2791" cy="347"/>
          </a:xfrm>
        </p:grpSpPr>
        <p:sp>
          <p:nvSpPr>
            <p:cNvPr id="182294" name="Text Box 22">
              <a:extLst>
                <a:ext uri="{FF2B5EF4-FFF2-40B4-BE49-F238E27FC236}">
                  <a16:creationId xmlns:a16="http://schemas.microsoft.com/office/drawing/2014/main" id="{F73B8F2A-7359-458E-B73E-8B5F5DD11400}"/>
                </a:ext>
              </a:extLst>
            </p:cNvPr>
            <p:cNvSpPr txBox="1">
              <a:spLocks noChangeArrowheads="1"/>
            </p:cNvSpPr>
            <p:nvPr/>
          </p:nvSpPr>
          <p:spPr bwMode="auto">
            <a:xfrm>
              <a:off x="617" y="1815"/>
              <a:ext cx="566" cy="327"/>
            </a:xfrm>
            <a:prstGeom prst="rect">
              <a:avLst/>
            </a:prstGeom>
            <a:noFill/>
            <a:ln>
              <a:noFill/>
            </a:ln>
            <a:effectLst/>
          </p:spPr>
          <p:txBody>
            <a:bodyPr wrap="none">
              <a:spAutoFit/>
            </a:bodyPr>
            <a:lstStyle/>
            <a:p>
              <a:pPr algn="ctr">
                <a:spcBef>
                  <a:spcPct val="50000"/>
                </a:spcBef>
                <a:defRPr/>
              </a:pPr>
              <a:r>
                <a:rPr kumimoji="1" lang="zh-CN" altLang="en-US" b="1" i="0">
                  <a:effectLst>
                    <a:outerShdw blurRad="38100" dist="38100" dir="2700000" algn="tl">
                      <a:srgbClr val="C0C0C0"/>
                    </a:outerShdw>
                  </a:effectLst>
                  <a:latin typeface="Times New Roman" panose="02020603050405020304" pitchFamily="18" charset="0"/>
                </a:rPr>
                <a:t>定义</a:t>
              </a:r>
              <a:endParaRPr kumimoji="1" lang="zh-CN" altLang="en-US" b="1" i="0">
                <a:solidFill>
                  <a:srgbClr val="005200"/>
                </a:solidFill>
                <a:effectLst>
                  <a:outerShdw blurRad="38100" dist="38100" dir="2700000" algn="tl">
                    <a:srgbClr val="C0C0C0"/>
                  </a:outerShdw>
                </a:effectLst>
                <a:latin typeface="Times New Roman" panose="02020603050405020304" pitchFamily="18" charset="0"/>
              </a:endParaRPr>
            </a:p>
          </p:txBody>
        </p:sp>
        <p:graphicFrame>
          <p:nvGraphicFramePr>
            <p:cNvPr id="37933" name="Object 23" descr="40%">
              <a:hlinkClick r:id="" action="ppaction://ole?verb=0"/>
              <a:extLst>
                <a:ext uri="{FF2B5EF4-FFF2-40B4-BE49-F238E27FC236}">
                  <a16:creationId xmlns:a16="http://schemas.microsoft.com/office/drawing/2014/main" id="{3F63FD5E-3062-48DA-AED7-163BAEBEB2C8}"/>
                </a:ext>
              </a:extLst>
            </p:cNvPr>
            <p:cNvGraphicFramePr>
              <a:graphicFrameLocks/>
            </p:cNvGraphicFramePr>
            <p:nvPr/>
          </p:nvGraphicFramePr>
          <p:xfrm>
            <a:off x="1518" y="1812"/>
            <a:ext cx="1890" cy="347"/>
          </p:xfrm>
          <a:graphic>
            <a:graphicData uri="http://schemas.openxmlformats.org/presentationml/2006/ole">
              <mc:AlternateContent xmlns:mc="http://schemas.openxmlformats.org/markup-compatibility/2006">
                <mc:Choice xmlns:v="urn:schemas-microsoft-com:vml" Requires="v">
                  <p:oleObj spid="_x0000_s38497" name="Equation" r:id="rId6" imgW="1126691" imgH="152309" progId="Equation.3">
                    <p:embed/>
                  </p:oleObj>
                </mc:Choice>
                <mc:Fallback>
                  <p:oleObj name="Equation" r:id="rId6" imgW="1126691" imgH="152309" progId="Equation.3">
                    <p:embed/>
                    <p:pic>
                      <p:nvPicPr>
                        <p:cNvPr id="0" name="Object 23" descr="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8" y="1812"/>
                          <a:ext cx="1890" cy="347"/>
                        </a:xfrm>
                        <a:prstGeom prst="rect">
                          <a:avLst/>
                        </a:prstGeom>
                        <a:noFill/>
                        <a:ln>
                          <a:noFill/>
                        </a:ln>
                        <a:effectLst/>
                        <a:extLst>
                          <a:ext uri="{909E8E84-426E-40DD-AFC4-6F175D3DCCD1}">
                            <a14:hiddenFill xmlns:a14="http://schemas.microsoft.com/office/drawing/2010/main">
                              <a:blipFill dpi="0" rotWithShape="0">
                                <a:blip r:embed="rId8"/>
                                <a:srcRect/>
                                <a:tile tx="0" ty="0" sx="100000" sy="100000" flip="none" algn="tl"/>
                              </a:blip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7895" name="Group 37">
            <a:extLst>
              <a:ext uri="{FF2B5EF4-FFF2-40B4-BE49-F238E27FC236}">
                <a16:creationId xmlns:a16="http://schemas.microsoft.com/office/drawing/2014/main" id="{67508991-6F35-4C3E-AEF7-898CC0E8C94D}"/>
              </a:ext>
            </a:extLst>
          </p:cNvPr>
          <p:cNvGrpSpPr>
            <a:grpSpLocks/>
          </p:cNvGrpSpPr>
          <p:nvPr/>
        </p:nvGrpSpPr>
        <p:grpSpPr bwMode="auto">
          <a:xfrm>
            <a:off x="1046163" y="1878013"/>
            <a:ext cx="3144837" cy="636587"/>
            <a:chOff x="563" y="1315"/>
            <a:chExt cx="1981" cy="401"/>
          </a:xfrm>
        </p:grpSpPr>
        <p:graphicFrame>
          <p:nvGraphicFramePr>
            <p:cNvPr id="37930" name="Object 26">
              <a:hlinkClick r:id="" action="ppaction://ole?verb=0"/>
              <a:extLst>
                <a:ext uri="{FF2B5EF4-FFF2-40B4-BE49-F238E27FC236}">
                  <a16:creationId xmlns:a16="http://schemas.microsoft.com/office/drawing/2014/main" id="{86FDAF66-25B3-4E5E-BEFE-7F49A34B92AE}"/>
                </a:ext>
              </a:extLst>
            </p:cNvPr>
            <p:cNvGraphicFramePr>
              <a:graphicFrameLocks/>
            </p:cNvGraphicFramePr>
            <p:nvPr/>
          </p:nvGraphicFramePr>
          <p:xfrm>
            <a:off x="1603" y="1377"/>
            <a:ext cx="941" cy="339"/>
          </p:xfrm>
          <a:graphic>
            <a:graphicData uri="http://schemas.openxmlformats.org/presentationml/2006/ole">
              <mc:AlternateContent xmlns:mc="http://schemas.openxmlformats.org/markup-compatibility/2006">
                <mc:Choice xmlns:v="urn:schemas-microsoft-com:vml" Requires="v">
                  <p:oleObj spid="_x0000_s38498" name="Equation" r:id="rId9" imgW="631388" imgH="136166" progId="Equation.3">
                    <p:embed/>
                  </p:oleObj>
                </mc:Choice>
                <mc:Fallback>
                  <p:oleObj name="Equation" r:id="rId9" imgW="631388" imgH="136166" progId="Equation.3">
                    <p:embed/>
                    <p:pic>
                      <p:nvPicPr>
                        <p:cNvPr id="0" name="Object 2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3" y="1377"/>
                          <a:ext cx="941"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99" name="Rectangle 27">
              <a:extLst>
                <a:ext uri="{FF2B5EF4-FFF2-40B4-BE49-F238E27FC236}">
                  <a16:creationId xmlns:a16="http://schemas.microsoft.com/office/drawing/2014/main" id="{CF17C296-1D45-4A74-9883-570F2F10597F}"/>
                </a:ext>
              </a:extLst>
            </p:cNvPr>
            <p:cNvSpPr>
              <a:spLocks noChangeArrowheads="1"/>
            </p:cNvSpPr>
            <p:nvPr/>
          </p:nvSpPr>
          <p:spPr bwMode="auto">
            <a:xfrm>
              <a:off x="563" y="1315"/>
              <a:ext cx="791" cy="327"/>
            </a:xfrm>
            <a:prstGeom prst="rect">
              <a:avLst/>
            </a:prstGeom>
            <a:noFill/>
            <a:ln>
              <a:noFill/>
            </a:ln>
            <a:effectLst/>
          </p:spPr>
          <p:txBody>
            <a:bodyPr wrap="none">
              <a:spAutoFit/>
            </a:bodyPr>
            <a:lstStyle/>
            <a:p>
              <a:pPr algn="ctr">
                <a:defRPr/>
              </a:pPr>
              <a:r>
                <a:rPr kumimoji="1" lang="zh-CN" altLang="en-US" b="1" i="0">
                  <a:effectLst>
                    <a:outerShdw blurRad="38100" dist="38100" dir="2700000" algn="tl">
                      <a:srgbClr val="C0C0C0"/>
                    </a:outerShdw>
                  </a:effectLst>
                  <a:latin typeface="Times New Roman" panose="02020603050405020304" pitchFamily="18" charset="0"/>
                </a:rPr>
                <a:t>有效值</a:t>
              </a:r>
              <a:endParaRPr kumimoji="1" lang="zh-CN" altLang="en-US" b="1" i="0">
                <a:solidFill>
                  <a:srgbClr val="000099"/>
                </a:solidFill>
                <a:effectLst>
                  <a:outerShdw blurRad="38100" dist="38100" dir="2700000" algn="tl">
                    <a:srgbClr val="C0C0C0"/>
                  </a:outerShdw>
                </a:effectLst>
                <a:latin typeface="Times New Roman" panose="02020603050405020304" pitchFamily="18" charset="0"/>
              </a:endParaRPr>
            </a:p>
          </p:txBody>
        </p:sp>
      </p:grpSp>
      <p:grpSp>
        <p:nvGrpSpPr>
          <p:cNvPr id="37896" name="Group 42">
            <a:extLst>
              <a:ext uri="{FF2B5EF4-FFF2-40B4-BE49-F238E27FC236}">
                <a16:creationId xmlns:a16="http://schemas.microsoft.com/office/drawing/2014/main" id="{0DB706B3-1EC9-44A1-BD4F-8B3DD69E8CE8}"/>
              </a:ext>
            </a:extLst>
          </p:cNvPr>
          <p:cNvGrpSpPr>
            <a:grpSpLocks/>
          </p:cNvGrpSpPr>
          <p:nvPr/>
        </p:nvGrpSpPr>
        <p:grpSpPr bwMode="auto">
          <a:xfrm>
            <a:off x="1219200" y="412750"/>
            <a:ext cx="5765800" cy="1428750"/>
            <a:chOff x="768" y="260"/>
            <a:chExt cx="3632" cy="900"/>
          </a:xfrm>
        </p:grpSpPr>
        <p:grpSp>
          <p:nvGrpSpPr>
            <p:cNvPr id="37921" name="Group 39">
              <a:extLst>
                <a:ext uri="{FF2B5EF4-FFF2-40B4-BE49-F238E27FC236}">
                  <a16:creationId xmlns:a16="http://schemas.microsoft.com/office/drawing/2014/main" id="{28114F19-1B80-4F55-B493-977DAD5780D5}"/>
                </a:ext>
              </a:extLst>
            </p:cNvPr>
            <p:cNvGrpSpPr>
              <a:grpSpLocks/>
            </p:cNvGrpSpPr>
            <p:nvPr/>
          </p:nvGrpSpPr>
          <p:grpSpPr bwMode="auto">
            <a:xfrm>
              <a:off x="768" y="260"/>
              <a:ext cx="3632" cy="900"/>
              <a:chOff x="768" y="260"/>
              <a:chExt cx="3632" cy="900"/>
            </a:xfrm>
          </p:grpSpPr>
          <p:graphicFrame>
            <p:nvGraphicFramePr>
              <p:cNvPr id="37924" name="Object 3">
                <a:hlinkClick r:id="" action="ppaction://ole?verb=0"/>
                <a:extLst>
                  <a:ext uri="{FF2B5EF4-FFF2-40B4-BE49-F238E27FC236}">
                    <a16:creationId xmlns:a16="http://schemas.microsoft.com/office/drawing/2014/main" id="{B68D72E2-EC0B-4B33-B469-D18F53ACD693}"/>
                  </a:ext>
                </a:extLst>
              </p:cNvPr>
              <p:cNvGraphicFramePr>
                <a:graphicFrameLocks/>
              </p:cNvGraphicFramePr>
              <p:nvPr/>
            </p:nvGraphicFramePr>
            <p:xfrm>
              <a:off x="912" y="260"/>
              <a:ext cx="2519" cy="412"/>
            </p:xfrm>
            <a:graphic>
              <a:graphicData uri="http://schemas.openxmlformats.org/presentationml/2006/ole">
                <mc:AlternateContent xmlns:mc="http://schemas.openxmlformats.org/markup-compatibility/2006">
                  <mc:Choice xmlns:v="urn:schemas-microsoft-com:vml" Requires="v">
                    <p:oleObj spid="_x0000_s38499" name="Equation" r:id="rId11" imgW="1816100" imgH="241300" progId="Equation.3">
                      <p:embed/>
                    </p:oleObj>
                  </mc:Choice>
                  <mc:Fallback>
                    <p:oleObj name="Equation" r:id="rId11" imgW="1816100" imgH="241300" progId="Equation.3">
                      <p:embed/>
                      <p:pic>
                        <p:nvPicPr>
                          <p:cNvPr id="0" name="Object 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 y="260"/>
                            <a:ext cx="2519" cy="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25" name="Object 4">
                <a:hlinkClick r:id="" action="ppaction://ole?verb=0"/>
                <a:extLst>
                  <a:ext uri="{FF2B5EF4-FFF2-40B4-BE49-F238E27FC236}">
                    <a16:creationId xmlns:a16="http://schemas.microsoft.com/office/drawing/2014/main" id="{C12FF636-9A94-43BE-97E8-75F962CB5973}"/>
                  </a:ext>
                </a:extLst>
              </p:cNvPr>
              <p:cNvGraphicFramePr>
                <a:graphicFrameLocks/>
              </p:cNvGraphicFramePr>
              <p:nvPr/>
            </p:nvGraphicFramePr>
            <p:xfrm>
              <a:off x="960" y="692"/>
              <a:ext cx="1671" cy="412"/>
            </p:xfrm>
            <a:graphic>
              <a:graphicData uri="http://schemas.openxmlformats.org/presentationml/2006/ole">
                <mc:AlternateContent xmlns:mc="http://schemas.openxmlformats.org/markup-compatibility/2006">
                  <mc:Choice xmlns:v="urn:schemas-microsoft-com:vml" Requires="v">
                    <p:oleObj spid="_x0000_s38500" name="Equation" r:id="rId13" imgW="927100" imgH="241300" progId="Equation.3">
                      <p:embed/>
                    </p:oleObj>
                  </mc:Choice>
                  <mc:Fallback>
                    <p:oleObj name="Equation" r:id="rId13" imgW="927100" imgH="241300" progId="Equation.3">
                      <p:embed/>
                      <p:pic>
                        <p:nvPicPr>
                          <p:cNvPr id="0" name="Object 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0" y="692"/>
                            <a:ext cx="1671" cy="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26" name="AutoShape 5">
                <a:extLst>
                  <a:ext uri="{FF2B5EF4-FFF2-40B4-BE49-F238E27FC236}">
                    <a16:creationId xmlns:a16="http://schemas.microsoft.com/office/drawing/2014/main" id="{92922229-0DC8-4CC4-B458-C8EC53435A33}"/>
                  </a:ext>
                </a:extLst>
              </p:cNvPr>
              <p:cNvSpPr>
                <a:spLocks/>
              </p:cNvSpPr>
              <p:nvPr/>
            </p:nvSpPr>
            <p:spPr bwMode="auto">
              <a:xfrm>
                <a:off x="768" y="443"/>
                <a:ext cx="95" cy="484"/>
              </a:xfrm>
              <a:prstGeom prst="leftBrace">
                <a:avLst>
                  <a:gd name="adj1" fmla="val 42456"/>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7927" name="Line 6">
                <a:extLst>
                  <a:ext uri="{FF2B5EF4-FFF2-40B4-BE49-F238E27FC236}">
                    <a16:creationId xmlns:a16="http://schemas.microsoft.com/office/drawing/2014/main" id="{7EFB4DDF-9DDD-40C5-A68D-A1C2FDF074CB}"/>
                  </a:ext>
                </a:extLst>
              </p:cNvPr>
              <p:cNvSpPr>
                <a:spLocks noChangeShapeType="1"/>
              </p:cNvSpPr>
              <p:nvPr/>
            </p:nvSpPr>
            <p:spPr bwMode="auto">
              <a:xfrm flipV="1">
                <a:off x="1632" y="1056"/>
                <a:ext cx="240" cy="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28" name="Rectangle 10">
                <a:extLst>
                  <a:ext uri="{FF2B5EF4-FFF2-40B4-BE49-F238E27FC236}">
                    <a16:creationId xmlns:a16="http://schemas.microsoft.com/office/drawing/2014/main" id="{E8A2A660-97A6-4A6B-80F0-C0BDE462F382}"/>
                  </a:ext>
                </a:extLst>
              </p:cNvPr>
              <p:cNvSpPr>
                <a:spLocks noChangeArrowheads="1"/>
              </p:cNvSpPr>
              <p:nvPr/>
            </p:nvSpPr>
            <p:spPr bwMode="auto">
              <a:xfrm>
                <a:off x="4284" y="756"/>
                <a:ext cx="11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endParaRPr kumimoji="1" lang="en-US" altLang="zh-CN" sz="3600" b="1" i="0">
                  <a:solidFill>
                    <a:srgbClr val="FF3300"/>
                  </a:solidFill>
                  <a:latin typeface="Times New Roman" panose="02020603050405020304" pitchFamily="18" charset="0"/>
                  <a:sym typeface="Symbol" panose="05050102010706020507" pitchFamily="18" charset="2"/>
                </a:endParaRPr>
              </a:p>
            </p:txBody>
          </p:sp>
          <p:sp>
            <p:nvSpPr>
              <p:cNvPr id="37929" name="Line 38">
                <a:extLst>
                  <a:ext uri="{FF2B5EF4-FFF2-40B4-BE49-F238E27FC236}">
                    <a16:creationId xmlns:a16="http://schemas.microsoft.com/office/drawing/2014/main" id="{E153DB48-16FA-42BF-975C-08E94C021E4F}"/>
                  </a:ext>
                </a:extLst>
              </p:cNvPr>
              <p:cNvSpPr>
                <a:spLocks noChangeShapeType="1"/>
              </p:cNvSpPr>
              <p:nvPr/>
            </p:nvSpPr>
            <p:spPr bwMode="auto">
              <a:xfrm>
                <a:off x="1632" y="624"/>
                <a:ext cx="384"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922" name="Line 40">
              <a:extLst>
                <a:ext uri="{FF2B5EF4-FFF2-40B4-BE49-F238E27FC236}">
                  <a16:creationId xmlns:a16="http://schemas.microsoft.com/office/drawing/2014/main" id="{12E719B4-AC4A-402C-85D6-EE1B1DEFD412}"/>
                </a:ext>
              </a:extLst>
            </p:cNvPr>
            <p:cNvSpPr>
              <a:spLocks noChangeShapeType="1"/>
            </p:cNvSpPr>
            <p:nvPr/>
          </p:nvSpPr>
          <p:spPr bwMode="auto">
            <a:xfrm>
              <a:off x="2448" y="624"/>
              <a:ext cx="912"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3" name="Line 41">
              <a:extLst>
                <a:ext uri="{FF2B5EF4-FFF2-40B4-BE49-F238E27FC236}">
                  <a16:creationId xmlns:a16="http://schemas.microsoft.com/office/drawing/2014/main" id="{02056A02-D914-4AE0-84E7-79D791BA93E1}"/>
                </a:ext>
              </a:extLst>
            </p:cNvPr>
            <p:cNvSpPr>
              <a:spLocks noChangeShapeType="1"/>
            </p:cNvSpPr>
            <p:nvPr/>
          </p:nvSpPr>
          <p:spPr bwMode="auto">
            <a:xfrm>
              <a:off x="2208" y="1056"/>
              <a:ext cx="336"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897" name="Rectangle 44" descr="40%">
            <a:extLst>
              <a:ext uri="{FF2B5EF4-FFF2-40B4-BE49-F238E27FC236}">
                <a16:creationId xmlns:a16="http://schemas.microsoft.com/office/drawing/2014/main" id="{8CF331A0-7072-479E-8595-2FD07D763F64}"/>
              </a:ext>
            </a:extLst>
          </p:cNvPr>
          <p:cNvSpPr>
            <a:spLocks noChangeArrowheads="1"/>
          </p:cNvSpPr>
          <p:nvPr/>
        </p:nvSpPr>
        <p:spPr bwMode="auto">
          <a:xfrm>
            <a:off x="1371600" y="4648200"/>
            <a:ext cx="4343400" cy="685800"/>
          </a:xfrm>
          <a:prstGeom prst="rect">
            <a:avLst/>
          </a:prstGeom>
          <a:noFill/>
          <a:ln>
            <a:noFill/>
          </a:ln>
          <a:effectLst/>
          <a:extLst>
            <a:ext uri="{909E8E84-426E-40DD-AFC4-6F175D3DCCD1}">
              <a14:hiddenFill xmlns:a14="http://schemas.microsoft.com/office/drawing/2010/main">
                <a:blipFill dpi="0" rotWithShape="0">
                  <a:blip r:embed="rId15"/>
                  <a:srcRect/>
                  <a:tile tx="0" ty="0" sx="100000" sy="100000" flip="none" algn="tl"/>
                </a:blip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aphicFrame>
        <p:nvGraphicFramePr>
          <p:cNvPr id="37898" name="Object 45">
            <a:hlinkClick r:id="" action="ppaction://ole?verb=0"/>
            <a:extLst>
              <a:ext uri="{FF2B5EF4-FFF2-40B4-BE49-F238E27FC236}">
                <a16:creationId xmlns:a16="http://schemas.microsoft.com/office/drawing/2014/main" id="{0A4DCA52-8423-404A-A116-2F7CD8389549}"/>
              </a:ext>
            </a:extLst>
          </p:cNvPr>
          <p:cNvGraphicFramePr>
            <a:graphicFrameLocks/>
          </p:cNvGraphicFramePr>
          <p:nvPr/>
        </p:nvGraphicFramePr>
        <p:xfrm>
          <a:off x="2071688" y="4953000"/>
          <a:ext cx="2949575" cy="577850"/>
        </p:xfrm>
        <a:graphic>
          <a:graphicData uri="http://schemas.openxmlformats.org/presentationml/2006/ole">
            <mc:AlternateContent xmlns:mc="http://schemas.openxmlformats.org/markup-compatibility/2006">
              <mc:Choice xmlns:v="urn:schemas-microsoft-com:vml" Requires="v">
                <p:oleObj spid="_x0000_s38501" name="Equation" r:id="rId16" imgW="1168400" imgH="228600" progId="Equation.3">
                  <p:embed/>
                </p:oleObj>
              </mc:Choice>
              <mc:Fallback>
                <p:oleObj name="Equation" r:id="rId16" imgW="1168400" imgH="228600" progId="Equation.3">
                  <p:embed/>
                  <p:pic>
                    <p:nvPicPr>
                      <p:cNvPr id="0" name="Object 4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71688" y="4953000"/>
                        <a:ext cx="2949575" cy="577850"/>
                      </a:xfrm>
                      <a:prstGeom prst="rect">
                        <a:avLst/>
                      </a:prstGeom>
                      <a:solidFill>
                        <a:srgbClr val="A9ECF5"/>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318" name="Rectangle 46">
            <a:extLst>
              <a:ext uri="{FF2B5EF4-FFF2-40B4-BE49-F238E27FC236}">
                <a16:creationId xmlns:a16="http://schemas.microsoft.com/office/drawing/2014/main" id="{0F54C079-E61A-487A-83F5-EA844492F35A}"/>
              </a:ext>
            </a:extLst>
          </p:cNvPr>
          <p:cNvSpPr>
            <a:spLocks noChangeArrowheads="1"/>
          </p:cNvSpPr>
          <p:nvPr/>
        </p:nvSpPr>
        <p:spPr bwMode="auto">
          <a:xfrm>
            <a:off x="762000" y="4360863"/>
            <a:ext cx="7467600" cy="515937"/>
          </a:xfrm>
          <a:prstGeom prst="rect">
            <a:avLst/>
          </a:prstGeom>
          <a:noFill/>
          <a:ln>
            <a:noFill/>
          </a:ln>
          <a:effec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b="1" i="0">
                <a:solidFill>
                  <a:srgbClr val="000099"/>
                </a:solidFill>
                <a:effectLst>
                  <a:outerShdw blurRad="38100" dist="38100" dir="2700000" algn="tl">
                    <a:srgbClr val="C0C0C0"/>
                  </a:outerShdw>
                </a:effectLst>
                <a:latin typeface="Times New Roman" panose="02020603050405020304" pitchFamily="18" charset="0"/>
              </a:rPr>
              <a:t> </a:t>
            </a:r>
            <a:r>
              <a:rPr kumimoji="1" lang="zh-CN" altLang="en-US" b="1" i="0">
                <a:effectLst>
                  <a:outerShdw blurRad="38100" dist="38100" dir="2700000" algn="tl">
                    <a:srgbClr val="C0C0C0"/>
                  </a:outerShdw>
                </a:effectLst>
                <a:latin typeface="Times New Roman" panose="02020603050405020304" pitchFamily="18" charset="0"/>
              </a:rPr>
              <a:t>用相量形式写出电感电压与电流之间的关系</a:t>
            </a:r>
            <a:endParaRPr kumimoji="1" lang="zh-CN" altLang="en-US" b="1" i="0">
              <a:effectLst>
                <a:outerShdw blurRad="38100" dist="38100" dir="2700000" algn="tl">
                  <a:srgbClr val="C0C0C0"/>
                </a:outerShdw>
              </a:effectLst>
              <a:latin typeface="宋体" panose="02010600030101010101" pitchFamily="2" charset="-122"/>
            </a:endParaRPr>
          </a:p>
        </p:txBody>
      </p:sp>
      <p:sp>
        <p:nvSpPr>
          <p:cNvPr id="182319" name="Text Box 47">
            <a:extLst>
              <a:ext uri="{FF2B5EF4-FFF2-40B4-BE49-F238E27FC236}">
                <a16:creationId xmlns:a16="http://schemas.microsoft.com/office/drawing/2014/main" id="{92CF9CA1-5DCE-484C-97B0-D61970E40616}"/>
              </a:ext>
            </a:extLst>
          </p:cNvPr>
          <p:cNvSpPr txBox="1">
            <a:spLocks noChangeArrowheads="1"/>
          </p:cNvSpPr>
          <p:nvPr/>
        </p:nvSpPr>
        <p:spPr bwMode="auto">
          <a:xfrm>
            <a:off x="609600" y="5486400"/>
            <a:ext cx="8001000" cy="884238"/>
          </a:xfrm>
          <a:prstGeom prst="rect">
            <a:avLst/>
          </a:prstGeom>
          <a:noFill/>
          <a:ln>
            <a:noFill/>
          </a:ln>
          <a:effectLst/>
        </p:spPr>
        <p:txBody>
          <a:bodyPr>
            <a:spAutoFit/>
          </a:bodyPr>
          <a:lstStyle/>
          <a:p>
            <a:pPr eaLnBrk="1" hangingPunct="1">
              <a:defRPr/>
            </a:pPr>
            <a:r>
              <a:rPr kumimoji="1" lang="en-US" altLang="zh-CN" b="1" i="0" dirty="0">
                <a:effectLst>
                  <a:outerShdw blurRad="38100" dist="38100" dir="2700000" algn="tl">
                    <a:srgbClr val="C0C0C0"/>
                  </a:outerShdw>
                </a:effectLst>
                <a:latin typeface="Times New Roman" panose="02020603050405020304" pitchFamily="18" charset="0"/>
              </a:rPr>
              <a:t>        </a:t>
            </a:r>
            <a:r>
              <a:rPr kumimoji="1" lang="zh-CN" altLang="en-US" sz="2400" b="1" i="0" dirty="0">
                <a:effectLst>
                  <a:outerShdw blurRad="38100" dist="38100" dir="2700000" algn="tl">
                    <a:srgbClr val="C0C0C0"/>
                  </a:outerShdw>
                </a:effectLst>
                <a:latin typeface="Times New Roman" panose="02020603050405020304" pitchFamily="18" charset="0"/>
              </a:rPr>
              <a:t>这是电感电路中欧姆定律的相量形式，既表示了电压与电流有效值之间的关系，也反映了二者之间的相位差。</a:t>
            </a:r>
          </a:p>
        </p:txBody>
      </p:sp>
      <p:sp>
        <p:nvSpPr>
          <p:cNvPr id="37901" name="Text Box 48">
            <a:extLst>
              <a:ext uri="{FF2B5EF4-FFF2-40B4-BE49-F238E27FC236}">
                <a16:creationId xmlns:a16="http://schemas.microsoft.com/office/drawing/2014/main" id="{28108A95-EB74-4694-8508-37D166B04F7F}"/>
              </a:ext>
            </a:extLst>
          </p:cNvPr>
          <p:cNvSpPr txBox="1">
            <a:spLocks noChangeArrowheads="1"/>
          </p:cNvSpPr>
          <p:nvPr/>
        </p:nvSpPr>
        <p:spPr bwMode="auto">
          <a:xfrm>
            <a:off x="6019800" y="4953000"/>
            <a:ext cx="160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a:t>
            </a:r>
            <a:r>
              <a:rPr lang="en-US" altLang="zh-CN" sz="2800" b="1" i="0"/>
              <a:t>3-15</a:t>
            </a:r>
            <a:r>
              <a:rPr lang="zh-CN" altLang="en-US" sz="2800" b="1" i="0"/>
              <a:t>）</a:t>
            </a:r>
          </a:p>
        </p:txBody>
      </p:sp>
      <p:grpSp>
        <p:nvGrpSpPr>
          <p:cNvPr id="37902" name="Group 70">
            <a:extLst>
              <a:ext uri="{FF2B5EF4-FFF2-40B4-BE49-F238E27FC236}">
                <a16:creationId xmlns:a16="http://schemas.microsoft.com/office/drawing/2014/main" id="{4A30A3A2-E4A9-4349-96EF-FF12D580AF11}"/>
              </a:ext>
            </a:extLst>
          </p:cNvPr>
          <p:cNvGrpSpPr>
            <a:grpSpLocks/>
          </p:cNvGrpSpPr>
          <p:nvPr/>
        </p:nvGrpSpPr>
        <p:grpSpPr bwMode="auto">
          <a:xfrm>
            <a:off x="6354763" y="838200"/>
            <a:ext cx="1341437" cy="2211388"/>
            <a:chOff x="672" y="336"/>
            <a:chExt cx="845" cy="1393"/>
          </a:xfrm>
        </p:grpSpPr>
        <p:grpSp>
          <p:nvGrpSpPr>
            <p:cNvPr id="37903" name="Group 71">
              <a:extLst>
                <a:ext uri="{FF2B5EF4-FFF2-40B4-BE49-F238E27FC236}">
                  <a16:creationId xmlns:a16="http://schemas.microsoft.com/office/drawing/2014/main" id="{75C0E311-A1FF-468A-A296-4AA550E46B3B}"/>
                </a:ext>
              </a:extLst>
            </p:cNvPr>
            <p:cNvGrpSpPr>
              <a:grpSpLocks/>
            </p:cNvGrpSpPr>
            <p:nvPr/>
          </p:nvGrpSpPr>
          <p:grpSpPr bwMode="auto">
            <a:xfrm>
              <a:off x="934" y="336"/>
              <a:ext cx="329" cy="278"/>
              <a:chOff x="4368" y="672"/>
              <a:chExt cx="284" cy="240"/>
            </a:xfrm>
          </p:grpSpPr>
          <p:graphicFrame>
            <p:nvGraphicFramePr>
              <p:cNvPr id="37919" name="Object 72">
                <a:extLst>
                  <a:ext uri="{FF2B5EF4-FFF2-40B4-BE49-F238E27FC236}">
                    <a16:creationId xmlns:a16="http://schemas.microsoft.com/office/drawing/2014/main" id="{23918ADA-D77C-4FA5-8D84-E1E61568AAC0}"/>
                  </a:ext>
                </a:extLst>
              </p:cNvPr>
              <p:cNvGraphicFramePr>
                <a:graphicFrameLocks noChangeAspect="1"/>
              </p:cNvGraphicFramePr>
              <p:nvPr/>
            </p:nvGraphicFramePr>
            <p:xfrm>
              <a:off x="4416" y="672"/>
              <a:ext cx="132" cy="240"/>
            </p:xfrm>
            <a:graphic>
              <a:graphicData uri="http://schemas.openxmlformats.org/presentationml/2006/ole">
                <mc:AlternateContent xmlns:mc="http://schemas.openxmlformats.org/markup-compatibility/2006">
                  <mc:Choice xmlns:v="urn:schemas-microsoft-com:vml" Requires="v">
                    <p:oleObj spid="_x0000_s38502" name="Equation" r:id="rId18" imgW="38010" imgH="114407" progId="Equation.3">
                      <p:embed/>
                    </p:oleObj>
                  </mc:Choice>
                  <mc:Fallback>
                    <p:oleObj name="Equation" r:id="rId18" imgW="38010" imgH="114407" progId="Equation.3">
                      <p:embed/>
                      <p:pic>
                        <p:nvPicPr>
                          <p:cNvPr id="0" name="Object 7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16" y="672"/>
                            <a:ext cx="13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20" name="Line 73">
                <a:extLst>
                  <a:ext uri="{FF2B5EF4-FFF2-40B4-BE49-F238E27FC236}">
                    <a16:creationId xmlns:a16="http://schemas.microsoft.com/office/drawing/2014/main" id="{0784CCED-9ED3-4D03-B564-895B4C4FAA9B}"/>
                  </a:ext>
                </a:extLst>
              </p:cNvPr>
              <p:cNvSpPr>
                <a:spLocks noChangeShapeType="1"/>
              </p:cNvSpPr>
              <p:nvPr/>
            </p:nvSpPr>
            <p:spPr bwMode="auto">
              <a:xfrm>
                <a:off x="4368" y="912"/>
                <a:ext cx="28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37904" name="Object 74">
              <a:extLst>
                <a:ext uri="{FF2B5EF4-FFF2-40B4-BE49-F238E27FC236}">
                  <a16:creationId xmlns:a16="http://schemas.microsoft.com/office/drawing/2014/main" id="{051A673F-354E-44E7-A1C1-29459A98D3FC}"/>
                </a:ext>
              </a:extLst>
            </p:cNvPr>
            <p:cNvGraphicFramePr>
              <a:graphicFrameLocks noChangeAspect="1"/>
            </p:cNvGraphicFramePr>
            <p:nvPr/>
          </p:nvGraphicFramePr>
          <p:xfrm>
            <a:off x="705" y="1104"/>
            <a:ext cx="160" cy="176"/>
          </p:xfrm>
          <a:graphic>
            <a:graphicData uri="http://schemas.openxmlformats.org/presentationml/2006/ole">
              <mc:AlternateContent xmlns:mc="http://schemas.openxmlformats.org/markup-compatibility/2006">
                <mc:Choice xmlns:v="urn:schemas-microsoft-com:vml" Requires="v">
                  <p:oleObj spid="_x0000_s38503" name="公式" r:id="rId20" imgW="87048" imgH="98030" progId="Equation.3">
                    <p:embed/>
                  </p:oleObj>
                </mc:Choice>
                <mc:Fallback>
                  <p:oleObj name="公式" r:id="rId20" imgW="87048" imgH="98030" progId="Equation.3">
                    <p:embed/>
                    <p:pic>
                      <p:nvPicPr>
                        <p:cNvPr id="0" name="Object 7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5" y="1104"/>
                          <a:ext cx="16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5" name="Text Box 75">
              <a:extLst>
                <a:ext uri="{FF2B5EF4-FFF2-40B4-BE49-F238E27FC236}">
                  <a16:creationId xmlns:a16="http://schemas.microsoft.com/office/drawing/2014/main" id="{A62DEC09-6E1C-49B9-9371-778C93DC7D74}"/>
                </a:ext>
              </a:extLst>
            </p:cNvPr>
            <p:cNvSpPr txBox="1">
              <a:spLocks noChangeArrowheads="1"/>
            </p:cNvSpPr>
            <p:nvPr/>
          </p:nvSpPr>
          <p:spPr bwMode="auto">
            <a:xfrm>
              <a:off x="674" y="638"/>
              <a:ext cx="2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0">
                  <a:solidFill>
                    <a:srgbClr val="FF0000"/>
                  </a:solidFill>
                  <a:latin typeface="Times New Roman" panose="02020603050405020304" pitchFamily="18" charset="0"/>
                  <a:ea typeface="楷体_GB2312" pitchFamily="49" charset="-122"/>
                </a:rPr>
                <a:t>+</a:t>
              </a:r>
            </a:p>
          </p:txBody>
        </p:sp>
        <p:sp>
          <p:nvSpPr>
            <p:cNvPr id="37906" name="Text Box 76">
              <a:extLst>
                <a:ext uri="{FF2B5EF4-FFF2-40B4-BE49-F238E27FC236}">
                  <a16:creationId xmlns:a16="http://schemas.microsoft.com/office/drawing/2014/main" id="{D4173B45-3E8E-4D01-B65A-69E604F89A9F}"/>
                </a:ext>
              </a:extLst>
            </p:cNvPr>
            <p:cNvSpPr txBox="1">
              <a:spLocks noChangeArrowheads="1"/>
            </p:cNvSpPr>
            <p:nvPr/>
          </p:nvSpPr>
          <p:spPr bwMode="auto">
            <a:xfrm>
              <a:off x="672" y="1363"/>
              <a:ext cx="20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b="1" i="0">
                  <a:solidFill>
                    <a:srgbClr val="FF0000"/>
                  </a:solidFill>
                  <a:latin typeface="Times New Roman" panose="02020603050405020304" pitchFamily="18" charset="0"/>
                  <a:ea typeface="楷体_GB2312" pitchFamily="49" charset="-122"/>
                </a:rPr>
                <a:t>-</a:t>
              </a:r>
            </a:p>
          </p:txBody>
        </p:sp>
        <p:grpSp>
          <p:nvGrpSpPr>
            <p:cNvPr id="37907" name="Group 77">
              <a:extLst>
                <a:ext uri="{FF2B5EF4-FFF2-40B4-BE49-F238E27FC236}">
                  <a16:creationId xmlns:a16="http://schemas.microsoft.com/office/drawing/2014/main" id="{E62B4390-AA69-40E3-A734-7515B4659D8B}"/>
                </a:ext>
              </a:extLst>
            </p:cNvPr>
            <p:cNvGrpSpPr>
              <a:grpSpLocks/>
            </p:cNvGrpSpPr>
            <p:nvPr/>
          </p:nvGrpSpPr>
          <p:grpSpPr bwMode="auto">
            <a:xfrm>
              <a:off x="1425" y="696"/>
              <a:ext cx="92" cy="1001"/>
              <a:chOff x="4127" y="671"/>
              <a:chExt cx="68" cy="918"/>
            </a:xfrm>
          </p:grpSpPr>
          <p:sp>
            <p:nvSpPr>
              <p:cNvPr id="37913" name="Freeform 78">
                <a:extLst>
                  <a:ext uri="{FF2B5EF4-FFF2-40B4-BE49-F238E27FC236}">
                    <a16:creationId xmlns:a16="http://schemas.microsoft.com/office/drawing/2014/main" id="{6C5271A9-7CCC-45DF-9EA6-3C0BF85BA32E}"/>
                  </a:ext>
                </a:extLst>
              </p:cNvPr>
              <p:cNvSpPr>
                <a:spLocks/>
              </p:cNvSpPr>
              <p:nvPr/>
            </p:nvSpPr>
            <p:spPr bwMode="auto">
              <a:xfrm>
                <a:off x="4127" y="100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14" name="Freeform 79">
                <a:extLst>
                  <a:ext uri="{FF2B5EF4-FFF2-40B4-BE49-F238E27FC236}">
                    <a16:creationId xmlns:a16="http://schemas.microsoft.com/office/drawing/2014/main" id="{307EAF75-3DE1-46D2-9D47-5D4973E19897}"/>
                  </a:ext>
                </a:extLst>
              </p:cNvPr>
              <p:cNvSpPr>
                <a:spLocks/>
              </p:cNvSpPr>
              <p:nvPr/>
            </p:nvSpPr>
            <p:spPr bwMode="auto">
              <a:xfrm>
                <a:off x="4127" y="112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15" name="Freeform 80">
                <a:extLst>
                  <a:ext uri="{FF2B5EF4-FFF2-40B4-BE49-F238E27FC236}">
                    <a16:creationId xmlns:a16="http://schemas.microsoft.com/office/drawing/2014/main" id="{40BFE6EC-7C6C-469D-8C5A-7507BAE14627}"/>
                  </a:ext>
                </a:extLst>
              </p:cNvPr>
              <p:cNvSpPr>
                <a:spLocks/>
              </p:cNvSpPr>
              <p:nvPr/>
            </p:nvSpPr>
            <p:spPr bwMode="auto">
              <a:xfrm>
                <a:off x="4127" y="124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16" name="Line 81">
                <a:extLst>
                  <a:ext uri="{FF2B5EF4-FFF2-40B4-BE49-F238E27FC236}">
                    <a16:creationId xmlns:a16="http://schemas.microsoft.com/office/drawing/2014/main" id="{958CECCA-23CA-4C6F-954D-7FCDD207A04B}"/>
                  </a:ext>
                </a:extLst>
              </p:cNvPr>
              <p:cNvSpPr>
                <a:spLocks noChangeShapeType="1"/>
              </p:cNvSpPr>
              <p:nvPr/>
            </p:nvSpPr>
            <p:spPr bwMode="auto">
              <a:xfrm>
                <a:off x="4132" y="136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17" name="Line 82">
                <a:extLst>
                  <a:ext uri="{FF2B5EF4-FFF2-40B4-BE49-F238E27FC236}">
                    <a16:creationId xmlns:a16="http://schemas.microsoft.com/office/drawing/2014/main" id="{9B2B0B38-7DB5-44B9-9BED-B3696A13333C}"/>
                  </a:ext>
                </a:extLst>
              </p:cNvPr>
              <p:cNvSpPr>
                <a:spLocks noChangeShapeType="1"/>
              </p:cNvSpPr>
              <p:nvPr/>
            </p:nvSpPr>
            <p:spPr bwMode="auto">
              <a:xfrm>
                <a:off x="4132" y="67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18" name="Freeform 83">
                <a:extLst>
                  <a:ext uri="{FF2B5EF4-FFF2-40B4-BE49-F238E27FC236}">
                    <a16:creationId xmlns:a16="http://schemas.microsoft.com/office/drawing/2014/main" id="{3C5B001F-4958-4FF4-A0D7-0F2DC2749F15}"/>
                  </a:ext>
                </a:extLst>
              </p:cNvPr>
              <p:cNvSpPr>
                <a:spLocks/>
              </p:cNvSpPr>
              <p:nvPr/>
            </p:nvSpPr>
            <p:spPr bwMode="auto">
              <a:xfrm>
                <a:off x="4127" y="892"/>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7908" name="Line 84">
              <a:extLst>
                <a:ext uri="{FF2B5EF4-FFF2-40B4-BE49-F238E27FC236}">
                  <a16:creationId xmlns:a16="http://schemas.microsoft.com/office/drawing/2014/main" id="{F07565DB-6AF2-4AF1-B876-F6979D29F5AF}"/>
                </a:ext>
              </a:extLst>
            </p:cNvPr>
            <p:cNvSpPr>
              <a:spLocks noChangeShapeType="1"/>
            </p:cNvSpPr>
            <p:nvPr/>
          </p:nvSpPr>
          <p:spPr bwMode="auto">
            <a:xfrm>
              <a:off x="833" y="696"/>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09" name="Line 85">
              <a:extLst>
                <a:ext uri="{FF2B5EF4-FFF2-40B4-BE49-F238E27FC236}">
                  <a16:creationId xmlns:a16="http://schemas.microsoft.com/office/drawing/2014/main" id="{C9B34CF0-B7EC-4AC8-9569-62533375539D}"/>
                </a:ext>
              </a:extLst>
            </p:cNvPr>
            <p:cNvSpPr>
              <a:spLocks noChangeShapeType="1"/>
            </p:cNvSpPr>
            <p:nvPr/>
          </p:nvSpPr>
          <p:spPr bwMode="auto">
            <a:xfrm>
              <a:off x="833" y="1690"/>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910" name="Oval 86">
              <a:extLst>
                <a:ext uri="{FF2B5EF4-FFF2-40B4-BE49-F238E27FC236}">
                  <a16:creationId xmlns:a16="http://schemas.microsoft.com/office/drawing/2014/main" id="{70A6108F-58A8-4EDB-B56F-E89CDB9FA4BA}"/>
                </a:ext>
              </a:extLst>
            </p:cNvPr>
            <p:cNvSpPr>
              <a:spLocks noChangeArrowheads="1"/>
            </p:cNvSpPr>
            <p:nvPr/>
          </p:nvSpPr>
          <p:spPr bwMode="auto">
            <a:xfrm>
              <a:off x="791" y="669"/>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7911" name="Text Box 87">
              <a:extLst>
                <a:ext uri="{FF2B5EF4-FFF2-40B4-BE49-F238E27FC236}">
                  <a16:creationId xmlns:a16="http://schemas.microsoft.com/office/drawing/2014/main" id="{C6C67C74-7149-4D8C-B942-AB555C173AFC}"/>
                </a:ext>
              </a:extLst>
            </p:cNvPr>
            <p:cNvSpPr txBox="1">
              <a:spLocks noChangeArrowheads="1"/>
            </p:cNvSpPr>
            <p:nvPr/>
          </p:nvSpPr>
          <p:spPr bwMode="auto">
            <a:xfrm>
              <a:off x="1170" y="1051"/>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L</a:t>
              </a:r>
            </a:p>
          </p:txBody>
        </p:sp>
        <p:sp>
          <p:nvSpPr>
            <p:cNvPr id="37912" name="Oval 88">
              <a:extLst>
                <a:ext uri="{FF2B5EF4-FFF2-40B4-BE49-F238E27FC236}">
                  <a16:creationId xmlns:a16="http://schemas.microsoft.com/office/drawing/2014/main" id="{1F2C148C-8231-44E7-94FD-6940F812D572}"/>
                </a:ext>
              </a:extLst>
            </p:cNvPr>
            <p:cNvSpPr>
              <a:spLocks noChangeArrowheads="1"/>
            </p:cNvSpPr>
            <p:nvPr/>
          </p:nvSpPr>
          <p:spPr bwMode="auto">
            <a:xfrm>
              <a:off x="791" y="1671"/>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grpId="0" nodeType="clickEffect" nodePh="1">
                                  <p:stCondLst>
                                    <p:cond delay="0"/>
                                  </p:stCondLst>
                                  <p:endCondLst>
                                    <p:cond evt="begin" delay="0">
                                      <p:tn val="9"/>
                                    </p:cond>
                                  </p:endCondLst>
                                  <p:childTnLst>
                                    <p:set>
                                      <p:cBhvr>
                                        <p:cTn id="10" dur="1" fill="hold">
                                          <p:stCondLst>
                                            <p:cond delay="0"/>
                                          </p:stCondLst>
                                        </p:cTn>
                                        <p:tgtEl>
                                          <p:spTgt spid="182287">
                                            <p:txEl>
                                              <p:pRg st="0" end="0"/>
                                            </p:txEl>
                                          </p:spTgt>
                                        </p:tgtEl>
                                        <p:attrNameLst>
                                          <p:attrName>style.visibility</p:attrName>
                                        </p:attrNameLst>
                                      </p:cBhvr>
                                      <p:to>
                                        <p:strVal val="visible"/>
                                      </p:to>
                                    </p:set>
                                    <p:animEffect transition="in" filter="box(out)">
                                      <p:cBhvr>
                                        <p:cTn id="11" dur="500"/>
                                        <p:tgtEl>
                                          <p:spTgt spid="182287">
                                            <p:txEl>
                                              <p:pRg st="0" end="0"/>
                                            </p:txEl>
                                          </p:spTgt>
                                        </p:tgtEl>
                                      </p:cBhvr>
                                    </p:animEffect>
                                  </p:childTnLst>
                                </p:cTn>
                              </p:par>
                            </p:childTnLst>
                          </p:cTn>
                        </p:par>
                        <p:par>
                          <p:cTn id="12" fill="hold" nodeType="afterGroup">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82286">
                                            <p:txEl>
                                              <p:pRg st="0" end="0"/>
                                            </p:txEl>
                                          </p:spTgt>
                                        </p:tgtEl>
                                        <p:attrNameLst>
                                          <p:attrName>style.visibility</p:attrName>
                                        </p:attrNameLst>
                                      </p:cBhvr>
                                      <p:to>
                                        <p:strVal val="visible"/>
                                      </p:to>
                                    </p:set>
                                    <p:animEffect transition="in" filter="barn(outVertical)">
                                      <p:cBhvr>
                                        <p:cTn id="15" dur="500"/>
                                        <p:tgtEl>
                                          <p:spTgt spid="182286">
                                            <p:txEl>
                                              <p:pRg st="0" end="0"/>
                                            </p:txEl>
                                          </p:spTgt>
                                        </p:tgtEl>
                                      </p:cBhvr>
                                    </p:animEffect>
                                  </p:childTnLst>
                                </p:cTn>
                              </p:par>
                            </p:childTnLst>
                          </p:cTn>
                        </p:par>
                        <p:par>
                          <p:cTn id="16" fill="hold" nodeType="afterGroup">
                            <p:stCondLst>
                              <p:cond delay="1000"/>
                            </p:stCondLst>
                            <p:childTnLst>
                              <p:par>
                                <p:cTn id="17" presetID="16" presetClass="entr" presetSubtype="37" fill="hold" grpId="0" nodeType="afterEffect">
                                  <p:stCondLst>
                                    <p:cond delay="0"/>
                                  </p:stCondLst>
                                  <p:childTnLst>
                                    <p:set>
                                      <p:cBhvr>
                                        <p:cTn id="18" dur="1" fill="hold">
                                          <p:stCondLst>
                                            <p:cond delay="0"/>
                                          </p:stCondLst>
                                        </p:cTn>
                                        <p:tgtEl>
                                          <p:spTgt spid="182318">
                                            <p:txEl>
                                              <p:pRg st="0" end="0"/>
                                            </p:txEl>
                                          </p:spTgt>
                                        </p:tgtEl>
                                        <p:attrNameLst>
                                          <p:attrName>style.visibility</p:attrName>
                                        </p:attrNameLst>
                                      </p:cBhvr>
                                      <p:to>
                                        <p:strVal val="visible"/>
                                      </p:to>
                                    </p:set>
                                    <p:animEffect transition="in" filter="barn(outVertical)">
                                      <p:cBhvr>
                                        <p:cTn id="19" dur="500"/>
                                        <p:tgtEl>
                                          <p:spTgt spid="182318">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3789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182319"/>
                                        </p:tgtEl>
                                        <p:attrNameLst>
                                          <p:attrName>style.visibility</p:attrName>
                                        </p:attrNameLst>
                                      </p:cBhvr>
                                      <p:to>
                                        <p:strVal val="visible"/>
                                      </p:to>
                                    </p:set>
                                    <p:animEffect transition="in" filter="box(out)">
                                      <p:cBhvr>
                                        <p:cTn id="28" dur="500"/>
                                        <p:tgtEl>
                                          <p:spTgt spid="182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6" grpId="0" build="p" autoUpdateAnimBg="0" advAuto="0"/>
      <p:bldP spid="182287" grpId="0" build="p" autoUpdateAnimBg="0"/>
      <p:bldP spid="182318" grpId="0" build="p" autoUpdateAnimBg="0" advAuto="0"/>
      <p:bldP spid="182319"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a:extLst>
              <a:ext uri="{FF2B5EF4-FFF2-40B4-BE49-F238E27FC236}">
                <a16:creationId xmlns:a16="http://schemas.microsoft.com/office/drawing/2014/main" id="{C290D0AE-9DAF-4B24-825A-539879238AC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180C6D2-E07E-4201-BBF3-3C87D20B5082}" type="slidenum">
              <a:rPr lang="en-US" altLang="zh-CN" sz="1400" smtClean="0"/>
              <a:pPr>
                <a:spcBef>
                  <a:spcPct val="0"/>
                </a:spcBef>
                <a:buFontTx/>
                <a:buNone/>
              </a:pPr>
              <a:t>37</a:t>
            </a:fld>
            <a:endParaRPr lang="en-US" altLang="zh-CN" sz="1400"/>
          </a:p>
        </p:txBody>
      </p:sp>
      <p:sp>
        <p:nvSpPr>
          <p:cNvPr id="38915" name="Rectangle 8">
            <a:extLst>
              <a:ext uri="{FF2B5EF4-FFF2-40B4-BE49-F238E27FC236}">
                <a16:creationId xmlns:a16="http://schemas.microsoft.com/office/drawing/2014/main" id="{09180012-A30D-4B6B-A705-2361051B0EF3}"/>
              </a:ext>
            </a:extLst>
          </p:cNvPr>
          <p:cNvSpPr>
            <a:spLocks noChangeArrowheads="1"/>
          </p:cNvSpPr>
          <p:nvPr/>
        </p:nvSpPr>
        <p:spPr bwMode="auto">
          <a:xfrm>
            <a:off x="6119813" y="2838450"/>
            <a:ext cx="20574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8916" name="Rectangle 9">
            <a:extLst>
              <a:ext uri="{FF2B5EF4-FFF2-40B4-BE49-F238E27FC236}">
                <a16:creationId xmlns:a16="http://schemas.microsoft.com/office/drawing/2014/main" id="{841A82ED-F624-44D2-9115-D82B8A09D1BA}"/>
              </a:ext>
            </a:extLst>
          </p:cNvPr>
          <p:cNvSpPr>
            <a:spLocks noChangeArrowheads="1"/>
          </p:cNvSpPr>
          <p:nvPr/>
        </p:nvSpPr>
        <p:spPr bwMode="auto">
          <a:xfrm>
            <a:off x="2024063" y="47625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aphicFrame>
        <p:nvGraphicFramePr>
          <p:cNvPr id="38917" name="Object 12">
            <a:hlinkClick r:id="" action="ppaction://ole?verb=0"/>
            <a:extLst>
              <a:ext uri="{FF2B5EF4-FFF2-40B4-BE49-F238E27FC236}">
                <a16:creationId xmlns:a16="http://schemas.microsoft.com/office/drawing/2014/main" id="{297AC1D7-C5A9-4613-8092-086B0F326B94}"/>
              </a:ext>
            </a:extLst>
          </p:cNvPr>
          <p:cNvGraphicFramePr>
            <a:graphicFrameLocks/>
          </p:cNvGraphicFramePr>
          <p:nvPr/>
        </p:nvGraphicFramePr>
        <p:xfrm>
          <a:off x="1243013" y="4419600"/>
          <a:ext cx="3046412" cy="577850"/>
        </p:xfrm>
        <a:graphic>
          <a:graphicData uri="http://schemas.openxmlformats.org/presentationml/2006/ole">
            <mc:AlternateContent xmlns:mc="http://schemas.openxmlformats.org/markup-compatibility/2006">
              <mc:Choice xmlns:v="urn:schemas-microsoft-com:vml" Requires="v">
                <p:oleObj spid="_x0000_s39747" name="Equation" r:id="rId3" imgW="1206500" imgH="228600" progId="Equation.3">
                  <p:embed/>
                </p:oleObj>
              </mc:Choice>
              <mc:Fallback>
                <p:oleObj name="Equation" r:id="rId3" imgW="1206500" imgH="228600" progId="Equation.3">
                  <p:embed/>
                  <p:pic>
                    <p:nvPicPr>
                      <p:cNvPr id="0" name="Object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13" y="4419600"/>
                        <a:ext cx="3046412" cy="577850"/>
                      </a:xfrm>
                      <a:prstGeom prst="rect">
                        <a:avLst/>
                      </a:prstGeom>
                      <a:solidFill>
                        <a:srgbClr val="E9FCC8"/>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3311" name="Rectangle 15">
            <a:extLst>
              <a:ext uri="{FF2B5EF4-FFF2-40B4-BE49-F238E27FC236}">
                <a16:creationId xmlns:a16="http://schemas.microsoft.com/office/drawing/2014/main" id="{FFF2117C-F4BD-453A-8529-80AFFBC79D9F}"/>
              </a:ext>
            </a:extLst>
          </p:cNvPr>
          <p:cNvSpPr>
            <a:spLocks noChangeArrowheads="1"/>
          </p:cNvSpPr>
          <p:nvPr/>
        </p:nvSpPr>
        <p:spPr bwMode="auto">
          <a:xfrm>
            <a:off x="457200" y="3429000"/>
            <a:ext cx="4827588" cy="519113"/>
          </a:xfrm>
          <a:prstGeom prst="rect">
            <a:avLst/>
          </a:prstGeom>
          <a:noFill/>
          <a:ln>
            <a:noFill/>
          </a:ln>
          <a:effectLst/>
        </p:spPr>
        <p:txBody>
          <a:bodyPr wrap="none">
            <a:spAutoFit/>
          </a:bodyPr>
          <a:lstStyle/>
          <a:p>
            <a:pPr>
              <a:spcBef>
                <a:spcPct val="50000"/>
              </a:spcBef>
              <a:defRPr/>
            </a:pPr>
            <a:r>
              <a:rPr kumimoji="1" lang="zh-CN" altLang="en-US" b="1" i="0" dirty="0">
                <a:effectLst>
                  <a:outerShdw blurRad="38100" dist="38100" dir="2700000" algn="tl">
                    <a:srgbClr val="C0C0C0"/>
                  </a:outerShdw>
                </a:effectLst>
                <a:latin typeface="Times New Roman" panose="02020603050405020304" pitchFamily="18" charset="0"/>
              </a:rPr>
              <a:t>电感电路相量形式的欧姆定律</a:t>
            </a:r>
          </a:p>
        </p:txBody>
      </p:sp>
      <p:grpSp>
        <p:nvGrpSpPr>
          <p:cNvPr id="38919" name="Group 107">
            <a:extLst>
              <a:ext uri="{FF2B5EF4-FFF2-40B4-BE49-F238E27FC236}">
                <a16:creationId xmlns:a16="http://schemas.microsoft.com/office/drawing/2014/main" id="{0BCBFF94-8D15-4642-9045-109AA18F39FE}"/>
              </a:ext>
            </a:extLst>
          </p:cNvPr>
          <p:cNvGrpSpPr>
            <a:grpSpLocks/>
          </p:cNvGrpSpPr>
          <p:nvPr/>
        </p:nvGrpSpPr>
        <p:grpSpPr bwMode="auto">
          <a:xfrm>
            <a:off x="6172200" y="3886200"/>
            <a:ext cx="1963738" cy="1404938"/>
            <a:chOff x="3760" y="2448"/>
            <a:chExt cx="1237" cy="885"/>
          </a:xfrm>
        </p:grpSpPr>
        <p:grpSp>
          <p:nvGrpSpPr>
            <p:cNvPr id="38970" name="Group 106">
              <a:extLst>
                <a:ext uri="{FF2B5EF4-FFF2-40B4-BE49-F238E27FC236}">
                  <a16:creationId xmlns:a16="http://schemas.microsoft.com/office/drawing/2014/main" id="{127BFD21-A23B-4B3A-9636-A2E89C1244B9}"/>
                </a:ext>
              </a:extLst>
            </p:cNvPr>
            <p:cNvGrpSpPr>
              <a:grpSpLocks/>
            </p:cNvGrpSpPr>
            <p:nvPr/>
          </p:nvGrpSpPr>
          <p:grpSpPr bwMode="auto">
            <a:xfrm rot="5400000">
              <a:off x="3840" y="2368"/>
              <a:ext cx="845" cy="1005"/>
              <a:chOff x="3840" y="2519"/>
              <a:chExt cx="845" cy="1005"/>
            </a:xfrm>
          </p:grpSpPr>
          <p:sp>
            <p:nvSpPr>
              <p:cNvPr id="38973" name="Line 17">
                <a:extLst>
                  <a:ext uri="{FF2B5EF4-FFF2-40B4-BE49-F238E27FC236}">
                    <a16:creationId xmlns:a16="http://schemas.microsoft.com/office/drawing/2014/main" id="{58C24ED9-25FC-43B4-80CA-969D8C86F3E1}"/>
                  </a:ext>
                </a:extLst>
              </p:cNvPr>
              <p:cNvSpPr>
                <a:spLocks noChangeShapeType="1"/>
              </p:cNvSpPr>
              <p:nvPr/>
            </p:nvSpPr>
            <p:spPr bwMode="auto">
              <a:xfrm>
                <a:off x="3845" y="3519"/>
                <a:ext cx="840" cy="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4" name="Line 18">
                <a:extLst>
                  <a:ext uri="{FF2B5EF4-FFF2-40B4-BE49-F238E27FC236}">
                    <a16:creationId xmlns:a16="http://schemas.microsoft.com/office/drawing/2014/main" id="{98ECFB4C-78D2-405F-8C8D-E965CB7EC03A}"/>
                  </a:ext>
                </a:extLst>
              </p:cNvPr>
              <p:cNvSpPr>
                <a:spLocks noChangeShapeType="1"/>
              </p:cNvSpPr>
              <p:nvPr/>
            </p:nvSpPr>
            <p:spPr bwMode="auto">
              <a:xfrm flipV="1">
                <a:off x="3840" y="2519"/>
                <a:ext cx="0" cy="1005"/>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5" name="Line 19">
                <a:extLst>
                  <a:ext uri="{FF2B5EF4-FFF2-40B4-BE49-F238E27FC236}">
                    <a16:creationId xmlns:a16="http://schemas.microsoft.com/office/drawing/2014/main" id="{987562D6-563D-45AC-B5B9-271B323B446C}"/>
                  </a:ext>
                </a:extLst>
              </p:cNvPr>
              <p:cNvSpPr>
                <a:spLocks noChangeShapeType="1"/>
              </p:cNvSpPr>
              <p:nvPr/>
            </p:nvSpPr>
            <p:spPr bwMode="auto">
              <a:xfrm>
                <a:off x="3845" y="3401"/>
                <a:ext cx="10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6" name="Line 20">
                <a:extLst>
                  <a:ext uri="{FF2B5EF4-FFF2-40B4-BE49-F238E27FC236}">
                    <a16:creationId xmlns:a16="http://schemas.microsoft.com/office/drawing/2014/main" id="{512CD330-4165-4149-9796-A27683A7759B}"/>
                  </a:ext>
                </a:extLst>
              </p:cNvPr>
              <p:cNvSpPr>
                <a:spLocks noChangeShapeType="1"/>
              </p:cNvSpPr>
              <p:nvPr/>
            </p:nvSpPr>
            <p:spPr bwMode="auto">
              <a:xfrm>
                <a:off x="3966" y="3408"/>
                <a:ext cx="0" cy="10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8971" name="Object 21">
              <a:hlinkClick r:id="" action="ppaction://ole?verb=0"/>
              <a:extLst>
                <a:ext uri="{FF2B5EF4-FFF2-40B4-BE49-F238E27FC236}">
                  <a16:creationId xmlns:a16="http://schemas.microsoft.com/office/drawing/2014/main" id="{A9F987C7-97F4-45E9-8A32-1AD3728942B4}"/>
                </a:ext>
              </a:extLst>
            </p:cNvPr>
            <p:cNvGraphicFramePr>
              <a:graphicFrameLocks/>
            </p:cNvGraphicFramePr>
            <p:nvPr/>
          </p:nvGraphicFramePr>
          <p:xfrm>
            <a:off x="4704" y="2501"/>
            <a:ext cx="293" cy="283"/>
          </p:xfrm>
          <a:graphic>
            <a:graphicData uri="http://schemas.openxmlformats.org/presentationml/2006/ole">
              <mc:AlternateContent xmlns:mc="http://schemas.openxmlformats.org/markup-compatibility/2006">
                <mc:Choice xmlns:v="urn:schemas-microsoft-com:vml" Requires="v">
                  <p:oleObj spid="_x0000_s39748" name="公式" r:id="rId5" imgW="98075" imgH="136166" progId="Equation.3">
                    <p:embed/>
                  </p:oleObj>
                </mc:Choice>
                <mc:Fallback>
                  <p:oleObj name="公式" r:id="rId5" imgW="98075" imgH="136166" progId="Equation.3">
                    <p:embed/>
                    <p:pic>
                      <p:nvPicPr>
                        <p:cNvPr id="0" name="Object 2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4" y="2501"/>
                          <a:ext cx="293"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72" name="Object 22">
              <a:hlinkClick r:id="" action="ppaction://ole?verb=0"/>
              <a:extLst>
                <a:ext uri="{FF2B5EF4-FFF2-40B4-BE49-F238E27FC236}">
                  <a16:creationId xmlns:a16="http://schemas.microsoft.com/office/drawing/2014/main" id="{7DEA28B3-57C1-47CD-9284-1932DBA51DF1}"/>
                </a:ext>
              </a:extLst>
            </p:cNvPr>
            <p:cNvGraphicFramePr>
              <a:graphicFrameLocks/>
            </p:cNvGraphicFramePr>
            <p:nvPr/>
          </p:nvGraphicFramePr>
          <p:xfrm>
            <a:off x="3936" y="3120"/>
            <a:ext cx="155" cy="213"/>
          </p:xfrm>
          <a:graphic>
            <a:graphicData uri="http://schemas.openxmlformats.org/presentationml/2006/ole">
              <mc:AlternateContent xmlns:mc="http://schemas.openxmlformats.org/markup-compatibility/2006">
                <mc:Choice xmlns:v="urn:schemas-microsoft-com:vml" Requires="v">
                  <p:oleObj spid="_x0000_s39749" name="公式" r:id="rId7" imgW="59831" imgH="125169" progId="Equation.3">
                    <p:embed/>
                  </p:oleObj>
                </mc:Choice>
                <mc:Fallback>
                  <p:oleObj name="公式" r:id="rId7" imgW="59831" imgH="125169" progId="Equation.3">
                    <p:embed/>
                    <p:pic>
                      <p:nvPicPr>
                        <p:cNvPr id="0"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6" y="3120"/>
                          <a:ext cx="1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8920" name="Rectangle 23">
            <a:extLst>
              <a:ext uri="{FF2B5EF4-FFF2-40B4-BE49-F238E27FC236}">
                <a16:creationId xmlns:a16="http://schemas.microsoft.com/office/drawing/2014/main" id="{86984EAF-12D1-4FBF-9CD4-2BAB12AAD3CC}"/>
              </a:ext>
            </a:extLst>
          </p:cNvPr>
          <p:cNvSpPr>
            <a:spLocks noChangeArrowheads="1"/>
          </p:cNvSpPr>
          <p:nvPr/>
        </p:nvSpPr>
        <p:spPr bwMode="auto">
          <a:xfrm>
            <a:off x="6440488" y="5638800"/>
            <a:ext cx="12557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800" b="1" i="0">
                <a:solidFill>
                  <a:srgbClr val="006600"/>
                </a:solidFill>
                <a:latin typeface="宋体" panose="02010600030101010101" pitchFamily="2" charset="-122"/>
              </a:rPr>
              <a:t>相量图</a:t>
            </a:r>
          </a:p>
        </p:txBody>
      </p:sp>
      <p:grpSp>
        <p:nvGrpSpPr>
          <p:cNvPr id="38921" name="Group 108">
            <a:extLst>
              <a:ext uri="{FF2B5EF4-FFF2-40B4-BE49-F238E27FC236}">
                <a16:creationId xmlns:a16="http://schemas.microsoft.com/office/drawing/2014/main" id="{23B9A708-CFDA-49FC-B1C8-4BACFDC0216D}"/>
              </a:ext>
            </a:extLst>
          </p:cNvPr>
          <p:cNvGrpSpPr>
            <a:grpSpLocks/>
          </p:cNvGrpSpPr>
          <p:nvPr/>
        </p:nvGrpSpPr>
        <p:grpSpPr bwMode="auto">
          <a:xfrm>
            <a:off x="5410200" y="838200"/>
            <a:ext cx="2667000" cy="2133600"/>
            <a:chOff x="3408" y="528"/>
            <a:chExt cx="1680" cy="1344"/>
          </a:xfrm>
        </p:grpSpPr>
        <p:grpSp>
          <p:nvGrpSpPr>
            <p:cNvPr id="38960" name="Group 4">
              <a:extLst>
                <a:ext uri="{FF2B5EF4-FFF2-40B4-BE49-F238E27FC236}">
                  <a16:creationId xmlns:a16="http://schemas.microsoft.com/office/drawing/2014/main" id="{D2ABA0A5-FC91-452F-8CAE-92D3B776687C}"/>
                </a:ext>
              </a:extLst>
            </p:cNvPr>
            <p:cNvGrpSpPr>
              <a:grpSpLocks/>
            </p:cNvGrpSpPr>
            <p:nvPr/>
          </p:nvGrpSpPr>
          <p:grpSpPr bwMode="auto">
            <a:xfrm>
              <a:off x="3686" y="1093"/>
              <a:ext cx="1300" cy="643"/>
              <a:chOff x="4160" y="594"/>
              <a:chExt cx="1120" cy="672"/>
            </a:xfrm>
          </p:grpSpPr>
          <p:sp>
            <p:nvSpPr>
              <p:cNvPr id="38968" name="Line 5">
                <a:extLst>
                  <a:ext uri="{FF2B5EF4-FFF2-40B4-BE49-F238E27FC236}">
                    <a16:creationId xmlns:a16="http://schemas.microsoft.com/office/drawing/2014/main" id="{C888D111-B1EB-412B-B398-A607FF9BB0B5}"/>
                  </a:ext>
                </a:extLst>
              </p:cNvPr>
              <p:cNvSpPr>
                <a:spLocks noChangeShapeType="1"/>
              </p:cNvSpPr>
              <p:nvPr/>
            </p:nvSpPr>
            <p:spPr bwMode="auto">
              <a:xfrm flipV="1">
                <a:off x="4160" y="864"/>
                <a:ext cx="784" cy="40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8969" name="Object 6">
                <a:hlinkClick r:id="" action="ppaction://ole?verb=0"/>
                <a:extLst>
                  <a:ext uri="{FF2B5EF4-FFF2-40B4-BE49-F238E27FC236}">
                    <a16:creationId xmlns:a16="http://schemas.microsoft.com/office/drawing/2014/main" id="{13A16558-EC72-4C75-8EAC-E59CF2A8AA80}"/>
                  </a:ext>
                </a:extLst>
              </p:cNvPr>
              <p:cNvGraphicFramePr>
                <a:graphicFrameLocks/>
              </p:cNvGraphicFramePr>
              <p:nvPr/>
            </p:nvGraphicFramePr>
            <p:xfrm>
              <a:off x="4910" y="594"/>
              <a:ext cx="370" cy="336"/>
            </p:xfrm>
            <a:graphic>
              <a:graphicData uri="http://schemas.openxmlformats.org/presentationml/2006/ole">
                <mc:AlternateContent xmlns:mc="http://schemas.openxmlformats.org/markup-compatibility/2006">
                  <mc:Choice xmlns:v="urn:schemas-microsoft-com:vml" Requires="v">
                    <p:oleObj spid="_x0000_s39750" name="公式" r:id="rId9" imgW="277567" imgH="152309" progId="Equation.3">
                      <p:embed/>
                    </p:oleObj>
                  </mc:Choice>
                  <mc:Fallback>
                    <p:oleObj name="公式" r:id="rId9" imgW="277567" imgH="152309"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0" y="594"/>
                            <a:ext cx="370" cy="336"/>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8961" name="Arc 13">
              <a:extLst>
                <a:ext uri="{FF2B5EF4-FFF2-40B4-BE49-F238E27FC236}">
                  <a16:creationId xmlns:a16="http://schemas.microsoft.com/office/drawing/2014/main" id="{B94C558C-B55C-4AB3-B6C7-5215806C2C92}"/>
                </a:ext>
              </a:extLst>
            </p:cNvPr>
            <p:cNvSpPr>
              <a:spLocks/>
            </p:cNvSpPr>
            <p:nvPr/>
          </p:nvSpPr>
          <p:spPr bwMode="auto">
            <a:xfrm rot="-5400000">
              <a:off x="3848" y="817"/>
              <a:ext cx="735" cy="835"/>
            </a:xfrm>
            <a:custGeom>
              <a:avLst/>
              <a:gdLst>
                <a:gd name="T0" fmla="*/ 0 w 21600"/>
                <a:gd name="T1" fmla="*/ 0 h 25770"/>
                <a:gd name="T2" fmla="*/ 0 w 21600"/>
                <a:gd name="T3" fmla="*/ 0 h 25770"/>
                <a:gd name="T4" fmla="*/ 0 w 21600"/>
                <a:gd name="T5" fmla="*/ 0 h 25770"/>
                <a:gd name="T6" fmla="*/ 0 60000 65536"/>
                <a:gd name="T7" fmla="*/ 0 60000 65536"/>
                <a:gd name="T8" fmla="*/ 0 60000 65536"/>
              </a:gdLst>
              <a:ahLst/>
              <a:cxnLst>
                <a:cxn ang="T6">
                  <a:pos x="T0" y="T1"/>
                </a:cxn>
                <a:cxn ang="T7">
                  <a:pos x="T2" y="T3"/>
                </a:cxn>
                <a:cxn ang="T8">
                  <a:pos x="T4" y="T5"/>
                </a:cxn>
              </a:cxnLst>
              <a:rect l="0" t="0" r="r" b="b"/>
              <a:pathLst>
                <a:path w="21600" h="25770" fill="none" extrusionOk="0">
                  <a:moveTo>
                    <a:pt x="447" y="25770"/>
                  </a:moveTo>
                  <a:cubicBezTo>
                    <a:pt x="150" y="24330"/>
                    <a:pt x="0" y="22864"/>
                    <a:pt x="0" y="21394"/>
                  </a:cubicBezTo>
                  <a:cubicBezTo>
                    <a:pt x="0" y="10613"/>
                    <a:pt x="7948" y="1483"/>
                    <a:pt x="18626" y="-1"/>
                  </a:cubicBezTo>
                </a:path>
                <a:path w="21600" h="25770" stroke="0" extrusionOk="0">
                  <a:moveTo>
                    <a:pt x="447" y="25770"/>
                  </a:moveTo>
                  <a:cubicBezTo>
                    <a:pt x="150" y="24330"/>
                    <a:pt x="0" y="22864"/>
                    <a:pt x="0" y="21394"/>
                  </a:cubicBezTo>
                  <a:cubicBezTo>
                    <a:pt x="0" y="10613"/>
                    <a:pt x="7948" y="1483"/>
                    <a:pt x="18626" y="-1"/>
                  </a:cubicBezTo>
                  <a:lnTo>
                    <a:pt x="21600" y="21394"/>
                  </a:lnTo>
                  <a:lnTo>
                    <a:pt x="447" y="25770"/>
                  </a:lnTo>
                  <a:close/>
                </a:path>
              </a:pathLst>
            </a:custGeom>
            <a:noFill/>
            <a:ln w="381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962" name="Object 14">
              <a:hlinkClick r:id="" action="ppaction://ole?verb=0"/>
              <a:extLst>
                <a:ext uri="{FF2B5EF4-FFF2-40B4-BE49-F238E27FC236}">
                  <a16:creationId xmlns:a16="http://schemas.microsoft.com/office/drawing/2014/main" id="{470E6E9B-142F-44D4-9D2F-7E8D7746ABD1}"/>
                </a:ext>
              </a:extLst>
            </p:cNvPr>
            <p:cNvGraphicFramePr>
              <a:graphicFrameLocks/>
            </p:cNvGraphicFramePr>
            <p:nvPr/>
          </p:nvGraphicFramePr>
          <p:xfrm>
            <a:off x="3920" y="867"/>
            <a:ext cx="724" cy="452"/>
          </p:xfrm>
          <a:graphic>
            <a:graphicData uri="http://schemas.openxmlformats.org/presentationml/2006/ole">
              <mc:AlternateContent xmlns:mc="http://schemas.openxmlformats.org/markup-compatibility/2006">
                <mc:Choice xmlns:v="urn:schemas-microsoft-com:vml" Requires="v">
                  <p:oleObj spid="_x0000_s39751" name="公式" r:id="rId11" imgW="582350" imgH="353750" progId="Equation.3">
                    <p:embed/>
                  </p:oleObj>
                </mc:Choice>
                <mc:Fallback>
                  <p:oleObj name="公式" r:id="rId11" imgW="582350" imgH="353750" progId="Equation.3">
                    <p:embed/>
                    <p:pic>
                      <p:nvPicPr>
                        <p:cNvPr id="0" name="Object 1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0" y="867"/>
                          <a:ext cx="724"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63" name="Line 56">
              <a:extLst>
                <a:ext uri="{FF2B5EF4-FFF2-40B4-BE49-F238E27FC236}">
                  <a16:creationId xmlns:a16="http://schemas.microsoft.com/office/drawing/2014/main" id="{DBD13931-BE02-454A-99C2-8E6DAB264E5B}"/>
                </a:ext>
              </a:extLst>
            </p:cNvPr>
            <p:cNvSpPr>
              <a:spLocks noChangeShapeType="1"/>
            </p:cNvSpPr>
            <p:nvPr/>
          </p:nvSpPr>
          <p:spPr bwMode="auto">
            <a:xfrm>
              <a:off x="3697" y="1742"/>
              <a:ext cx="11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4" name="Line 57">
              <a:extLst>
                <a:ext uri="{FF2B5EF4-FFF2-40B4-BE49-F238E27FC236}">
                  <a16:creationId xmlns:a16="http://schemas.microsoft.com/office/drawing/2014/main" id="{98872F23-5E72-40E6-B2D9-00D0DFB1D345}"/>
                </a:ext>
              </a:extLst>
            </p:cNvPr>
            <p:cNvSpPr>
              <a:spLocks noChangeShapeType="1"/>
            </p:cNvSpPr>
            <p:nvPr/>
          </p:nvSpPr>
          <p:spPr bwMode="auto">
            <a:xfrm flipV="1">
              <a:off x="3679" y="805"/>
              <a:ext cx="0" cy="93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965" name="Object 58">
              <a:hlinkClick r:id="" action="ppaction://ole?verb=0"/>
              <a:extLst>
                <a:ext uri="{FF2B5EF4-FFF2-40B4-BE49-F238E27FC236}">
                  <a16:creationId xmlns:a16="http://schemas.microsoft.com/office/drawing/2014/main" id="{B24E4322-16B7-4220-A1D5-C2AE689CD5D1}"/>
                </a:ext>
              </a:extLst>
            </p:cNvPr>
            <p:cNvGraphicFramePr>
              <a:graphicFrameLocks/>
            </p:cNvGraphicFramePr>
            <p:nvPr/>
          </p:nvGraphicFramePr>
          <p:xfrm>
            <a:off x="3464" y="528"/>
            <a:ext cx="520" cy="336"/>
          </p:xfrm>
          <a:graphic>
            <a:graphicData uri="http://schemas.openxmlformats.org/presentationml/2006/ole">
              <mc:AlternateContent xmlns:mc="http://schemas.openxmlformats.org/markup-compatibility/2006">
                <mc:Choice xmlns:v="urn:schemas-microsoft-com:vml" Requires="v">
                  <p:oleObj spid="_x0000_s39752" name="公式" r:id="rId13" imgW="478879" imgH="152309" progId="Equation.3">
                    <p:embed/>
                  </p:oleObj>
                </mc:Choice>
                <mc:Fallback>
                  <p:oleObj name="公式" r:id="rId13" imgW="478879" imgH="152309" progId="Equation.3">
                    <p:embed/>
                    <p:pic>
                      <p:nvPicPr>
                        <p:cNvPr id="0" name="Object 5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4" y="528"/>
                          <a:ext cx="520" cy="336"/>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66" name="Object 59">
              <a:hlinkClick r:id="" action="ppaction://ole?verb=0"/>
              <a:extLst>
                <a:ext uri="{FF2B5EF4-FFF2-40B4-BE49-F238E27FC236}">
                  <a16:creationId xmlns:a16="http://schemas.microsoft.com/office/drawing/2014/main" id="{60C4C81C-33E7-4C28-B591-EB7BFF89CDCE}"/>
                </a:ext>
              </a:extLst>
            </p:cNvPr>
            <p:cNvGraphicFramePr>
              <a:graphicFrameLocks/>
            </p:cNvGraphicFramePr>
            <p:nvPr/>
          </p:nvGraphicFramePr>
          <p:xfrm>
            <a:off x="4845" y="1597"/>
            <a:ext cx="243" cy="275"/>
          </p:xfrm>
          <a:graphic>
            <a:graphicData uri="http://schemas.openxmlformats.org/presentationml/2006/ole">
              <mc:AlternateContent xmlns:mc="http://schemas.openxmlformats.org/markup-compatibility/2006">
                <mc:Choice xmlns:v="urn:schemas-microsoft-com:vml" Requires="v">
                  <p:oleObj spid="_x0000_s39753" name="公式" r:id="rId15" imgW="98075" imgH="136166" progId="Equation.3">
                    <p:embed/>
                  </p:oleObj>
                </mc:Choice>
                <mc:Fallback>
                  <p:oleObj name="公式" r:id="rId15" imgW="98075" imgH="136166" progId="Equation.3">
                    <p:embed/>
                    <p:pic>
                      <p:nvPicPr>
                        <p:cNvPr id="0" name="Object 5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45" y="1597"/>
                          <a:ext cx="243" cy="27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67" name="Text Box 60">
              <a:extLst>
                <a:ext uri="{FF2B5EF4-FFF2-40B4-BE49-F238E27FC236}">
                  <a16:creationId xmlns:a16="http://schemas.microsoft.com/office/drawing/2014/main" id="{F96F799A-CCCA-4497-A291-051898FAE78B}"/>
                </a:ext>
              </a:extLst>
            </p:cNvPr>
            <p:cNvSpPr txBox="1">
              <a:spLocks noChangeArrowheads="1"/>
            </p:cNvSpPr>
            <p:nvPr/>
          </p:nvSpPr>
          <p:spPr bwMode="auto">
            <a:xfrm>
              <a:off x="3408" y="1546"/>
              <a:ext cx="3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grpSp>
      <p:grpSp>
        <p:nvGrpSpPr>
          <p:cNvPr id="38922" name="Group 83">
            <a:extLst>
              <a:ext uri="{FF2B5EF4-FFF2-40B4-BE49-F238E27FC236}">
                <a16:creationId xmlns:a16="http://schemas.microsoft.com/office/drawing/2014/main" id="{9989FBFE-BBEC-427E-96C0-68451764FD31}"/>
              </a:ext>
            </a:extLst>
          </p:cNvPr>
          <p:cNvGrpSpPr>
            <a:grpSpLocks/>
          </p:cNvGrpSpPr>
          <p:nvPr/>
        </p:nvGrpSpPr>
        <p:grpSpPr bwMode="auto">
          <a:xfrm>
            <a:off x="762000" y="533400"/>
            <a:ext cx="1341438" cy="2211388"/>
            <a:chOff x="672" y="336"/>
            <a:chExt cx="845" cy="1393"/>
          </a:xfrm>
        </p:grpSpPr>
        <p:grpSp>
          <p:nvGrpSpPr>
            <p:cNvPr id="38942" name="Group 63">
              <a:extLst>
                <a:ext uri="{FF2B5EF4-FFF2-40B4-BE49-F238E27FC236}">
                  <a16:creationId xmlns:a16="http://schemas.microsoft.com/office/drawing/2014/main" id="{E14645E0-C63F-42A9-B542-0415E4EBEE45}"/>
                </a:ext>
              </a:extLst>
            </p:cNvPr>
            <p:cNvGrpSpPr>
              <a:grpSpLocks/>
            </p:cNvGrpSpPr>
            <p:nvPr/>
          </p:nvGrpSpPr>
          <p:grpSpPr bwMode="auto">
            <a:xfrm>
              <a:off x="934" y="336"/>
              <a:ext cx="329" cy="278"/>
              <a:chOff x="4368" y="672"/>
              <a:chExt cx="284" cy="240"/>
            </a:xfrm>
          </p:grpSpPr>
          <p:graphicFrame>
            <p:nvGraphicFramePr>
              <p:cNvPr id="38958" name="Object 64">
                <a:extLst>
                  <a:ext uri="{FF2B5EF4-FFF2-40B4-BE49-F238E27FC236}">
                    <a16:creationId xmlns:a16="http://schemas.microsoft.com/office/drawing/2014/main" id="{58FA3B03-A6EC-404C-83C8-4B29B3506299}"/>
                  </a:ext>
                </a:extLst>
              </p:cNvPr>
              <p:cNvGraphicFramePr>
                <a:graphicFrameLocks noChangeAspect="1"/>
              </p:cNvGraphicFramePr>
              <p:nvPr/>
            </p:nvGraphicFramePr>
            <p:xfrm>
              <a:off x="4416" y="672"/>
              <a:ext cx="132" cy="240"/>
            </p:xfrm>
            <a:graphic>
              <a:graphicData uri="http://schemas.openxmlformats.org/presentationml/2006/ole">
                <mc:AlternateContent xmlns:mc="http://schemas.openxmlformats.org/markup-compatibility/2006">
                  <mc:Choice xmlns:v="urn:schemas-microsoft-com:vml" Requires="v">
                    <p:oleObj spid="_x0000_s39754" name="Equation" r:id="rId17" imgW="38010" imgH="114407" progId="Equation.3">
                      <p:embed/>
                    </p:oleObj>
                  </mc:Choice>
                  <mc:Fallback>
                    <p:oleObj name="Equation" r:id="rId17" imgW="38010" imgH="114407" progId="Equation.3">
                      <p:embed/>
                      <p:pic>
                        <p:nvPicPr>
                          <p:cNvPr id="0" name="Object 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6" y="672"/>
                            <a:ext cx="13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59" name="Line 65">
                <a:extLst>
                  <a:ext uri="{FF2B5EF4-FFF2-40B4-BE49-F238E27FC236}">
                    <a16:creationId xmlns:a16="http://schemas.microsoft.com/office/drawing/2014/main" id="{18FE8E83-A032-4C93-9BD8-5EBDA71ADEB7}"/>
                  </a:ext>
                </a:extLst>
              </p:cNvPr>
              <p:cNvSpPr>
                <a:spLocks noChangeShapeType="1"/>
              </p:cNvSpPr>
              <p:nvPr/>
            </p:nvSpPr>
            <p:spPr bwMode="auto">
              <a:xfrm>
                <a:off x="4368" y="912"/>
                <a:ext cx="28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38943" name="Object 66">
              <a:extLst>
                <a:ext uri="{FF2B5EF4-FFF2-40B4-BE49-F238E27FC236}">
                  <a16:creationId xmlns:a16="http://schemas.microsoft.com/office/drawing/2014/main" id="{2881DA04-84C7-40D0-878B-1CAB31001D51}"/>
                </a:ext>
              </a:extLst>
            </p:cNvPr>
            <p:cNvGraphicFramePr>
              <a:graphicFrameLocks noChangeAspect="1"/>
            </p:cNvGraphicFramePr>
            <p:nvPr/>
          </p:nvGraphicFramePr>
          <p:xfrm>
            <a:off x="705" y="1104"/>
            <a:ext cx="160" cy="176"/>
          </p:xfrm>
          <a:graphic>
            <a:graphicData uri="http://schemas.openxmlformats.org/presentationml/2006/ole">
              <mc:AlternateContent xmlns:mc="http://schemas.openxmlformats.org/markup-compatibility/2006">
                <mc:Choice xmlns:v="urn:schemas-microsoft-com:vml" Requires="v">
                  <p:oleObj spid="_x0000_s39755" name="公式" r:id="rId19" imgW="87048" imgH="98030" progId="Equation.3">
                    <p:embed/>
                  </p:oleObj>
                </mc:Choice>
                <mc:Fallback>
                  <p:oleObj name="公式" r:id="rId19" imgW="87048" imgH="98030" progId="Equation.3">
                    <p:embed/>
                    <p:pic>
                      <p:nvPicPr>
                        <p:cNvPr id="0" name="Object 6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5" y="1104"/>
                          <a:ext cx="16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4" name="Text Box 67">
              <a:extLst>
                <a:ext uri="{FF2B5EF4-FFF2-40B4-BE49-F238E27FC236}">
                  <a16:creationId xmlns:a16="http://schemas.microsoft.com/office/drawing/2014/main" id="{F0E3BFF7-1163-4D79-8AD9-16183662F936}"/>
                </a:ext>
              </a:extLst>
            </p:cNvPr>
            <p:cNvSpPr txBox="1">
              <a:spLocks noChangeArrowheads="1"/>
            </p:cNvSpPr>
            <p:nvPr/>
          </p:nvSpPr>
          <p:spPr bwMode="auto">
            <a:xfrm>
              <a:off x="674" y="638"/>
              <a:ext cx="2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0">
                  <a:solidFill>
                    <a:srgbClr val="FF0000"/>
                  </a:solidFill>
                  <a:latin typeface="Times New Roman" panose="02020603050405020304" pitchFamily="18" charset="0"/>
                  <a:ea typeface="楷体_GB2312" pitchFamily="49" charset="-122"/>
                </a:rPr>
                <a:t>+</a:t>
              </a:r>
            </a:p>
          </p:txBody>
        </p:sp>
        <p:sp>
          <p:nvSpPr>
            <p:cNvPr id="38945" name="Text Box 68">
              <a:extLst>
                <a:ext uri="{FF2B5EF4-FFF2-40B4-BE49-F238E27FC236}">
                  <a16:creationId xmlns:a16="http://schemas.microsoft.com/office/drawing/2014/main" id="{501C2DC4-3BCE-4266-A3EF-60674E8E5E89}"/>
                </a:ext>
              </a:extLst>
            </p:cNvPr>
            <p:cNvSpPr txBox="1">
              <a:spLocks noChangeArrowheads="1"/>
            </p:cNvSpPr>
            <p:nvPr/>
          </p:nvSpPr>
          <p:spPr bwMode="auto">
            <a:xfrm>
              <a:off x="672" y="1363"/>
              <a:ext cx="20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b="1" i="0">
                  <a:solidFill>
                    <a:srgbClr val="FF0000"/>
                  </a:solidFill>
                  <a:latin typeface="Times New Roman" panose="02020603050405020304" pitchFamily="18" charset="0"/>
                  <a:ea typeface="楷体_GB2312" pitchFamily="49" charset="-122"/>
                </a:rPr>
                <a:t>-</a:t>
              </a:r>
            </a:p>
          </p:txBody>
        </p:sp>
        <p:grpSp>
          <p:nvGrpSpPr>
            <p:cNvPr id="38946" name="Group 70">
              <a:extLst>
                <a:ext uri="{FF2B5EF4-FFF2-40B4-BE49-F238E27FC236}">
                  <a16:creationId xmlns:a16="http://schemas.microsoft.com/office/drawing/2014/main" id="{A0777980-F40D-48D8-BA7C-36FEDFCA8112}"/>
                </a:ext>
              </a:extLst>
            </p:cNvPr>
            <p:cNvGrpSpPr>
              <a:grpSpLocks/>
            </p:cNvGrpSpPr>
            <p:nvPr/>
          </p:nvGrpSpPr>
          <p:grpSpPr bwMode="auto">
            <a:xfrm>
              <a:off x="1425" y="696"/>
              <a:ext cx="92" cy="1001"/>
              <a:chOff x="4127" y="671"/>
              <a:chExt cx="68" cy="918"/>
            </a:xfrm>
          </p:grpSpPr>
          <p:sp>
            <p:nvSpPr>
              <p:cNvPr id="38952" name="Freeform 71">
                <a:extLst>
                  <a:ext uri="{FF2B5EF4-FFF2-40B4-BE49-F238E27FC236}">
                    <a16:creationId xmlns:a16="http://schemas.microsoft.com/office/drawing/2014/main" id="{B020C309-5EC5-42C6-BAFD-CA6DD222A7B9}"/>
                  </a:ext>
                </a:extLst>
              </p:cNvPr>
              <p:cNvSpPr>
                <a:spLocks/>
              </p:cNvSpPr>
              <p:nvPr/>
            </p:nvSpPr>
            <p:spPr bwMode="auto">
              <a:xfrm>
                <a:off x="4127" y="100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53" name="Freeform 72">
                <a:extLst>
                  <a:ext uri="{FF2B5EF4-FFF2-40B4-BE49-F238E27FC236}">
                    <a16:creationId xmlns:a16="http://schemas.microsoft.com/office/drawing/2014/main" id="{40380FC9-7DAF-4C92-9CF4-5D8C7A641873}"/>
                  </a:ext>
                </a:extLst>
              </p:cNvPr>
              <p:cNvSpPr>
                <a:spLocks/>
              </p:cNvSpPr>
              <p:nvPr/>
            </p:nvSpPr>
            <p:spPr bwMode="auto">
              <a:xfrm>
                <a:off x="4127" y="112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54" name="Freeform 73">
                <a:extLst>
                  <a:ext uri="{FF2B5EF4-FFF2-40B4-BE49-F238E27FC236}">
                    <a16:creationId xmlns:a16="http://schemas.microsoft.com/office/drawing/2014/main" id="{A08AF606-68B8-413A-A6EE-A0913D973137}"/>
                  </a:ext>
                </a:extLst>
              </p:cNvPr>
              <p:cNvSpPr>
                <a:spLocks/>
              </p:cNvSpPr>
              <p:nvPr/>
            </p:nvSpPr>
            <p:spPr bwMode="auto">
              <a:xfrm>
                <a:off x="4127" y="124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55" name="Line 74">
                <a:extLst>
                  <a:ext uri="{FF2B5EF4-FFF2-40B4-BE49-F238E27FC236}">
                    <a16:creationId xmlns:a16="http://schemas.microsoft.com/office/drawing/2014/main" id="{49DD5737-43B1-46BF-AD9A-FBF3462E0427}"/>
                  </a:ext>
                </a:extLst>
              </p:cNvPr>
              <p:cNvSpPr>
                <a:spLocks noChangeShapeType="1"/>
              </p:cNvSpPr>
              <p:nvPr/>
            </p:nvSpPr>
            <p:spPr bwMode="auto">
              <a:xfrm>
                <a:off x="4132" y="136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56" name="Line 75">
                <a:extLst>
                  <a:ext uri="{FF2B5EF4-FFF2-40B4-BE49-F238E27FC236}">
                    <a16:creationId xmlns:a16="http://schemas.microsoft.com/office/drawing/2014/main" id="{457230EA-F87B-410E-A4C1-1FC18AA5E812}"/>
                  </a:ext>
                </a:extLst>
              </p:cNvPr>
              <p:cNvSpPr>
                <a:spLocks noChangeShapeType="1"/>
              </p:cNvSpPr>
              <p:nvPr/>
            </p:nvSpPr>
            <p:spPr bwMode="auto">
              <a:xfrm>
                <a:off x="4132" y="67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57" name="Freeform 76">
                <a:extLst>
                  <a:ext uri="{FF2B5EF4-FFF2-40B4-BE49-F238E27FC236}">
                    <a16:creationId xmlns:a16="http://schemas.microsoft.com/office/drawing/2014/main" id="{CD074611-327B-4D0E-BB84-0B7D97A653B8}"/>
                  </a:ext>
                </a:extLst>
              </p:cNvPr>
              <p:cNvSpPr>
                <a:spLocks/>
              </p:cNvSpPr>
              <p:nvPr/>
            </p:nvSpPr>
            <p:spPr bwMode="auto">
              <a:xfrm>
                <a:off x="4127" y="892"/>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8947" name="Line 77">
              <a:extLst>
                <a:ext uri="{FF2B5EF4-FFF2-40B4-BE49-F238E27FC236}">
                  <a16:creationId xmlns:a16="http://schemas.microsoft.com/office/drawing/2014/main" id="{30121CF2-3548-4150-BC0E-39014FB0D06D}"/>
                </a:ext>
              </a:extLst>
            </p:cNvPr>
            <p:cNvSpPr>
              <a:spLocks noChangeShapeType="1"/>
            </p:cNvSpPr>
            <p:nvPr/>
          </p:nvSpPr>
          <p:spPr bwMode="auto">
            <a:xfrm>
              <a:off x="833" y="696"/>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48" name="Line 78">
              <a:extLst>
                <a:ext uri="{FF2B5EF4-FFF2-40B4-BE49-F238E27FC236}">
                  <a16:creationId xmlns:a16="http://schemas.microsoft.com/office/drawing/2014/main" id="{FF8E64A9-66B8-4153-BE19-4CFBEE05EB59}"/>
                </a:ext>
              </a:extLst>
            </p:cNvPr>
            <p:cNvSpPr>
              <a:spLocks noChangeShapeType="1"/>
            </p:cNvSpPr>
            <p:nvPr/>
          </p:nvSpPr>
          <p:spPr bwMode="auto">
            <a:xfrm>
              <a:off x="833" y="1690"/>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49" name="Oval 79">
              <a:extLst>
                <a:ext uri="{FF2B5EF4-FFF2-40B4-BE49-F238E27FC236}">
                  <a16:creationId xmlns:a16="http://schemas.microsoft.com/office/drawing/2014/main" id="{0C28D894-8734-4CAF-A290-41F47507BB0C}"/>
                </a:ext>
              </a:extLst>
            </p:cNvPr>
            <p:cNvSpPr>
              <a:spLocks noChangeArrowheads="1"/>
            </p:cNvSpPr>
            <p:nvPr/>
          </p:nvSpPr>
          <p:spPr bwMode="auto">
            <a:xfrm>
              <a:off x="791" y="669"/>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8950" name="Text Box 80">
              <a:extLst>
                <a:ext uri="{FF2B5EF4-FFF2-40B4-BE49-F238E27FC236}">
                  <a16:creationId xmlns:a16="http://schemas.microsoft.com/office/drawing/2014/main" id="{545DA4BE-587E-4CA1-94A5-610866C421CB}"/>
                </a:ext>
              </a:extLst>
            </p:cNvPr>
            <p:cNvSpPr txBox="1">
              <a:spLocks noChangeArrowheads="1"/>
            </p:cNvSpPr>
            <p:nvPr/>
          </p:nvSpPr>
          <p:spPr bwMode="auto">
            <a:xfrm>
              <a:off x="1170" y="1051"/>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L</a:t>
              </a:r>
            </a:p>
          </p:txBody>
        </p:sp>
        <p:sp>
          <p:nvSpPr>
            <p:cNvPr id="38951" name="Oval 81">
              <a:extLst>
                <a:ext uri="{FF2B5EF4-FFF2-40B4-BE49-F238E27FC236}">
                  <a16:creationId xmlns:a16="http://schemas.microsoft.com/office/drawing/2014/main" id="{1783C655-4192-4420-B8DC-CE111F9EA8BB}"/>
                </a:ext>
              </a:extLst>
            </p:cNvPr>
            <p:cNvSpPr>
              <a:spLocks noChangeArrowheads="1"/>
            </p:cNvSpPr>
            <p:nvPr/>
          </p:nvSpPr>
          <p:spPr bwMode="auto">
            <a:xfrm>
              <a:off x="791" y="1671"/>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38923" name="Group 103">
            <a:extLst>
              <a:ext uri="{FF2B5EF4-FFF2-40B4-BE49-F238E27FC236}">
                <a16:creationId xmlns:a16="http://schemas.microsoft.com/office/drawing/2014/main" id="{6EFABC0C-1E7C-432A-B078-E96EFB2B11C5}"/>
              </a:ext>
            </a:extLst>
          </p:cNvPr>
          <p:cNvGrpSpPr>
            <a:grpSpLocks/>
          </p:cNvGrpSpPr>
          <p:nvPr/>
        </p:nvGrpSpPr>
        <p:grpSpPr bwMode="auto">
          <a:xfrm>
            <a:off x="3276600" y="517525"/>
            <a:ext cx="1341438" cy="2227263"/>
            <a:chOff x="2064" y="326"/>
            <a:chExt cx="845" cy="1403"/>
          </a:xfrm>
        </p:grpSpPr>
        <p:graphicFrame>
          <p:nvGraphicFramePr>
            <p:cNvPr id="38925" name="Object 86">
              <a:extLst>
                <a:ext uri="{FF2B5EF4-FFF2-40B4-BE49-F238E27FC236}">
                  <a16:creationId xmlns:a16="http://schemas.microsoft.com/office/drawing/2014/main" id="{D8545E2A-81D4-476C-BD24-7DF830C1975A}"/>
                </a:ext>
              </a:extLst>
            </p:cNvPr>
            <p:cNvGraphicFramePr>
              <a:graphicFrameLocks noChangeAspect="1"/>
            </p:cNvGraphicFramePr>
            <p:nvPr/>
          </p:nvGraphicFramePr>
          <p:xfrm>
            <a:off x="2389" y="326"/>
            <a:ext cx="191" cy="298"/>
          </p:xfrm>
          <a:graphic>
            <a:graphicData uri="http://schemas.openxmlformats.org/presentationml/2006/ole">
              <mc:AlternateContent xmlns:mc="http://schemas.openxmlformats.org/markup-compatibility/2006">
                <mc:Choice xmlns:v="urn:schemas-microsoft-com:vml" Requires="v">
                  <p:oleObj spid="_x0000_s39756" name="Equation" r:id="rId21" imgW="59831" imgH="125169" progId="Equation.3">
                    <p:embed/>
                  </p:oleObj>
                </mc:Choice>
                <mc:Fallback>
                  <p:oleObj name="Equation" r:id="rId21" imgW="59831" imgH="125169" progId="Equation.3">
                    <p:embed/>
                    <p:pic>
                      <p:nvPicPr>
                        <p:cNvPr id="0" name="Object 8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89" y="326"/>
                          <a:ext cx="191"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6" name="Line 87">
              <a:extLst>
                <a:ext uri="{FF2B5EF4-FFF2-40B4-BE49-F238E27FC236}">
                  <a16:creationId xmlns:a16="http://schemas.microsoft.com/office/drawing/2014/main" id="{0D3371F9-D687-45A2-9E67-1955F894CBFF}"/>
                </a:ext>
              </a:extLst>
            </p:cNvPr>
            <p:cNvSpPr>
              <a:spLocks noChangeShapeType="1"/>
            </p:cNvSpPr>
            <p:nvPr/>
          </p:nvSpPr>
          <p:spPr bwMode="auto">
            <a:xfrm>
              <a:off x="2352" y="614"/>
              <a:ext cx="329"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38927" name="Object 88">
              <a:extLst>
                <a:ext uri="{FF2B5EF4-FFF2-40B4-BE49-F238E27FC236}">
                  <a16:creationId xmlns:a16="http://schemas.microsoft.com/office/drawing/2014/main" id="{3DD5499D-5E05-45D0-97D5-8B2AB4F1ECF4}"/>
                </a:ext>
              </a:extLst>
            </p:cNvPr>
            <p:cNvGraphicFramePr>
              <a:graphicFrameLocks noChangeAspect="1"/>
            </p:cNvGraphicFramePr>
            <p:nvPr/>
          </p:nvGraphicFramePr>
          <p:xfrm>
            <a:off x="2091" y="1084"/>
            <a:ext cx="173" cy="216"/>
          </p:xfrm>
          <a:graphic>
            <a:graphicData uri="http://schemas.openxmlformats.org/presentationml/2006/ole">
              <mc:AlternateContent xmlns:mc="http://schemas.openxmlformats.org/markup-compatibility/2006">
                <mc:Choice xmlns:v="urn:schemas-microsoft-com:vml" Requires="v">
                  <p:oleObj spid="_x0000_s39757" name="Equation" r:id="rId23" imgW="98075" imgH="136166" progId="Equation.3">
                    <p:embed/>
                  </p:oleObj>
                </mc:Choice>
                <mc:Fallback>
                  <p:oleObj name="Equation" r:id="rId23" imgW="98075" imgH="136166" progId="Equation.3">
                    <p:embed/>
                    <p:pic>
                      <p:nvPicPr>
                        <p:cNvPr id="0" name="Object 8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91" y="1084"/>
                          <a:ext cx="173"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8" name="Text Box 89">
              <a:extLst>
                <a:ext uri="{FF2B5EF4-FFF2-40B4-BE49-F238E27FC236}">
                  <a16:creationId xmlns:a16="http://schemas.microsoft.com/office/drawing/2014/main" id="{A3B35430-893F-4A16-8878-6F25FE412100}"/>
                </a:ext>
              </a:extLst>
            </p:cNvPr>
            <p:cNvSpPr txBox="1">
              <a:spLocks noChangeArrowheads="1"/>
            </p:cNvSpPr>
            <p:nvPr/>
          </p:nvSpPr>
          <p:spPr bwMode="auto">
            <a:xfrm>
              <a:off x="2066" y="638"/>
              <a:ext cx="2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0">
                  <a:solidFill>
                    <a:srgbClr val="FF0000"/>
                  </a:solidFill>
                  <a:latin typeface="Times New Roman" panose="02020603050405020304" pitchFamily="18" charset="0"/>
                  <a:ea typeface="楷体_GB2312" pitchFamily="49" charset="-122"/>
                </a:rPr>
                <a:t>+</a:t>
              </a:r>
            </a:p>
          </p:txBody>
        </p:sp>
        <p:sp>
          <p:nvSpPr>
            <p:cNvPr id="38929" name="Text Box 90">
              <a:extLst>
                <a:ext uri="{FF2B5EF4-FFF2-40B4-BE49-F238E27FC236}">
                  <a16:creationId xmlns:a16="http://schemas.microsoft.com/office/drawing/2014/main" id="{08C9C2E7-F2E5-45F4-9BDF-8BC3C43A163E}"/>
                </a:ext>
              </a:extLst>
            </p:cNvPr>
            <p:cNvSpPr txBox="1">
              <a:spLocks noChangeArrowheads="1"/>
            </p:cNvSpPr>
            <p:nvPr/>
          </p:nvSpPr>
          <p:spPr bwMode="auto">
            <a:xfrm>
              <a:off x="2064" y="1363"/>
              <a:ext cx="20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b="1" i="0">
                  <a:solidFill>
                    <a:srgbClr val="FF0000"/>
                  </a:solidFill>
                  <a:latin typeface="Times New Roman" panose="02020603050405020304" pitchFamily="18" charset="0"/>
                  <a:ea typeface="楷体_GB2312" pitchFamily="49" charset="-122"/>
                </a:rPr>
                <a:t>-</a:t>
              </a:r>
            </a:p>
          </p:txBody>
        </p:sp>
        <p:grpSp>
          <p:nvGrpSpPr>
            <p:cNvPr id="38930" name="Group 91">
              <a:extLst>
                <a:ext uri="{FF2B5EF4-FFF2-40B4-BE49-F238E27FC236}">
                  <a16:creationId xmlns:a16="http://schemas.microsoft.com/office/drawing/2014/main" id="{291CE3BC-0F60-4AE2-A029-3C268885AEBA}"/>
                </a:ext>
              </a:extLst>
            </p:cNvPr>
            <p:cNvGrpSpPr>
              <a:grpSpLocks/>
            </p:cNvGrpSpPr>
            <p:nvPr/>
          </p:nvGrpSpPr>
          <p:grpSpPr bwMode="auto">
            <a:xfrm>
              <a:off x="2817" y="696"/>
              <a:ext cx="92" cy="1001"/>
              <a:chOff x="4127" y="671"/>
              <a:chExt cx="68" cy="918"/>
            </a:xfrm>
          </p:grpSpPr>
          <p:sp>
            <p:nvSpPr>
              <p:cNvPr id="38936" name="Freeform 92">
                <a:extLst>
                  <a:ext uri="{FF2B5EF4-FFF2-40B4-BE49-F238E27FC236}">
                    <a16:creationId xmlns:a16="http://schemas.microsoft.com/office/drawing/2014/main" id="{AF18FDA1-4845-4B07-9B22-9C2C2BC922D7}"/>
                  </a:ext>
                </a:extLst>
              </p:cNvPr>
              <p:cNvSpPr>
                <a:spLocks/>
              </p:cNvSpPr>
              <p:nvPr/>
            </p:nvSpPr>
            <p:spPr bwMode="auto">
              <a:xfrm>
                <a:off x="4127" y="100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37" name="Freeform 93">
                <a:extLst>
                  <a:ext uri="{FF2B5EF4-FFF2-40B4-BE49-F238E27FC236}">
                    <a16:creationId xmlns:a16="http://schemas.microsoft.com/office/drawing/2014/main" id="{426B9142-BDF1-4352-9E9C-85A581C6AD5F}"/>
                  </a:ext>
                </a:extLst>
              </p:cNvPr>
              <p:cNvSpPr>
                <a:spLocks/>
              </p:cNvSpPr>
              <p:nvPr/>
            </p:nvSpPr>
            <p:spPr bwMode="auto">
              <a:xfrm>
                <a:off x="4127" y="112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38" name="Freeform 94">
                <a:extLst>
                  <a:ext uri="{FF2B5EF4-FFF2-40B4-BE49-F238E27FC236}">
                    <a16:creationId xmlns:a16="http://schemas.microsoft.com/office/drawing/2014/main" id="{7CCBFA2A-03E7-4345-809D-948B6AFD0C2A}"/>
                  </a:ext>
                </a:extLst>
              </p:cNvPr>
              <p:cNvSpPr>
                <a:spLocks/>
              </p:cNvSpPr>
              <p:nvPr/>
            </p:nvSpPr>
            <p:spPr bwMode="auto">
              <a:xfrm>
                <a:off x="4127" y="124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39" name="Line 95">
                <a:extLst>
                  <a:ext uri="{FF2B5EF4-FFF2-40B4-BE49-F238E27FC236}">
                    <a16:creationId xmlns:a16="http://schemas.microsoft.com/office/drawing/2014/main" id="{A9367B8F-D27B-4C76-AC57-93BC9BC13A0C}"/>
                  </a:ext>
                </a:extLst>
              </p:cNvPr>
              <p:cNvSpPr>
                <a:spLocks noChangeShapeType="1"/>
              </p:cNvSpPr>
              <p:nvPr/>
            </p:nvSpPr>
            <p:spPr bwMode="auto">
              <a:xfrm>
                <a:off x="4132" y="136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40" name="Line 96">
                <a:extLst>
                  <a:ext uri="{FF2B5EF4-FFF2-40B4-BE49-F238E27FC236}">
                    <a16:creationId xmlns:a16="http://schemas.microsoft.com/office/drawing/2014/main" id="{081D05EB-B344-43EB-80D5-768691068957}"/>
                  </a:ext>
                </a:extLst>
              </p:cNvPr>
              <p:cNvSpPr>
                <a:spLocks noChangeShapeType="1"/>
              </p:cNvSpPr>
              <p:nvPr/>
            </p:nvSpPr>
            <p:spPr bwMode="auto">
              <a:xfrm>
                <a:off x="4132" y="67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41" name="Freeform 97">
                <a:extLst>
                  <a:ext uri="{FF2B5EF4-FFF2-40B4-BE49-F238E27FC236}">
                    <a16:creationId xmlns:a16="http://schemas.microsoft.com/office/drawing/2014/main" id="{CC7E63E1-C47D-40F4-9CA7-8AED8F27BB8B}"/>
                  </a:ext>
                </a:extLst>
              </p:cNvPr>
              <p:cNvSpPr>
                <a:spLocks/>
              </p:cNvSpPr>
              <p:nvPr/>
            </p:nvSpPr>
            <p:spPr bwMode="auto">
              <a:xfrm>
                <a:off x="4127" y="892"/>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8931" name="Line 98">
              <a:extLst>
                <a:ext uri="{FF2B5EF4-FFF2-40B4-BE49-F238E27FC236}">
                  <a16:creationId xmlns:a16="http://schemas.microsoft.com/office/drawing/2014/main" id="{CF018737-0DD3-4C2C-A280-66BA18D47B4B}"/>
                </a:ext>
              </a:extLst>
            </p:cNvPr>
            <p:cNvSpPr>
              <a:spLocks noChangeShapeType="1"/>
            </p:cNvSpPr>
            <p:nvPr/>
          </p:nvSpPr>
          <p:spPr bwMode="auto">
            <a:xfrm>
              <a:off x="2225" y="696"/>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32" name="Line 99">
              <a:extLst>
                <a:ext uri="{FF2B5EF4-FFF2-40B4-BE49-F238E27FC236}">
                  <a16:creationId xmlns:a16="http://schemas.microsoft.com/office/drawing/2014/main" id="{6B4FEBC6-6DB5-4038-86D9-BF42BFCD5579}"/>
                </a:ext>
              </a:extLst>
            </p:cNvPr>
            <p:cNvSpPr>
              <a:spLocks noChangeShapeType="1"/>
            </p:cNvSpPr>
            <p:nvPr/>
          </p:nvSpPr>
          <p:spPr bwMode="auto">
            <a:xfrm>
              <a:off x="2208" y="1690"/>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933" name="Oval 100">
              <a:extLst>
                <a:ext uri="{FF2B5EF4-FFF2-40B4-BE49-F238E27FC236}">
                  <a16:creationId xmlns:a16="http://schemas.microsoft.com/office/drawing/2014/main" id="{F141954E-C040-42D6-9E84-A06EBC936D95}"/>
                </a:ext>
              </a:extLst>
            </p:cNvPr>
            <p:cNvSpPr>
              <a:spLocks noChangeArrowheads="1"/>
            </p:cNvSpPr>
            <p:nvPr/>
          </p:nvSpPr>
          <p:spPr bwMode="auto">
            <a:xfrm>
              <a:off x="2183" y="669"/>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8934" name="Text Box 101">
              <a:extLst>
                <a:ext uri="{FF2B5EF4-FFF2-40B4-BE49-F238E27FC236}">
                  <a16:creationId xmlns:a16="http://schemas.microsoft.com/office/drawing/2014/main" id="{ECF72842-3AB7-483C-B8AB-ADEA197FDE83}"/>
                </a:ext>
              </a:extLst>
            </p:cNvPr>
            <p:cNvSpPr txBox="1">
              <a:spLocks noChangeArrowheads="1"/>
            </p:cNvSpPr>
            <p:nvPr/>
          </p:nvSpPr>
          <p:spPr bwMode="auto">
            <a:xfrm>
              <a:off x="2562" y="1051"/>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L</a:t>
              </a:r>
            </a:p>
          </p:txBody>
        </p:sp>
        <p:sp>
          <p:nvSpPr>
            <p:cNvPr id="38935" name="Oval 102">
              <a:extLst>
                <a:ext uri="{FF2B5EF4-FFF2-40B4-BE49-F238E27FC236}">
                  <a16:creationId xmlns:a16="http://schemas.microsoft.com/office/drawing/2014/main" id="{8DC6B4B3-D544-48F9-8718-D6BD73CF520B}"/>
                </a:ext>
              </a:extLst>
            </p:cNvPr>
            <p:cNvSpPr>
              <a:spLocks noChangeArrowheads="1"/>
            </p:cNvSpPr>
            <p:nvPr/>
          </p:nvSpPr>
          <p:spPr bwMode="auto">
            <a:xfrm>
              <a:off x="2183" y="1671"/>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38924" name="AutoShape 104">
            <a:extLst>
              <a:ext uri="{FF2B5EF4-FFF2-40B4-BE49-F238E27FC236}">
                <a16:creationId xmlns:a16="http://schemas.microsoft.com/office/drawing/2014/main" id="{4FF064B4-0FE4-4502-9BB5-E72D2109E3E1}"/>
              </a:ext>
            </a:extLst>
          </p:cNvPr>
          <p:cNvSpPr>
            <a:spLocks noChangeArrowheads="1"/>
          </p:cNvSpPr>
          <p:nvPr/>
        </p:nvSpPr>
        <p:spPr bwMode="auto">
          <a:xfrm>
            <a:off x="2362200" y="1524000"/>
            <a:ext cx="762000" cy="609600"/>
          </a:xfrm>
          <a:prstGeom prst="rightArrow">
            <a:avLst>
              <a:gd name="adj1" fmla="val 50000"/>
              <a:gd name="adj2" fmla="val 31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a:extLst>
              <a:ext uri="{FF2B5EF4-FFF2-40B4-BE49-F238E27FC236}">
                <a16:creationId xmlns:a16="http://schemas.microsoft.com/office/drawing/2014/main" id="{69B2CC44-4BAE-448F-A3FC-E77E7F064A7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22E21EA-195B-4BBF-8AEB-8A09DD6040FA}" type="slidenum">
              <a:rPr lang="en-US" altLang="zh-CN" sz="1400" smtClean="0"/>
              <a:pPr>
                <a:spcBef>
                  <a:spcPct val="0"/>
                </a:spcBef>
                <a:buFontTx/>
                <a:buNone/>
              </a:pPr>
              <a:t>38</a:t>
            </a:fld>
            <a:endParaRPr lang="en-US" altLang="zh-CN" sz="1400"/>
          </a:p>
        </p:txBody>
      </p:sp>
      <p:sp>
        <p:nvSpPr>
          <p:cNvPr id="184323" name="Rectangle 3">
            <a:extLst>
              <a:ext uri="{FF2B5EF4-FFF2-40B4-BE49-F238E27FC236}">
                <a16:creationId xmlns:a16="http://schemas.microsoft.com/office/drawing/2014/main" id="{8853468F-35A9-4486-B449-3142C673D744}"/>
              </a:ext>
            </a:extLst>
          </p:cNvPr>
          <p:cNvSpPr>
            <a:spLocks noChangeArrowheads="1"/>
          </p:cNvSpPr>
          <p:nvPr/>
        </p:nvSpPr>
        <p:spPr bwMode="auto">
          <a:xfrm>
            <a:off x="762000" y="609600"/>
            <a:ext cx="2667000" cy="515938"/>
          </a:xfrm>
          <a:prstGeom prst="rect">
            <a:avLst/>
          </a:prstGeom>
          <a:noFill/>
          <a:ln>
            <a:noFill/>
          </a:ln>
          <a:effec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b="1" i="0">
                <a:effectLst>
                  <a:outerShdw blurRad="38100" dist="38100" dir="2700000" algn="tl">
                    <a:srgbClr val="C0C0C0"/>
                  </a:outerShdw>
                </a:effectLst>
                <a:latin typeface="Times New Roman" panose="02020603050405020304" pitchFamily="18" charset="0"/>
              </a:rPr>
              <a:t>(2)</a:t>
            </a:r>
            <a:r>
              <a:rPr kumimoji="1" lang="en-US" altLang="zh-CN" b="1" i="0">
                <a:solidFill>
                  <a:srgbClr val="006600"/>
                </a:solidFill>
                <a:effectLst>
                  <a:outerShdw blurRad="38100" dist="38100" dir="2700000" algn="tl">
                    <a:srgbClr val="C0C0C0"/>
                  </a:outerShdw>
                </a:effectLst>
                <a:latin typeface="Times New Roman" panose="02020603050405020304" pitchFamily="18" charset="0"/>
              </a:rPr>
              <a:t> </a:t>
            </a:r>
            <a:r>
              <a:rPr kumimoji="1" lang="zh-CN" altLang="en-US" b="1" i="0">
                <a:effectLst>
                  <a:outerShdw blurRad="38100" dist="38100" dir="2700000" algn="tl">
                    <a:srgbClr val="C0C0C0"/>
                  </a:outerShdw>
                </a:effectLst>
                <a:latin typeface="Times New Roman" panose="02020603050405020304" pitchFamily="18" charset="0"/>
              </a:rPr>
              <a:t>瞬时功率</a:t>
            </a:r>
            <a:endParaRPr kumimoji="1" lang="zh-CN" altLang="zh-CN" b="1" i="0">
              <a:effectLst>
                <a:outerShdw blurRad="38100" dist="38100" dir="2700000" algn="tl">
                  <a:srgbClr val="C0C0C0"/>
                </a:outerShdw>
              </a:effectLst>
              <a:latin typeface="Times New Roman" panose="02020603050405020304" pitchFamily="18" charset="0"/>
            </a:endParaRPr>
          </a:p>
        </p:txBody>
      </p:sp>
      <p:graphicFrame>
        <p:nvGraphicFramePr>
          <p:cNvPr id="184324" name="Object 4" descr="20%">
            <a:hlinkClick r:id="" action="ppaction://ole?verb=0"/>
            <a:extLst>
              <a:ext uri="{FF2B5EF4-FFF2-40B4-BE49-F238E27FC236}">
                <a16:creationId xmlns:a16="http://schemas.microsoft.com/office/drawing/2014/main" id="{E2CA149E-57C0-4553-8D83-4B3AB42CBFE5}"/>
              </a:ext>
            </a:extLst>
          </p:cNvPr>
          <p:cNvGraphicFramePr>
            <a:graphicFrameLocks/>
          </p:cNvGraphicFramePr>
          <p:nvPr/>
        </p:nvGraphicFramePr>
        <p:xfrm>
          <a:off x="1638300" y="3429000"/>
          <a:ext cx="4973638" cy="1795463"/>
        </p:xfrm>
        <a:graphic>
          <a:graphicData uri="http://schemas.openxmlformats.org/presentationml/2006/ole">
            <mc:AlternateContent xmlns:mc="http://schemas.openxmlformats.org/markup-compatibility/2006">
              <mc:Choice xmlns:v="urn:schemas-microsoft-com:vml" Requires="v">
                <p:oleObj spid="_x0000_s40228" name="Equation" r:id="rId3" imgW="1854200" imgH="736600" progId="Equation.3">
                  <p:embed/>
                </p:oleObj>
              </mc:Choice>
              <mc:Fallback>
                <p:oleObj name="Equation" r:id="rId3" imgW="1854200" imgH="736600" progId="Equation.3">
                  <p:embed/>
                  <p:pic>
                    <p:nvPicPr>
                      <p:cNvPr id="0" name="Object 4" descr="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3429000"/>
                        <a:ext cx="4973638" cy="1795463"/>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5" name="Rectangle 5">
            <a:extLst>
              <a:ext uri="{FF2B5EF4-FFF2-40B4-BE49-F238E27FC236}">
                <a16:creationId xmlns:a16="http://schemas.microsoft.com/office/drawing/2014/main" id="{E5C945FA-15D8-431F-885E-AAD869A7EE3A}"/>
              </a:ext>
            </a:extLst>
          </p:cNvPr>
          <p:cNvSpPr>
            <a:spLocks noChangeArrowheads="1"/>
          </p:cNvSpPr>
          <p:nvPr/>
        </p:nvSpPr>
        <p:spPr bwMode="auto">
          <a:xfrm>
            <a:off x="838200" y="2895600"/>
            <a:ext cx="2743200" cy="457200"/>
          </a:xfrm>
          <a:prstGeom prst="rect">
            <a:avLst/>
          </a:prstGeom>
          <a:noFill/>
          <a:ln>
            <a:noFill/>
          </a:ln>
          <a:effectLst/>
        </p:spPr>
        <p:txBody>
          <a:bodyPr lIns="92075" tIns="46038" rIns="92075" bIns="46038"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spcBef>
                <a:spcPct val="50000"/>
              </a:spcBef>
              <a:defRPr/>
            </a:pPr>
            <a:r>
              <a:rPr lang="en-US" altLang="zh-CN" sz="2800" b="1" i="0">
                <a:solidFill>
                  <a:schemeClr val="tx1"/>
                </a:solidFill>
                <a:effectLst>
                  <a:outerShdw blurRad="38100" dist="38100" dir="2700000" algn="tl">
                    <a:srgbClr val="C0C0C0"/>
                  </a:outerShdw>
                </a:effectLst>
                <a:latin typeface="Times New Roman" panose="02020603050405020304" pitchFamily="18" charset="0"/>
                <a:sym typeface="Wingdings 2" panose="05020102010507070707" pitchFamily="18" charset="2"/>
              </a:rPr>
              <a:t>(3)</a:t>
            </a:r>
            <a:r>
              <a:rPr lang="en-US" altLang="zh-CN" sz="2800" b="1" i="0">
                <a:solidFill>
                  <a:schemeClr val="tx1"/>
                </a:solidFill>
                <a:effectLst>
                  <a:outerShdw blurRad="38100" dist="38100" dir="2700000" algn="tl">
                    <a:srgbClr val="C0C0C0"/>
                  </a:outerShdw>
                </a:effectLst>
                <a:sym typeface="Wingdings 2" panose="05020102010507070707" pitchFamily="18" charset="2"/>
              </a:rPr>
              <a:t> </a:t>
            </a:r>
            <a:r>
              <a:rPr lang="zh-CN" altLang="en-US" sz="2800" b="1" i="0">
                <a:solidFill>
                  <a:schemeClr val="tx1"/>
                </a:solidFill>
                <a:effectLst>
                  <a:outerShdw blurRad="38100" dist="38100" dir="2700000" algn="tl">
                    <a:srgbClr val="C0C0C0"/>
                  </a:outerShdw>
                </a:effectLst>
                <a:sym typeface="Wingdings 2" panose="05020102010507070707" pitchFamily="18" charset="2"/>
              </a:rPr>
              <a:t>平均功率</a:t>
            </a:r>
          </a:p>
        </p:txBody>
      </p:sp>
      <p:sp>
        <p:nvSpPr>
          <p:cNvPr id="39942" name="Text Box 6">
            <a:extLst>
              <a:ext uri="{FF2B5EF4-FFF2-40B4-BE49-F238E27FC236}">
                <a16:creationId xmlns:a16="http://schemas.microsoft.com/office/drawing/2014/main" id="{7A0CD1A7-D1AF-416E-A53F-86FD5F96AC5B}"/>
              </a:ext>
            </a:extLst>
          </p:cNvPr>
          <p:cNvSpPr txBox="1">
            <a:spLocks noChangeArrowheads="1"/>
          </p:cNvSpPr>
          <p:nvPr/>
        </p:nvSpPr>
        <p:spPr bwMode="auto">
          <a:xfrm>
            <a:off x="5789613" y="7794625"/>
            <a:ext cx="3651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latin typeface="宋体" panose="02010600030101010101" pitchFamily="2" charset="-122"/>
              </a:rPr>
              <a:t> </a:t>
            </a:r>
          </a:p>
        </p:txBody>
      </p:sp>
      <p:grpSp>
        <p:nvGrpSpPr>
          <p:cNvPr id="184328" name="Group 8">
            <a:extLst>
              <a:ext uri="{FF2B5EF4-FFF2-40B4-BE49-F238E27FC236}">
                <a16:creationId xmlns:a16="http://schemas.microsoft.com/office/drawing/2014/main" id="{FCDA7E5C-9483-4E60-906F-17B1628FE2FC}"/>
              </a:ext>
            </a:extLst>
          </p:cNvPr>
          <p:cNvGrpSpPr>
            <a:grpSpLocks/>
          </p:cNvGrpSpPr>
          <p:nvPr/>
        </p:nvGrpSpPr>
        <p:grpSpPr bwMode="auto">
          <a:xfrm>
            <a:off x="1555750" y="1066800"/>
            <a:ext cx="5454650" cy="1676400"/>
            <a:chOff x="480" y="1008"/>
            <a:chExt cx="4636" cy="1056"/>
          </a:xfrm>
        </p:grpSpPr>
        <p:graphicFrame>
          <p:nvGraphicFramePr>
            <p:cNvPr id="39945" name="Object 9" descr="40%">
              <a:hlinkClick r:id="" action="ppaction://ole?verb=0"/>
              <a:extLst>
                <a:ext uri="{FF2B5EF4-FFF2-40B4-BE49-F238E27FC236}">
                  <a16:creationId xmlns:a16="http://schemas.microsoft.com/office/drawing/2014/main" id="{C37327EF-7CBA-4993-AD9E-5D8BEF195C4B}"/>
                </a:ext>
              </a:extLst>
            </p:cNvPr>
            <p:cNvGraphicFramePr>
              <a:graphicFrameLocks/>
            </p:cNvGraphicFramePr>
            <p:nvPr/>
          </p:nvGraphicFramePr>
          <p:xfrm>
            <a:off x="480" y="1008"/>
            <a:ext cx="4277" cy="343"/>
          </p:xfrm>
          <a:graphic>
            <a:graphicData uri="http://schemas.openxmlformats.org/presentationml/2006/ole">
              <mc:AlternateContent xmlns:mc="http://schemas.openxmlformats.org/markup-compatibility/2006">
                <mc:Choice xmlns:v="urn:schemas-microsoft-com:vml" Requires="v">
                  <p:oleObj spid="_x0000_s40229" name="Equation" r:id="rId6" imgW="2298700" imgH="215900" progId="Equation.3">
                    <p:embed/>
                  </p:oleObj>
                </mc:Choice>
                <mc:Fallback>
                  <p:oleObj name="Equation" r:id="rId6" imgW="2298700" imgH="215900" progId="Equation.3">
                    <p:embed/>
                    <p:pic>
                      <p:nvPicPr>
                        <p:cNvPr id="0" name="Object 9" descr="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 y="1008"/>
                          <a:ext cx="4277" cy="343"/>
                        </a:xfrm>
                        <a:prstGeom prst="rect">
                          <a:avLst/>
                        </a:prstGeom>
                        <a:noFill/>
                        <a:ln>
                          <a:noFill/>
                        </a:ln>
                        <a:effectLst/>
                        <a:extLst>
                          <a:ext uri="{909E8E84-426E-40DD-AFC4-6F175D3DCCD1}">
                            <a14:hiddenFill xmlns:a14="http://schemas.microsoft.com/office/drawing/2010/main">
                              <a:blipFill dpi="0" rotWithShape="0">
                                <a:blip r:embed="rId8"/>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6" name="Object 10" descr="40%">
              <a:hlinkClick r:id="" action="ppaction://ole?verb=0"/>
              <a:extLst>
                <a:ext uri="{FF2B5EF4-FFF2-40B4-BE49-F238E27FC236}">
                  <a16:creationId xmlns:a16="http://schemas.microsoft.com/office/drawing/2014/main" id="{E60C7C25-C6A8-43B9-BEBB-B0473C2B9A65}"/>
                </a:ext>
              </a:extLst>
            </p:cNvPr>
            <p:cNvGraphicFramePr>
              <a:graphicFrameLocks/>
            </p:cNvGraphicFramePr>
            <p:nvPr/>
          </p:nvGraphicFramePr>
          <p:xfrm>
            <a:off x="708" y="1776"/>
            <a:ext cx="1560" cy="288"/>
          </p:xfrm>
          <a:graphic>
            <a:graphicData uri="http://schemas.openxmlformats.org/presentationml/2006/ole">
              <mc:AlternateContent xmlns:mc="http://schemas.openxmlformats.org/markup-compatibility/2006">
                <mc:Choice xmlns:v="urn:schemas-microsoft-com:vml" Requires="v">
                  <p:oleObj spid="_x0000_s40230" name="Equation" r:id="rId9" imgW="837836" imgH="203112" progId="Equation.3">
                    <p:embed/>
                  </p:oleObj>
                </mc:Choice>
                <mc:Fallback>
                  <p:oleObj name="Equation" r:id="rId9" imgW="837836" imgH="203112" progId="Equation.3">
                    <p:embed/>
                    <p:pic>
                      <p:nvPicPr>
                        <p:cNvPr id="0" name="Object 10" descr="4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 y="1776"/>
                          <a:ext cx="1560" cy="288"/>
                        </a:xfrm>
                        <a:prstGeom prst="rect">
                          <a:avLst/>
                        </a:prstGeom>
                        <a:noFill/>
                        <a:ln>
                          <a:noFill/>
                        </a:ln>
                        <a:effectLst/>
                        <a:extLst>
                          <a:ext uri="{909E8E84-426E-40DD-AFC4-6F175D3DCCD1}">
                            <a14:hiddenFill xmlns:a14="http://schemas.microsoft.com/office/drawing/2010/main">
                              <a:blipFill dpi="0" rotWithShape="0">
                                <a:blip r:embed="rId8"/>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7" name="Object 11" descr="40%">
              <a:hlinkClick r:id="" action="ppaction://ole?verb=0"/>
              <a:extLst>
                <a:ext uri="{FF2B5EF4-FFF2-40B4-BE49-F238E27FC236}">
                  <a16:creationId xmlns:a16="http://schemas.microsoft.com/office/drawing/2014/main" id="{73BBFF97-06BD-4DDC-819F-9D060890322E}"/>
                </a:ext>
              </a:extLst>
            </p:cNvPr>
            <p:cNvGraphicFramePr>
              <a:graphicFrameLocks/>
            </p:cNvGraphicFramePr>
            <p:nvPr/>
          </p:nvGraphicFramePr>
          <p:xfrm>
            <a:off x="720" y="1248"/>
            <a:ext cx="4396" cy="624"/>
          </p:xfrm>
          <a:graphic>
            <a:graphicData uri="http://schemas.openxmlformats.org/presentationml/2006/ole">
              <mc:AlternateContent xmlns:mc="http://schemas.openxmlformats.org/markup-compatibility/2006">
                <mc:Choice xmlns:v="urn:schemas-microsoft-com:vml" Requires="v">
                  <p:oleObj spid="_x0000_s40231" name="Equation" r:id="rId11" imgW="2362200" imgH="393700" progId="Equation.3">
                    <p:embed/>
                  </p:oleObj>
                </mc:Choice>
                <mc:Fallback>
                  <p:oleObj name="Equation" r:id="rId11" imgW="2362200" imgH="393700" progId="Equation.3">
                    <p:embed/>
                    <p:pic>
                      <p:nvPicPr>
                        <p:cNvPr id="0" name="Object 11" descr="4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 y="1248"/>
                          <a:ext cx="4396" cy="624"/>
                        </a:xfrm>
                        <a:prstGeom prst="rect">
                          <a:avLst/>
                        </a:prstGeom>
                        <a:noFill/>
                        <a:ln>
                          <a:noFill/>
                        </a:ln>
                        <a:effectLst/>
                        <a:extLst>
                          <a:ext uri="{909E8E84-426E-40DD-AFC4-6F175D3DCCD1}">
                            <a14:hiddenFill xmlns:a14="http://schemas.microsoft.com/office/drawing/2010/main">
                              <a:blipFill dpi="0" rotWithShape="0">
                                <a:blip r:embed="rId8"/>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84337" name="Rectangle 17">
            <a:extLst>
              <a:ext uri="{FF2B5EF4-FFF2-40B4-BE49-F238E27FC236}">
                <a16:creationId xmlns:a16="http://schemas.microsoft.com/office/drawing/2014/main" id="{BE68D08D-638D-4319-956D-A5AB6D9F7CE7}"/>
              </a:ext>
            </a:extLst>
          </p:cNvPr>
          <p:cNvSpPr>
            <a:spLocks noChangeArrowheads="1"/>
          </p:cNvSpPr>
          <p:nvPr/>
        </p:nvSpPr>
        <p:spPr bwMode="auto">
          <a:xfrm>
            <a:off x="838200" y="5181600"/>
            <a:ext cx="7543800" cy="914400"/>
          </a:xfrm>
          <a:prstGeom prst="rect">
            <a:avLst/>
          </a:prstGeom>
          <a:noFill/>
          <a:ln>
            <a:noFill/>
          </a:ln>
          <a:effectLst/>
        </p:spPr>
        <p:txBody>
          <a:bodyPr lIns="92075" tIns="46038" rIns="92075" bIns="46038"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spcBef>
                <a:spcPct val="50000"/>
              </a:spcBef>
              <a:defRPr/>
            </a:pPr>
            <a:r>
              <a:rPr lang="en-US" altLang="zh-CN" sz="2800" b="1" i="0" dirty="0">
                <a:solidFill>
                  <a:schemeClr val="tx1"/>
                </a:solidFill>
                <a:effectLst>
                  <a:outerShdw blurRad="38100" dist="38100" dir="2700000" algn="tl">
                    <a:srgbClr val="C0C0C0"/>
                  </a:outerShdw>
                </a:effectLst>
                <a:latin typeface="Times New Roman" panose="02020603050405020304" pitchFamily="18" charset="0"/>
                <a:sym typeface="Wingdings 2" panose="05020102010507070707" pitchFamily="18" charset="2"/>
              </a:rPr>
              <a:t>       </a:t>
            </a:r>
            <a:r>
              <a:rPr lang="zh-CN" altLang="en-US" sz="2800" b="1" i="0" dirty="0">
                <a:solidFill>
                  <a:schemeClr val="tx1"/>
                </a:solidFill>
                <a:effectLst>
                  <a:outerShdw blurRad="38100" dist="38100" dir="2700000" algn="tl">
                    <a:srgbClr val="C0C0C0"/>
                  </a:outerShdw>
                </a:effectLst>
                <a:latin typeface="Times New Roman" panose="02020603050405020304" pitchFamily="18" charset="0"/>
                <a:sym typeface="Wingdings 2" panose="05020102010507070707" pitchFamily="18" charset="2"/>
              </a:rPr>
              <a:t>电感元件有的时刻是吸收电功率，有的时刻发出电功率。平均功率为零。</a:t>
            </a:r>
            <a:endParaRPr lang="zh-CN" altLang="en-US" sz="2800" b="1" i="0" dirty="0">
              <a:solidFill>
                <a:schemeClr val="tx1"/>
              </a:solidFill>
              <a:effectLst>
                <a:outerShdw blurRad="38100" dist="38100" dir="2700000" algn="tl">
                  <a:srgbClr val="C0C0C0"/>
                </a:outerShdw>
              </a:effectLst>
              <a:sym typeface="Wingdings 2" panose="050201020105070707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animEffect transition="in" filter="wipe(left)">
                                      <p:cBhvr>
                                        <p:cTn id="7" dur="500"/>
                                        <p:tgtEl>
                                          <p:spTgt spid="1843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4328"/>
                                        </p:tgtEl>
                                        <p:attrNameLst>
                                          <p:attrName>style.visibility</p:attrName>
                                        </p:attrNameLst>
                                      </p:cBhvr>
                                      <p:to>
                                        <p:strVal val="visible"/>
                                      </p:to>
                                    </p:set>
                                    <p:animEffect transition="in" filter="wipe(left)">
                                      <p:cBhvr>
                                        <p:cTn id="12" dur="500"/>
                                        <p:tgtEl>
                                          <p:spTgt spid="1843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25"/>
                                        </p:tgtEl>
                                        <p:attrNameLst>
                                          <p:attrName>style.visibility</p:attrName>
                                        </p:attrNameLst>
                                      </p:cBhvr>
                                      <p:to>
                                        <p:strVal val="visible"/>
                                      </p:to>
                                    </p:set>
                                    <p:animEffect transition="in" filter="wipe(left)">
                                      <p:cBhvr>
                                        <p:cTn id="17" dur="500"/>
                                        <p:tgtEl>
                                          <p:spTgt spid="184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84324"/>
                                        </p:tgtEl>
                                        <p:attrNameLst>
                                          <p:attrName>style.visibility</p:attrName>
                                        </p:attrNameLst>
                                      </p:cBhvr>
                                      <p:to>
                                        <p:strVal val="visible"/>
                                      </p:to>
                                    </p:set>
                                    <p:animEffect transition="in" filter="checkerboard(across)">
                                      <p:cBhvr>
                                        <p:cTn id="22" dur="500"/>
                                        <p:tgtEl>
                                          <p:spTgt spid="1843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4337"/>
                                        </p:tgtEl>
                                        <p:attrNameLst>
                                          <p:attrName>style.visibility</p:attrName>
                                        </p:attrNameLst>
                                      </p:cBhvr>
                                      <p:to>
                                        <p:strVal val="visible"/>
                                      </p:to>
                                    </p:set>
                                    <p:animEffect transition="in" filter="wipe(left)">
                                      <p:cBhvr>
                                        <p:cTn id="27" dur="500"/>
                                        <p:tgtEl>
                                          <p:spTgt spid="184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build="p" autoUpdateAnimBg="0"/>
      <p:bldP spid="184325" grpId="0" autoUpdateAnimBg="0"/>
      <p:bldP spid="18433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a:extLst>
              <a:ext uri="{FF2B5EF4-FFF2-40B4-BE49-F238E27FC236}">
                <a16:creationId xmlns:a16="http://schemas.microsoft.com/office/drawing/2014/main" id="{6C79399B-96B1-4984-B2E4-04D3E0E31E5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E0BAA82-9724-4279-A5A7-FD05EEF40B2F}" type="slidenum">
              <a:rPr lang="en-US" altLang="zh-CN" sz="1400" smtClean="0"/>
              <a:pPr>
                <a:spcBef>
                  <a:spcPct val="0"/>
                </a:spcBef>
                <a:buFontTx/>
                <a:buNone/>
              </a:pPr>
              <a:t>39</a:t>
            </a:fld>
            <a:endParaRPr lang="en-US" altLang="zh-CN" sz="1400"/>
          </a:p>
        </p:txBody>
      </p:sp>
      <p:grpSp>
        <p:nvGrpSpPr>
          <p:cNvPr id="40963" name="Group 125">
            <a:extLst>
              <a:ext uri="{FF2B5EF4-FFF2-40B4-BE49-F238E27FC236}">
                <a16:creationId xmlns:a16="http://schemas.microsoft.com/office/drawing/2014/main" id="{D079ED5B-D4EA-481D-8ADE-519EE82EBB31}"/>
              </a:ext>
            </a:extLst>
          </p:cNvPr>
          <p:cNvGrpSpPr>
            <a:grpSpLocks/>
          </p:cNvGrpSpPr>
          <p:nvPr/>
        </p:nvGrpSpPr>
        <p:grpSpPr bwMode="auto">
          <a:xfrm>
            <a:off x="1143000" y="304800"/>
            <a:ext cx="6078538" cy="547688"/>
            <a:chOff x="720" y="288"/>
            <a:chExt cx="3829" cy="345"/>
          </a:xfrm>
        </p:grpSpPr>
        <p:sp>
          <p:nvSpPr>
            <p:cNvPr id="41018" name="Rectangle 15">
              <a:extLst>
                <a:ext uri="{FF2B5EF4-FFF2-40B4-BE49-F238E27FC236}">
                  <a16:creationId xmlns:a16="http://schemas.microsoft.com/office/drawing/2014/main" id="{6C805FB7-DA61-4C5D-9D80-D078404E1A91}"/>
                </a:ext>
              </a:extLst>
            </p:cNvPr>
            <p:cNvSpPr>
              <a:spLocks noChangeArrowheads="1"/>
            </p:cNvSpPr>
            <p:nvPr/>
          </p:nvSpPr>
          <p:spPr bwMode="auto">
            <a:xfrm>
              <a:off x="720" y="335"/>
              <a:ext cx="172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i="0">
                  <a:latin typeface="宋体" panose="02010600030101010101" pitchFamily="2" charset="-122"/>
                </a:rPr>
                <a:t>瞬时功率</a:t>
              </a:r>
              <a:r>
                <a:rPr lang="zh-CN" altLang="en-US" sz="2800" b="1" i="0"/>
                <a:t> </a:t>
              </a:r>
              <a:r>
                <a:rPr lang="zh-CN" altLang="zh-CN" sz="2800" b="1" i="0"/>
                <a:t> ：</a:t>
              </a:r>
              <a:endParaRPr lang="zh-CN" altLang="en-US" sz="2800" b="1" i="0"/>
            </a:p>
          </p:txBody>
        </p:sp>
        <p:graphicFrame>
          <p:nvGraphicFramePr>
            <p:cNvPr id="41019" name="Object 16" descr="40%">
              <a:hlinkClick r:id="" action="ppaction://ole?verb=0"/>
              <a:extLst>
                <a:ext uri="{FF2B5EF4-FFF2-40B4-BE49-F238E27FC236}">
                  <a16:creationId xmlns:a16="http://schemas.microsoft.com/office/drawing/2014/main" id="{90E1A411-1FC9-4E2D-9065-83091B9181D9}"/>
                </a:ext>
              </a:extLst>
            </p:cNvPr>
            <p:cNvGraphicFramePr>
              <a:graphicFrameLocks/>
            </p:cNvGraphicFramePr>
            <p:nvPr/>
          </p:nvGraphicFramePr>
          <p:xfrm>
            <a:off x="2064" y="288"/>
            <a:ext cx="961" cy="345"/>
          </p:xfrm>
          <a:graphic>
            <a:graphicData uri="http://schemas.openxmlformats.org/presentationml/2006/ole">
              <mc:AlternateContent xmlns:mc="http://schemas.openxmlformats.org/markup-compatibility/2006">
                <mc:Choice xmlns:v="urn:schemas-microsoft-com:vml" Requires="v">
                  <p:oleObj spid="_x0000_s41441" name="公式" r:id="rId3" imgW="507780" imgH="203112" progId="Equation.3">
                    <p:embed/>
                  </p:oleObj>
                </mc:Choice>
                <mc:Fallback>
                  <p:oleObj name="公式" r:id="rId3" imgW="507780" imgH="203112" progId="Equation.3">
                    <p:embed/>
                    <p:pic>
                      <p:nvPicPr>
                        <p:cNvPr id="0" name="Object 16" descr="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288"/>
                          <a:ext cx="961" cy="345"/>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0" name="Object 17" descr="40%">
              <a:hlinkClick r:id="" action="ppaction://ole?verb=0"/>
              <a:extLst>
                <a:ext uri="{FF2B5EF4-FFF2-40B4-BE49-F238E27FC236}">
                  <a16:creationId xmlns:a16="http://schemas.microsoft.com/office/drawing/2014/main" id="{47FDF480-BB35-4DE9-9E31-140FEA0B45C1}"/>
                </a:ext>
              </a:extLst>
            </p:cNvPr>
            <p:cNvGraphicFramePr>
              <a:graphicFrameLocks/>
            </p:cNvGraphicFramePr>
            <p:nvPr/>
          </p:nvGraphicFramePr>
          <p:xfrm>
            <a:off x="2964" y="288"/>
            <a:ext cx="1585" cy="344"/>
          </p:xfrm>
          <a:graphic>
            <a:graphicData uri="http://schemas.openxmlformats.org/presentationml/2006/ole">
              <mc:AlternateContent xmlns:mc="http://schemas.openxmlformats.org/markup-compatibility/2006">
                <mc:Choice xmlns:v="urn:schemas-microsoft-com:vml" Requires="v">
                  <p:oleObj spid="_x0000_s41442" name="Equation" r:id="rId6" imgW="837836" imgH="203112" progId="Equation.3">
                    <p:embed/>
                  </p:oleObj>
                </mc:Choice>
                <mc:Fallback>
                  <p:oleObj name="Equation" r:id="rId6" imgW="837836" imgH="203112" progId="Equation.3">
                    <p:embed/>
                    <p:pic>
                      <p:nvPicPr>
                        <p:cNvPr id="0" name="Object 17" descr="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4" y="288"/>
                          <a:ext cx="1585" cy="344"/>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0964" name="Group 131">
            <a:extLst>
              <a:ext uri="{FF2B5EF4-FFF2-40B4-BE49-F238E27FC236}">
                <a16:creationId xmlns:a16="http://schemas.microsoft.com/office/drawing/2014/main" id="{E5121532-6FD7-41CD-85FF-F27699A96953}"/>
              </a:ext>
            </a:extLst>
          </p:cNvPr>
          <p:cNvGrpSpPr>
            <a:grpSpLocks/>
          </p:cNvGrpSpPr>
          <p:nvPr/>
        </p:nvGrpSpPr>
        <p:grpSpPr bwMode="auto">
          <a:xfrm>
            <a:off x="908050" y="990600"/>
            <a:ext cx="7169150" cy="4124325"/>
            <a:chOff x="572" y="624"/>
            <a:chExt cx="4516" cy="2598"/>
          </a:xfrm>
        </p:grpSpPr>
        <p:sp>
          <p:nvSpPr>
            <p:cNvPr id="40966" name="Rectangle 2">
              <a:extLst>
                <a:ext uri="{FF2B5EF4-FFF2-40B4-BE49-F238E27FC236}">
                  <a16:creationId xmlns:a16="http://schemas.microsoft.com/office/drawing/2014/main" id="{3D77A028-303D-4879-80B5-D606725A3717}"/>
                </a:ext>
              </a:extLst>
            </p:cNvPr>
            <p:cNvSpPr>
              <a:spLocks noChangeArrowheads="1"/>
            </p:cNvSpPr>
            <p:nvPr/>
          </p:nvSpPr>
          <p:spPr bwMode="auto">
            <a:xfrm>
              <a:off x="572" y="2934"/>
              <a:ext cx="16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40967" name="Group 90">
              <a:extLst>
                <a:ext uri="{FF2B5EF4-FFF2-40B4-BE49-F238E27FC236}">
                  <a16:creationId xmlns:a16="http://schemas.microsoft.com/office/drawing/2014/main" id="{B0FAEF68-5642-4A9E-A766-2FDBE089475B}"/>
                </a:ext>
              </a:extLst>
            </p:cNvPr>
            <p:cNvGrpSpPr>
              <a:grpSpLocks/>
            </p:cNvGrpSpPr>
            <p:nvPr/>
          </p:nvGrpSpPr>
          <p:grpSpPr bwMode="auto">
            <a:xfrm>
              <a:off x="2448" y="666"/>
              <a:ext cx="1868" cy="2544"/>
              <a:chOff x="1968" y="816"/>
              <a:chExt cx="1392" cy="2942"/>
            </a:xfrm>
          </p:grpSpPr>
          <p:sp>
            <p:nvSpPr>
              <p:cNvPr id="41010" name="Line 91">
                <a:extLst>
                  <a:ext uri="{FF2B5EF4-FFF2-40B4-BE49-F238E27FC236}">
                    <a16:creationId xmlns:a16="http://schemas.microsoft.com/office/drawing/2014/main" id="{55BB4736-6FE0-4673-BC4F-391DD9E497CC}"/>
                  </a:ext>
                </a:extLst>
              </p:cNvPr>
              <p:cNvSpPr>
                <a:spLocks noChangeShapeType="1"/>
              </p:cNvSpPr>
              <p:nvPr/>
            </p:nvSpPr>
            <p:spPr bwMode="auto">
              <a:xfrm>
                <a:off x="1968" y="2976"/>
                <a:ext cx="0" cy="768"/>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1" name="Line 92">
                <a:extLst>
                  <a:ext uri="{FF2B5EF4-FFF2-40B4-BE49-F238E27FC236}">
                    <a16:creationId xmlns:a16="http://schemas.microsoft.com/office/drawing/2014/main" id="{671738B7-77A4-405C-B169-AF0851B88E90}"/>
                  </a:ext>
                </a:extLst>
              </p:cNvPr>
              <p:cNvSpPr>
                <a:spLocks noChangeShapeType="1"/>
              </p:cNvSpPr>
              <p:nvPr/>
            </p:nvSpPr>
            <p:spPr bwMode="auto">
              <a:xfrm>
                <a:off x="2892" y="3140"/>
                <a:ext cx="0" cy="618"/>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2" name="Line 93">
                <a:extLst>
                  <a:ext uri="{FF2B5EF4-FFF2-40B4-BE49-F238E27FC236}">
                    <a16:creationId xmlns:a16="http://schemas.microsoft.com/office/drawing/2014/main" id="{48D91524-3A19-4AB9-9DE8-F84E35D7811C}"/>
                  </a:ext>
                </a:extLst>
              </p:cNvPr>
              <p:cNvSpPr>
                <a:spLocks noChangeShapeType="1"/>
              </p:cNvSpPr>
              <p:nvPr/>
            </p:nvSpPr>
            <p:spPr bwMode="auto">
              <a:xfrm>
                <a:off x="3360" y="3120"/>
                <a:ext cx="0" cy="638"/>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3" name="Line 94">
                <a:extLst>
                  <a:ext uri="{FF2B5EF4-FFF2-40B4-BE49-F238E27FC236}">
                    <a16:creationId xmlns:a16="http://schemas.microsoft.com/office/drawing/2014/main" id="{8626C94F-B33F-4586-A2BC-44EC371CD810}"/>
                  </a:ext>
                </a:extLst>
              </p:cNvPr>
              <p:cNvSpPr>
                <a:spLocks noChangeShapeType="1"/>
              </p:cNvSpPr>
              <p:nvPr/>
            </p:nvSpPr>
            <p:spPr bwMode="auto">
              <a:xfrm>
                <a:off x="2419" y="3139"/>
                <a:ext cx="0" cy="618"/>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4" name="Line 95">
                <a:extLst>
                  <a:ext uri="{FF2B5EF4-FFF2-40B4-BE49-F238E27FC236}">
                    <a16:creationId xmlns:a16="http://schemas.microsoft.com/office/drawing/2014/main" id="{9622F232-7BA7-43D6-A707-09F661B6DECA}"/>
                  </a:ext>
                </a:extLst>
              </p:cNvPr>
              <p:cNvSpPr>
                <a:spLocks noChangeShapeType="1"/>
              </p:cNvSpPr>
              <p:nvPr/>
            </p:nvSpPr>
            <p:spPr bwMode="auto">
              <a:xfrm>
                <a:off x="1968" y="873"/>
                <a:ext cx="0" cy="2074"/>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5" name="Line 96">
                <a:extLst>
                  <a:ext uri="{FF2B5EF4-FFF2-40B4-BE49-F238E27FC236}">
                    <a16:creationId xmlns:a16="http://schemas.microsoft.com/office/drawing/2014/main" id="{F1D7AD90-B85E-4844-8EEA-83E60FD7C3BD}"/>
                  </a:ext>
                </a:extLst>
              </p:cNvPr>
              <p:cNvSpPr>
                <a:spLocks noChangeShapeType="1"/>
              </p:cNvSpPr>
              <p:nvPr/>
            </p:nvSpPr>
            <p:spPr bwMode="auto">
              <a:xfrm>
                <a:off x="2892" y="864"/>
                <a:ext cx="0" cy="216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6" name="Line 97">
                <a:extLst>
                  <a:ext uri="{FF2B5EF4-FFF2-40B4-BE49-F238E27FC236}">
                    <a16:creationId xmlns:a16="http://schemas.microsoft.com/office/drawing/2014/main" id="{F03EE2B9-6C77-4EBD-B45F-228034B6BBBB}"/>
                  </a:ext>
                </a:extLst>
              </p:cNvPr>
              <p:cNvSpPr>
                <a:spLocks noChangeShapeType="1"/>
              </p:cNvSpPr>
              <p:nvPr/>
            </p:nvSpPr>
            <p:spPr bwMode="auto">
              <a:xfrm>
                <a:off x="3360" y="816"/>
                <a:ext cx="0" cy="2208"/>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7" name="Line 98">
                <a:extLst>
                  <a:ext uri="{FF2B5EF4-FFF2-40B4-BE49-F238E27FC236}">
                    <a16:creationId xmlns:a16="http://schemas.microsoft.com/office/drawing/2014/main" id="{F8597D9C-6713-4B2E-BEA6-94AB9A54B494}"/>
                  </a:ext>
                </a:extLst>
              </p:cNvPr>
              <p:cNvSpPr>
                <a:spLocks noChangeShapeType="1"/>
              </p:cNvSpPr>
              <p:nvPr/>
            </p:nvSpPr>
            <p:spPr bwMode="auto">
              <a:xfrm>
                <a:off x="2414" y="865"/>
                <a:ext cx="0" cy="2198"/>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968" name="Group 128">
              <a:extLst>
                <a:ext uri="{FF2B5EF4-FFF2-40B4-BE49-F238E27FC236}">
                  <a16:creationId xmlns:a16="http://schemas.microsoft.com/office/drawing/2014/main" id="{90F5C0F1-FCDE-49E9-871E-570A8673B2F3}"/>
                </a:ext>
              </a:extLst>
            </p:cNvPr>
            <p:cNvGrpSpPr>
              <a:grpSpLocks/>
            </p:cNvGrpSpPr>
            <p:nvPr/>
          </p:nvGrpSpPr>
          <p:grpSpPr bwMode="auto">
            <a:xfrm>
              <a:off x="1030" y="624"/>
              <a:ext cx="4058" cy="1146"/>
              <a:chOff x="1030" y="774"/>
              <a:chExt cx="4058" cy="1146"/>
            </a:xfrm>
          </p:grpSpPr>
          <p:sp>
            <p:nvSpPr>
              <p:cNvPr id="40995" name="Rectangle 101">
                <a:extLst>
                  <a:ext uri="{FF2B5EF4-FFF2-40B4-BE49-F238E27FC236}">
                    <a16:creationId xmlns:a16="http://schemas.microsoft.com/office/drawing/2014/main" id="{3F4161D4-00C5-486B-B23A-7D873AD25D34}"/>
                  </a:ext>
                </a:extLst>
              </p:cNvPr>
              <p:cNvSpPr>
                <a:spLocks noChangeArrowheads="1"/>
              </p:cNvSpPr>
              <p:nvPr/>
            </p:nvSpPr>
            <p:spPr bwMode="auto">
              <a:xfrm>
                <a:off x="2797" y="966"/>
                <a:ext cx="16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0000FF"/>
                    </a:solidFill>
                    <a:latin typeface="Times New Roman" panose="02020603050405020304" pitchFamily="18" charset="0"/>
                  </a:rPr>
                  <a:t>i</a:t>
                </a:r>
              </a:p>
            </p:txBody>
          </p:sp>
          <p:grpSp>
            <p:nvGrpSpPr>
              <p:cNvPr id="40996" name="Group 102">
                <a:extLst>
                  <a:ext uri="{FF2B5EF4-FFF2-40B4-BE49-F238E27FC236}">
                    <a16:creationId xmlns:a16="http://schemas.microsoft.com/office/drawing/2014/main" id="{A2F823CB-E282-4E76-B454-C9BE89250270}"/>
                  </a:ext>
                </a:extLst>
              </p:cNvPr>
              <p:cNvGrpSpPr>
                <a:grpSpLocks/>
              </p:cNvGrpSpPr>
              <p:nvPr/>
            </p:nvGrpSpPr>
            <p:grpSpPr bwMode="auto">
              <a:xfrm>
                <a:off x="1182" y="774"/>
                <a:ext cx="3781" cy="1146"/>
                <a:chOff x="1026" y="576"/>
                <a:chExt cx="2816" cy="1146"/>
              </a:xfrm>
            </p:grpSpPr>
            <p:sp>
              <p:nvSpPr>
                <p:cNvPr id="41002" name="Rectangle 103">
                  <a:extLst>
                    <a:ext uri="{FF2B5EF4-FFF2-40B4-BE49-F238E27FC236}">
                      <a16:creationId xmlns:a16="http://schemas.microsoft.com/office/drawing/2014/main" id="{EB1130BF-10E8-4B98-A088-ADE5A7A2014E}"/>
                    </a:ext>
                  </a:extLst>
                </p:cNvPr>
                <p:cNvSpPr>
                  <a:spLocks noChangeArrowheads="1"/>
                </p:cNvSpPr>
                <p:nvPr/>
              </p:nvSpPr>
              <p:spPr bwMode="auto">
                <a:xfrm>
                  <a:off x="1612" y="576"/>
                  <a:ext cx="165"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u</a:t>
                  </a:r>
                  <a:endParaRPr kumimoji="1" lang="en-US" altLang="zh-CN" sz="2400" b="1">
                    <a:solidFill>
                      <a:schemeClr val="accent1"/>
                    </a:solidFill>
                    <a:latin typeface="Times New Roman" panose="02020603050405020304" pitchFamily="18" charset="0"/>
                  </a:endParaRPr>
                </a:p>
              </p:txBody>
            </p:sp>
            <p:grpSp>
              <p:nvGrpSpPr>
                <p:cNvPr id="41003" name="Group 104">
                  <a:extLst>
                    <a:ext uri="{FF2B5EF4-FFF2-40B4-BE49-F238E27FC236}">
                      <a16:creationId xmlns:a16="http://schemas.microsoft.com/office/drawing/2014/main" id="{F856D5C9-F4F6-4D4A-8E10-B29127E99F69}"/>
                    </a:ext>
                  </a:extLst>
                </p:cNvPr>
                <p:cNvGrpSpPr>
                  <a:grpSpLocks/>
                </p:cNvGrpSpPr>
                <p:nvPr/>
              </p:nvGrpSpPr>
              <p:grpSpPr bwMode="auto">
                <a:xfrm>
                  <a:off x="1026" y="768"/>
                  <a:ext cx="2816" cy="954"/>
                  <a:chOff x="1026" y="768"/>
                  <a:chExt cx="2816" cy="954"/>
                </a:xfrm>
              </p:grpSpPr>
              <p:sp>
                <p:nvSpPr>
                  <p:cNvPr id="41004" name="Freeform 105">
                    <a:extLst>
                      <a:ext uri="{FF2B5EF4-FFF2-40B4-BE49-F238E27FC236}">
                        <a16:creationId xmlns:a16="http://schemas.microsoft.com/office/drawing/2014/main" id="{690BDF62-9A5B-460C-831C-77CAD6459988}"/>
                      </a:ext>
                    </a:extLst>
                  </p:cNvPr>
                  <p:cNvSpPr>
                    <a:spLocks/>
                  </p:cNvSpPr>
                  <p:nvPr/>
                </p:nvSpPr>
                <p:spPr bwMode="auto">
                  <a:xfrm>
                    <a:off x="1968" y="1248"/>
                    <a:ext cx="941" cy="474"/>
                  </a:xfrm>
                  <a:custGeom>
                    <a:avLst/>
                    <a:gdLst>
                      <a:gd name="T0" fmla="*/ 134 w 1123"/>
                      <a:gd name="T1" fmla="*/ 0 h 265"/>
                      <a:gd name="T2" fmla="*/ 123 w 1123"/>
                      <a:gd name="T3" fmla="*/ 76071 h 265"/>
                      <a:gd name="T4" fmla="*/ 111 w 1123"/>
                      <a:gd name="T5" fmla="*/ 143742 h 265"/>
                      <a:gd name="T6" fmla="*/ 100 w 1123"/>
                      <a:gd name="T7" fmla="*/ 200092 h 265"/>
                      <a:gd name="T8" fmla="*/ 89 w 1123"/>
                      <a:gd name="T9" fmla="*/ 248723 h 265"/>
                      <a:gd name="T10" fmla="*/ 80 w 1123"/>
                      <a:gd name="T11" fmla="*/ 273553 h 265"/>
                      <a:gd name="T12" fmla="*/ 67 w 1123"/>
                      <a:gd name="T13" fmla="*/ 282985 h 265"/>
                      <a:gd name="T14" fmla="*/ 56 w 1123"/>
                      <a:gd name="T15" fmla="*/ 273553 h 265"/>
                      <a:gd name="T16" fmla="*/ 45 w 1123"/>
                      <a:gd name="T17" fmla="*/ 248723 h 265"/>
                      <a:gd name="T18" fmla="*/ 34 w 1123"/>
                      <a:gd name="T19" fmla="*/ 200092 h 265"/>
                      <a:gd name="T20" fmla="*/ 23 w 1123"/>
                      <a:gd name="T21" fmla="*/ 143742 h 265"/>
                      <a:gd name="T22" fmla="*/ 11 w 1123"/>
                      <a:gd name="T23" fmla="*/ 72175 h 265"/>
                      <a:gd name="T24" fmla="*/ 0 w 1123"/>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3" h="265">
                        <a:moveTo>
                          <a:pt x="1122" y="0"/>
                        </a:moveTo>
                        <a:lnTo>
                          <a:pt x="1026" y="71"/>
                        </a:lnTo>
                        <a:lnTo>
                          <a:pt x="932" y="134"/>
                        </a:lnTo>
                        <a:lnTo>
                          <a:pt x="836" y="187"/>
                        </a:lnTo>
                        <a:lnTo>
                          <a:pt x="743" y="232"/>
                        </a:lnTo>
                        <a:lnTo>
                          <a:pt x="663" y="255"/>
                        </a:lnTo>
                        <a:lnTo>
                          <a:pt x="567" y="264"/>
                        </a:lnTo>
                        <a:lnTo>
                          <a:pt x="473" y="255"/>
                        </a:lnTo>
                        <a:lnTo>
                          <a:pt x="377" y="232"/>
                        </a:lnTo>
                        <a:lnTo>
                          <a:pt x="283" y="187"/>
                        </a:lnTo>
                        <a:lnTo>
                          <a:pt x="187" y="134"/>
                        </a:lnTo>
                        <a:lnTo>
                          <a:pt x="94" y="67"/>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5" name="Freeform 106">
                    <a:extLst>
                      <a:ext uri="{FF2B5EF4-FFF2-40B4-BE49-F238E27FC236}">
                        <a16:creationId xmlns:a16="http://schemas.microsoft.com/office/drawing/2014/main" id="{6112B9FC-70D7-4DF6-B1F1-0F88265DA7C3}"/>
                      </a:ext>
                    </a:extLst>
                  </p:cNvPr>
                  <p:cNvSpPr>
                    <a:spLocks/>
                  </p:cNvSpPr>
                  <p:nvPr/>
                </p:nvSpPr>
                <p:spPr bwMode="auto">
                  <a:xfrm flipV="1">
                    <a:off x="1026" y="768"/>
                    <a:ext cx="941" cy="474"/>
                  </a:xfrm>
                  <a:custGeom>
                    <a:avLst/>
                    <a:gdLst>
                      <a:gd name="T0" fmla="*/ 134 w 1123"/>
                      <a:gd name="T1" fmla="*/ 0 h 265"/>
                      <a:gd name="T2" fmla="*/ 123 w 1123"/>
                      <a:gd name="T3" fmla="*/ 76071 h 265"/>
                      <a:gd name="T4" fmla="*/ 111 w 1123"/>
                      <a:gd name="T5" fmla="*/ 143742 h 265"/>
                      <a:gd name="T6" fmla="*/ 100 w 1123"/>
                      <a:gd name="T7" fmla="*/ 200092 h 265"/>
                      <a:gd name="T8" fmla="*/ 89 w 1123"/>
                      <a:gd name="T9" fmla="*/ 248723 h 265"/>
                      <a:gd name="T10" fmla="*/ 80 w 1123"/>
                      <a:gd name="T11" fmla="*/ 273553 h 265"/>
                      <a:gd name="T12" fmla="*/ 67 w 1123"/>
                      <a:gd name="T13" fmla="*/ 282985 h 265"/>
                      <a:gd name="T14" fmla="*/ 56 w 1123"/>
                      <a:gd name="T15" fmla="*/ 273553 h 265"/>
                      <a:gd name="T16" fmla="*/ 45 w 1123"/>
                      <a:gd name="T17" fmla="*/ 248723 h 265"/>
                      <a:gd name="T18" fmla="*/ 34 w 1123"/>
                      <a:gd name="T19" fmla="*/ 200092 h 265"/>
                      <a:gd name="T20" fmla="*/ 23 w 1123"/>
                      <a:gd name="T21" fmla="*/ 143742 h 265"/>
                      <a:gd name="T22" fmla="*/ 11 w 1123"/>
                      <a:gd name="T23" fmla="*/ 72175 h 265"/>
                      <a:gd name="T24" fmla="*/ 0 w 1123"/>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3" h="265">
                        <a:moveTo>
                          <a:pt x="1122" y="0"/>
                        </a:moveTo>
                        <a:lnTo>
                          <a:pt x="1026" y="71"/>
                        </a:lnTo>
                        <a:lnTo>
                          <a:pt x="932" y="134"/>
                        </a:lnTo>
                        <a:lnTo>
                          <a:pt x="836" y="187"/>
                        </a:lnTo>
                        <a:lnTo>
                          <a:pt x="743" y="232"/>
                        </a:lnTo>
                        <a:lnTo>
                          <a:pt x="663" y="255"/>
                        </a:lnTo>
                        <a:lnTo>
                          <a:pt x="567" y="264"/>
                        </a:lnTo>
                        <a:lnTo>
                          <a:pt x="473" y="255"/>
                        </a:lnTo>
                        <a:lnTo>
                          <a:pt x="377" y="232"/>
                        </a:lnTo>
                        <a:lnTo>
                          <a:pt x="283" y="187"/>
                        </a:lnTo>
                        <a:lnTo>
                          <a:pt x="187" y="134"/>
                        </a:lnTo>
                        <a:lnTo>
                          <a:pt x="94" y="67"/>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6" name="Freeform 107">
                    <a:extLst>
                      <a:ext uri="{FF2B5EF4-FFF2-40B4-BE49-F238E27FC236}">
                        <a16:creationId xmlns:a16="http://schemas.microsoft.com/office/drawing/2014/main" id="{A281D143-36E9-4144-98D2-13715BD9C698}"/>
                      </a:ext>
                    </a:extLst>
                  </p:cNvPr>
                  <p:cNvSpPr>
                    <a:spLocks/>
                  </p:cNvSpPr>
                  <p:nvPr/>
                </p:nvSpPr>
                <p:spPr bwMode="auto">
                  <a:xfrm flipV="1">
                    <a:off x="2901" y="770"/>
                    <a:ext cx="941" cy="474"/>
                  </a:xfrm>
                  <a:custGeom>
                    <a:avLst/>
                    <a:gdLst>
                      <a:gd name="T0" fmla="*/ 134 w 1123"/>
                      <a:gd name="T1" fmla="*/ 0 h 265"/>
                      <a:gd name="T2" fmla="*/ 123 w 1123"/>
                      <a:gd name="T3" fmla="*/ 76071 h 265"/>
                      <a:gd name="T4" fmla="*/ 111 w 1123"/>
                      <a:gd name="T5" fmla="*/ 143742 h 265"/>
                      <a:gd name="T6" fmla="*/ 100 w 1123"/>
                      <a:gd name="T7" fmla="*/ 200092 h 265"/>
                      <a:gd name="T8" fmla="*/ 89 w 1123"/>
                      <a:gd name="T9" fmla="*/ 248723 h 265"/>
                      <a:gd name="T10" fmla="*/ 80 w 1123"/>
                      <a:gd name="T11" fmla="*/ 273553 h 265"/>
                      <a:gd name="T12" fmla="*/ 67 w 1123"/>
                      <a:gd name="T13" fmla="*/ 282985 h 265"/>
                      <a:gd name="T14" fmla="*/ 56 w 1123"/>
                      <a:gd name="T15" fmla="*/ 273553 h 265"/>
                      <a:gd name="T16" fmla="*/ 45 w 1123"/>
                      <a:gd name="T17" fmla="*/ 248723 h 265"/>
                      <a:gd name="T18" fmla="*/ 34 w 1123"/>
                      <a:gd name="T19" fmla="*/ 200092 h 265"/>
                      <a:gd name="T20" fmla="*/ 23 w 1123"/>
                      <a:gd name="T21" fmla="*/ 143742 h 265"/>
                      <a:gd name="T22" fmla="*/ 11 w 1123"/>
                      <a:gd name="T23" fmla="*/ 72175 h 265"/>
                      <a:gd name="T24" fmla="*/ 0 w 1123"/>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3" h="265">
                        <a:moveTo>
                          <a:pt x="1122" y="0"/>
                        </a:moveTo>
                        <a:lnTo>
                          <a:pt x="1026" y="71"/>
                        </a:lnTo>
                        <a:lnTo>
                          <a:pt x="932" y="134"/>
                        </a:lnTo>
                        <a:lnTo>
                          <a:pt x="836" y="187"/>
                        </a:lnTo>
                        <a:lnTo>
                          <a:pt x="743" y="232"/>
                        </a:lnTo>
                        <a:lnTo>
                          <a:pt x="663" y="255"/>
                        </a:lnTo>
                        <a:lnTo>
                          <a:pt x="567" y="264"/>
                        </a:lnTo>
                        <a:lnTo>
                          <a:pt x="473" y="255"/>
                        </a:lnTo>
                        <a:lnTo>
                          <a:pt x="377" y="232"/>
                        </a:lnTo>
                        <a:lnTo>
                          <a:pt x="283" y="187"/>
                        </a:lnTo>
                        <a:lnTo>
                          <a:pt x="187" y="134"/>
                        </a:lnTo>
                        <a:lnTo>
                          <a:pt x="94" y="67"/>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7" name="Freeform 108">
                    <a:extLst>
                      <a:ext uri="{FF2B5EF4-FFF2-40B4-BE49-F238E27FC236}">
                        <a16:creationId xmlns:a16="http://schemas.microsoft.com/office/drawing/2014/main" id="{91ED5E15-EE83-4104-9477-78EBEBBF2F5D}"/>
                      </a:ext>
                    </a:extLst>
                  </p:cNvPr>
                  <p:cNvSpPr>
                    <a:spLocks/>
                  </p:cNvSpPr>
                  <p:nvPr/>
                </p:nvSpPr>
                <p:spPr bwMode="auto">
                  <a:xfrm>
                    <a:off x="1493" y="897"/>
                    <a:ext cx="941" cy="351"/>
                  </a:xfrm>
                  <a:custGeom>
                    <a:avLst/>
                    <a:gdLst>
                      <a:gd name="T0" fmla="*/ 0 w 1161"/>
                      <a:gd name="T1" fmla="*/ 7718 h 265"/>
                      <a:gd name="T2" fmla="*/ 8 w 1161"/>
                      <a:gd name="T3" fmla="*/ 5578 h 265"/>
                      <a:gd name="T4" fmla="*/ 15 w 1161"/>
                      <a:gd name="T5" fmla="*/ 3754 h 265"/>
                      <a:gd name="T6" fmla="*/ 24 w 1161"/>
                      <a:gd name="T7" fmla="*/ 2220 h 265"/>
                      <a:gd name="T8" fmla="*/ 32 w 1161"/>
                      <a:gd name="T9" fmla="*/ 902 h 265"/>
                      <a:gd name="T10" fmla="*/ 38 w 1161"/>
                      <a:gd name="T11" fmla="*/ 244 h 265"/>
                      <a:gd name="T12" fmla="*/ 45 w 1161"/>
                      <a:gd name="T13" fmla="*/ 0 h 265"/>
                      <a:gd name="T14" fmla="*/ 53 w 1161"/>
                      <a:gd name="T15" fmla="*/ 244 h 265"/>
                      <a:gd name="T16" fmla="*/ 62 w 1161"/>
                      <a:gd name="T17" fmla="*/ 902 h 265"/>
                      <a:gd name="T18" fmla="*/ 69 w 1161"/>
                      <a:gd name="T19" fmla="*/ 2220 h 265"/>
                      <a:gd name="T20" fmla="*/ 78 w 1161"/>
                      <a:gd name="T21" fmla="*/ 3754 h 265"/>
                      <a:gd name="T22" fmla="*/ 85 w 1161"/>
                      <a:gd name="T23" fmla="*/ 5726 h 265"/>
                      <a:gd name="T24" fmla="*/ 93 w 1161"/>
                      <a:gd name="T25" fmla="*/ 7718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61" h="265">
                        <a:moveTo>
                          <a:pt x="0" y="264"/>
                        </a:moveTo>
                        <a:lnTo>
                          <a:pt x="97" y="192"/>
                        </a:lnTo>
                        <a:lnTo>
                          <a:pt x="194" y="129"/>
                        </a:lnTo>
                        <a:lnTo>
                          <a:pt x="294" y="76"/>
                        </a:lnTo>
                        <a:lnTo>
                          <a:pt x="391" y="31"/>
                        </a:lnTo>
                        <a:lnTo>
                          <a:pt x="473" y="8"/>
                        </a:lnTo>
                        <a:lnTo>
                          <a:pt x="570" y="0"/>
                        </a:lnTo>
                        <a:lnTo>
                          <a:pt x="670" y="8"/>
                        </a:lnTo>
                        <a:lnTo>
                          <a:pt x="767" y="31"/>
                        </a:lnTo>
                        <a:lnTo>
                          <a:pt x="864" y="76"/>
                        </a:lnTo>
                        <a:lnTo>
                          <a:pt x="963" y="129"/>
                        </a:lnTo>
                        <a:lnTo>
                          <a:pt x="1060" y="196"/>
                        </a:lnTo>
                        <a:lnTo>
                          <a:pt x="1160" y="264"/>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8" name="Freeform 109">
                    <a:extLst>
                      <a:ext uri="{FF2B5EF4-FFF2-40B4-BE49-F238E27FC236}">
                        <a16:creationId xmlns:a16="http://schemas.microsoft.com/office/drawing/2014/main" id="{27C460EC-D9A0-4611-901C-4080B211D646}"/>
                      </a:ext>
                    </a:extLst>
                  </p:cNvPr>
                  <p:cNvSpPr>
                    <a:spLocks/>
                  </p:cNvSpPr>
                  <p:nvPr/>
                </p:nvSpPr>
                <p:spPr bwMode="auto">
                  <a:xfrm>
                    <a:off x="2423" y="1248"/>
                    <a:ext cx="941" cy="399"/>
                  </a:xfrm>
                  <a:custGeom>
                    <a:avLst/>
                    <a:gdLst>
                      <a:gd name="T0" fmla="*/ 91 w 1164"/>
                      <a:gd name="T1" fmla="*/ 0 h 265"/>
                      <a:gd name="T2" fmla="*/ 83 w 1164"/>
                      <a:gd name="T3" fmla="*/ 9612 h 265"/>
                      <a:gd name="T4" fmla="*/ 74 w 1164"/>
                      <a:gd name="T5" fmla="*/ 18225 h 265"/>
                      <a:gd name="T6" fmla="*/ 67 w 1164"/>
                      <a:gd name="T7" fmla="*/ 25461 h 265"/>
                      <a:gd name="T8" fmla="*/ 60 w 1164"/>
                      <a:gd name="T9" fmla="*/ 31402 h 265"/>
                      <a:gd name="T10" fmla="*/ 53 w 1164"/>
                      <a:gd name="T11" fmla="*/ 34588 h 265"/>
                      <a:gd name="T12" fmla="*/ 46 w 1164"/>
                      <a:gd name="T13" fmla="*/ 35790 h 265"/>
                      <a:gd name="T14" fmla="*/ 39 w 1164"/>
                      <a:gd name="T15" fmla="*/ 34588 h 265"/>
                      <a:gd name="T16" fmla="*/ 30 w 1164"/>
                      <a:gd name="T17" fmla="*/ 31402 h 265"/>
                      <a:gd name="T18" fmla="*/ 23 w 1164"/>
                      <a:gd name="T19" fmla="*/ 25461 h 265"/>
                      <a:gd name="T20" fmla="*/ 15 w 1164"/>
                      <a:gd name="T21" fmla="*/ 18225 h 265"/>
                      <a:gd name="T22" fmla="*/ 8 w 1164"/>
                      <a:gd name="T23" fmla="*/ 9105 h 265"/>
                      <a:gd name="T24" fmla="*/ 0 w 1164"/>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64" h="265">
                        <a:moveTo>
                          <a:pt x="1163" y="0"/>
                        </a:moveTo>
                        <a:lnTo>
                          <a:pt x="1063" y="71"/>
                        </a:lnTo>
                        <a:lnTo>
                          <a:pt x="966" y="134"/>
                        </a:lnTo>
                        <a:lnTo>
                          <a:pt x="867" y="187"/>
                        </a:lnTo>
                        <a:lnTo>
                          <a:pt x="770" y="232"/>
                        </a:lnTo>
                        <a:lnTo>
                          <a:pt x="687" y="255"/>
                        </a:lnTo>
                        <a:lnTo>
                          <a:pt x="587" y="264"/>
                        </a:lnTo>
                        <a:lnTo>
                          <a:pt x="490" y="255"/>
                        </a:lnTo>
                        <a:lnTo>
                          <a:pt x="391" y="232"/>
                        </a:lnTo>
                        <a:lnTo>
                          <a:pt x="294" y="187"/>
                        </a:lnTo>
                        <a:lnTo>
                          <a:pt x="194" y="134"/>
                        </a:lnTo>
                        <a:lnTo>
                          <a:pt x="97" y="67"/>
                        </a:lnTo>
                        <a:lnTo>
                          <a:pt x="0" y="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09" name="Text Box 110">
                    <a:extLst>
                      <a:ext uri="{FF2B5EF4-FFF2-40B4-BE49-F238E27FC236}">
                        <a16:creationId xmlns:a16="http://schemas.microsoft.com/office/drawing/2014/main" id="{B002E801-D3B5-4932-9F21-8DB5319AB2F8}"/>
                      </a:ext>
                    </a:extLst>
                  </p:cNvPr>
                  <p:cNvSpPr txBox="1">
                    <a:spLocks noChangeArrowheads="1"/>
                  </p:cNvSpPr>
                  <p:nvPr/>
                </p:nvSpPr>
                <p:spPr bwMode="auto">
                  <a:xfrm>
                    <a:off x="1296" y="120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grpSp>
          </p:grpSp>
          <p:grpSp>
            <p:nvGrpSpPr>
              <p:cNvPr id="40997" name="Group 127">
                <a:extLst>
                  <a:ext uri="{FF2B5EF4-FFF2-40B4-BE49-F238E27FC236}">
                    <a16:creationId xmlns:a16="http://schemas.microsoft.com/office/drawing/2014/main" id="{E5A88E41-8968-4AB1-B7E6-9F926282B215}"/>
                  </a:ext>
                </a:extLst>
              </p:cNvPr>
              <p:cNvGrpSpPr>
                <a:grpSpLocks/>
              </p:cNvGrpSpPr>
              <p:nvPr/>
            </p:nvGrpSpPr>
            <p:grpSpPr bwMode="auto">
              <a:xfrm>
                <a:off x="1030" y="822"/>
                <a:ext cx="4058" cy="768"/>
                <a:chOff x="1030" y="822"/>
                <a:chExt cx="4058" cy="768"/>
              </a:xfrm>
            </p:grpSpPr>
            <p:sp>
              <p:nvSpPr>
                <p:cNvPr id="40998" name="Line 112">
                  <a:extLst>
                    <a:ext uri="{FF2B5EF4-FFF2-40B4-BE49-F238E27FC236}">
                      <a16:creationId xmlns:a16="http://schemas.microsoft.com/office/drawing/2014/main" id="{6981C9E6-3137-4224-ABCE-4FB8E0B92C4D}"/>
                    </a:ext>
                  </a:extLst>
                </p:cNvPr>
                <p:cNvSpPr>
                  <a:spLocks noChangeShapeType="1"/>
                </p:cNvSpPr>
                <p:nvPr/>
              </p:nvSpPr>
              <p:spPr bwMode="auto">
                <a:xfrm flipV="1">
                  <a:off x="1802" y="822"/>
                  <a:ext cx="0" cy="7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0999" name="Object 113">
                  <a:extLst>
                    <a:ext uri="{FF2B5EF4-FFF2-40B4-BE49-F238E27FC236}">
                      <a16:creationId xmlns:a16="http://schemas.microsoft.com/office/drawing/2014/main" id="{71B2C524-B14A-4264-B6E9-E8EFA5955EF7}"/>
                    </a:ext>
                  </a:extLst>
                </p:cNvPr>
                <p:cNvGraphicFramePr>
                  <a:graphicFrameLocks noChangeAspect="1"/>
                </p:cNvGraphicFramePr>
                <p:nvPr/>
              </p:nvGraphicFramePr>
              <p:xfrm>
                <a:off x="1030" y="918"/>
                <a:ext cx="763" cy="576"/>
              </p:xfrm>
              <a:graphic>
                <a:graphicData uri="http://schemas.openxmlformats.org/presentationml/2006/ole">
                  <mc:AlternateContent xmlns:mc="http://schemas.openxmlformats.org/markup-compatibility/2006">
                    <mc:Choice xmlns:v="urn:schemas-microsoft-com:vml" Requires="v">
                      <p:oleObj spid="_x0000_s41443" name="位图图像" r:id="rId8" imgW="619211" imgH="800212" progId="Paint.Picture">
                        <p:embed/>
                      </p:oleObj>
                    </mc:Choice>
                    <mc:Fallback>
                      <p:oleObj name="位图图像" r:id="rId8" imgW="619211" imgH="800212" progId="Paint.Picture">
                        <p:embed/>
                        <p:pic>
                          <p:nvPicPr>
                            <p:cNvPr id="0" name="Object 1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 y="918"/>
                              <a:ext cx="763" cy="5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0" name="Object 114">
                  <a:extLst>
                    <a:ext uri="{FF2B5EF4-FFF2-40B4-BE49-F238E27FC236}">
                      <a16:creationId xmlns:a16="http://schemas.microsoft.com/office/drawing/2014/main" id="{896FD5A3-FE46-43A3-B3E3-CCD24E305F6F}"/>
                    </a:ext>
                  </a:extLst>
                </p:cNvPr>
                <p:cNvGraphicFramePr>
                  <a:graphicFrameLocks noChangeAspect="1"/>
                </p:cNvGraphicFramePr>
                <p:nvPr/>
              </p:nvGraphicFramePr>
              <p:xfrm>
                <a:off x="4325" y="960"/>
                <a:ext cx="763" cy="576"/>
              </p:xfrm>
              <a:graphic>
                <a:graphicData uri="http://schemas.openxmlformats.org/presentationml/2006/ole">
                  <mc:AlternateContent xmlns:mc="http://schemas.openxmlformats.org/markup-compatibility/2006">
                    <mc:Choice xmlns:v="urn:schemas-microsoft-com:vml" Requires="v">
                      <p:oleObj spid="_x0000_s41444" name="位图图像" r:id="rId10" imgW="619211" imgH="800212" progId="Paint.Picture">
                        <p:embed/>
                      </p:oleObj>
                    </mc:Choice>
                    <mc:Fallback>
                      <p:oleObj name="位图图像" r:id="rId10" imgW="619211" imgH="800212" progId="Paint.Picture">
                        <p:embed/>
                        <p:pic>
                          <p:nvPicPr>
                            <p:cNvPr id="0" name="Object 1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5" y="960"/>
                              <a:ext cx="763" cy="5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1" name="Line 115">
                  <a:extLst>
                    <a:ext uri="{FF2B5EF4-FFF2-40B4-BE49-F238E27FC236}">
                      <a16:creationId xmlns:a16="http://schemas.microsoft.com/office/drawing/2014/main" id="{EFCA34CD-2D1C-411C-97C0-FA2BE3B25B4A}"/>
                    </a:ext>
                  </a:extLst>
                </p:cNvPr>
                <p:cNvSpPr>
                  <a:spLocks noChangeShapeType="1"/>
                </p:cNvSpPr>
                <p:nvPr/>
              </p:nvSpPr>
              <p:spPr bwMode="auto">
                <a:xfrm>
                  <a:off x="1546" y="1446"/>
                  <a:ext cx="316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0969" name="Group 130">
              <a:extLst>
                <a:ext uri="{FF2B5EF4-FFF2-40B4-BE49-F238E27FC236}">
                  <a16:creationId xmlns:a16="http://schemas.microsoft.com/office/drawing/2014/main" id="{B6140176-16D2-41B7-8BBC-D120E09C0ACA}"/>
                </a:ext>
              </a:extLst>
            </p:cNvPr>
            <p:cNvGrpSpPr>
              <a:grpSpLocks/>
            </p:cNvGrpSpPr>
            <p:nvPr/>
          </p:nvGrpSpPr>
          <p:grpSpPr bwMode="auto">
            <a:xfrm>
              <a:off x="1444" y="1770"/>
              <a:ext cx="3609" cy="1329"/>
              <a:chOff x="1444" y="1770"/>
              <a:chExt cx="3609" cy="1329"/>
            </a:xfrm>
          </p:grpSpPr>
          <p:sp>
            <p:nvSpPr>
              <p:cNvPr id="40971" name="Rectangle 4">
                <a:extLst>
                  <a:ext uri="{FF2B5EF4-FFF2-40B4-BE49-F238E27FC236}">
                    <a16:creationId xmlns:a16="http://schemas.microsoft.com/office/drawing/2014/main" id="{51E15851-EBD0-43C2-B43B-17B358FD36A6}"/>
                  </a:ext>
                </a:extLst>
              </p:cNvPr>
              <p:cNvSpPr>
                <a:spLocks noChangeArrowheads="1"/>
              </p:cNvSpPr>
              <p:nvPr/>
            </p:nvSpPr>
            <p:spPr bwMode="auto">
              <a:xfrm>
                <a:off x="2115" y="2548"/>
                <a:ext cx="11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b="1" i="0">
                  <a:latin typeface="Times New Roman" panose="02020603050405020304" pitchFamily="18" charset="0"/>
                </a:endParaRPr>
              </a:p>
            </p:txBody>
          </p:sp>
          <p:grpSp>
            <p:nvGrpSpPr>
              <p:cNvPr id="40972" name="Group 5">
                <a:extLst>
                  <a:ext uri="{FF2B5EF4-FFF2-40B4-BE49-F238E27FC236}">
                    <a16:creationId xmlns:a16="http://schemas.microsoft.com/office/drawing/2014/main" id="{1F778140-E913-4CA5-8CC8-2B09B769606B}"/>
                  </a:ext>
                </a:extLst>
              </p:cNvPr>
              <p:cNvGrpSpPr>
                <a:grpSpLocks/>
              </p:cNvGrpSpPr>
              <p:nvPr/>
            </p:nvGrpSpPr>
            <p:grpSpPr bwMode="auto">
              <a:xfrm>
                <a:off x="2447" y="2106"/>
                <a:ext cx="615" cy="993"/>
                <a:chOff x="1968" y="2688"/>
                <a:chExt cx="458" cy="993"/>
              </a:xfrm>
            </p:grpSpPr>
            <p:sp>
              <p:nvSpPr>
                <p:cNvPr id="40992" name="Freeform 6">
                  <a:extLst>
                    <a:ext uri="{FF2B5EF4-FFF2-40B4-BE49-F238E27FC236}">
                      <a16:creationId xmlns:a16="http://schemas.microsoft.com/office/drawing/2014/main" id="{81D6DC79-DFFF-4934-B04E-89FF07ACC56D}"/>
                    </a:ext>
                  </a:extLst>
                </p:cNvPr>
                <p:cNvSpPr>
                  <a:spLocks/>
                </p:cNvSpPr>
                <p:nvPr/>
              </p:nvSpPr>
              <p:spPr bwMode="auto">
                <a:xfrm>
                  <a:off x="1968" y="3120"/>
                  <a:ext cx="458" cy="561"/>
                </a:xfrm>
                <a:custGeom>
                  <a:avLst/>
                  <a:gdLst>
                    <a:gd name="T0" fmla="*/ 41 w 571"/>
                    <a:gd name="T1" fmla="*/ 0 h 433"/>
                    <a:gd name="T2" fmla="*/ 37 w 571"/>
                    <a:gd name="T3" fmla="*/ 2628 h 433"/>
                    <a:gd name="T4" fmla="*/ 34 w 571"/>
                    <a:gd name="T5" fmla="*/ 4910 h 433"/>
                    <a:gd name="T6" fmla="*/ 30 w 571"/>
                    <a:gd name="T7" fmla="*/ 6881 h 433"/>
                    <a:gd name="T8" fmla="*/ 26 w 571"/>
                    <a:gd name="T9" fmla="*/ 8484 h 433"/>
                    <a:gd name="T10" fmla="*/ 24 w 571"/>
                    <a:gd name="T11" fmla="*/ 9326 h 433"/>
                    <a:gd name="T12" fmla="*/ 21 w 571"/>
                    <a:gd name="T13" fmla="*/ 9677 h 433"/>
                    <a:gd name="T14" fmla="*/ 17 w 571"/>
                    <a:gd name="T15" fmla="*/ 9326 h 433"/>
                    <a:gd name="T16" fmla="*/ 14 w 571"/>
                    <a:gd name="T17" fmla="*/ 8484 h 433"/>
                    <a:gd name="T18" fmla="*/ 10 w 571"/>
                    <a:gd name="T19" fmla="*/ 6881 h 433"/>
                    <a:gd name="T20" fmla="*/ 7 w 571"/>
                    <a:gd name="T21" fmla="*/ 4910 h 433"/>
                    <a:gd name="T22" fmla="*/ 3 w 571"/>
                    <a:gd name="T23" fmla="*/ 2442 h 433"/>
                    <a:gd name="T24" fmla="*/ 0 w 57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 h="433">
                      <a:moveTo>
                        <a:pt x="570" y="0"/>
                      </a:moveTo>
                      <a:lnTo>
                        <a:pt x="521" y="117"/>
                      </a:lnTo>
                      <a:lnTo>
                        <a:pt x="473" y="219"/>
                      </a:lnTo>
                      <a:lnTo>
                        <a:pt x="425" y="307"/>
                      </a:lnTo>
                      <a:lnTo>
                        <a:pt x="377" y="380"/>
                      </a:lnTo>
                      <a:lnTo>
                        <a:pt x="337" y="417"/>
                      </a:lnTo>
                      <a:lnTo>
                        <a:pt x="289" y="432"/>
                      </a:lnTo>
                      <a:lnTo>
                        <a:pt x="240" y="417"/>
                      </a:lnTo>
                      <a:lnTo>
                        <a:pt x="192" y="380"/>
                      </a:lnTo>
                      <a:lnTo>
                        <a:pt x="144" y="307"/>
                      </a:lnTo>
                      <a:lnTo>
                        <a:pt x="96" y="219"/>
                      </a:lnTo>
                      <a:lnTo>
                        <a:pt x="48" y="109"/>
                      </a:lnTo>
                      <a:lnTo>
                        <a:pt x="0" y="0"/>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3" name="Line 7">
                  <a:extLst>
                    <a:ext uri="{FF2B5EF4-FFF2-40B4-BE49-F238E27FC236}">
                      <a16:creationId xmlns:a16="http://schemas.microsoft.com/office/drawing/2014/main" id="{625AFBE4-868C-4D73-BCFC-20CA5199BA05}"/>
                    </a:ext>
                  </a:extLst>
                </p:cNvPr>
                <p:cNvSpPr>
                  <a:spLocks noChangeShapeType="1"/>
                </p:cNvSpPr>
                <p:nvPr/>
              </p:nvSpPr>
              <p:spPr bwMode="auto">
                <a:xfrm>
                  <a:off x="2160" y="3360"/>
                  <a:ext cx="1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4" name="Rectangle 8">
                  <a:extLst>
                    <a:ext uri="{FF2B5EF4-FFF2-40B4-BE49-F238E27FC236}">
                      <a16:creationId xmlns:a16="http://schemas.microsoft.com/office/drawing/2014/main" id="{FB8ECAA9-D07B-4504-A3A0-9C5292DE484D}"/>
                    </a:ext>
                  </a:extLst>
                </p:cNvPr>
                <p:cNvSpPr>
                  <a:spLocks noChangeArrowheads="1"/>
                </p:cNvSpPr>
                <p:nvPr/>
              </p:nvSpPr>
              <p:spPr bwMode="auto">
                <a:xfrm>
                  <a:off x="1993" y="2688"/>
                  <a:ext cx="357"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&lt;0</a:t>
                  </a:r>
                </a:p>
              </p:txBody>
            </p:sp>
          </p:grpSp>
          <p:grpSp>
            <p:nvGrpSpPr>
              <p:cNvPr id="40973" name="Group 9">
                <a:extLst>
                  <a:ext uri="{FF2B5EF4-FFF2-40B4-BE49-F238E27FC236}">
                    <a16:creationId xmlns:a16="http://schemas.microsoft.com/office/drawing/2014/main" id="{127D64F9-1C1E-4431-ABBC-576EF24BA1AB}"/>
                  </a:ext>
                </a:extLst>
              </p:cNvPr>
              <p:cNvGrpSpPr>
                <a:grpSpLocks/>
              </p:cNvGrpSpPr>
              <p:nvPr/>
            </p:nvGrpSpPr>
            <p:grpSpPr bwMode="auto">
              <a:xfrm>
                <a:off x="1802" y="1986"/>
                <a:ext cx="630" cy="948"/>
                <a:chOff x="1488" y="2545"/>
                <a:chExt cx="469" cy="948"/>
              </a:xfrm>
            </p:grpSpPr>
            <p:sp>
              <p:nvSpPr>
                <p:cNvPr id="40989" name="Rectangle 10">
                  <a:extLst>
                    <a:ext uri="{FF2B5EF4-FFF2-40B4-BE49-F238E27FC236}">
                      <a16:creationId xmlns:a16="http://schemas.microsoft.com/office/drawing/2014/main" id="{4C9E3F96-01B4-4DDC-A2F9-40E9FCB4D0FE}"/>
                    </a:ext>
                  </a:extLst>
                </p:cNvPr>
                <p:cNvSpPr>
                  <a:spLocks noChangeArrowheads="1"/>
                </p:cNvSpPr>
                <p:nvPr/>
              </p:nvSpPr>
              <p:spPr bwMode="auto">
                <a:xfrm>
                  <a:off x="1623" y="2707"/>
                  <a:ext cx="18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339933"/>
                      </a:solidFill>
                      <a:latin typeface="Times New Roman" panose="02020603050405020304" pitchFamily="18" charset="0"/>
                    </a:rPr>
                    <a:t>+</a:t>
                  </a:r>
                </a:p>
              </p:txBody>
            </p:sp>
            <p:sp>
              <p:nvSpPr>
                <p:cNvPr id="40990" name="Freeform 11">
                  <a:extLst>
                    <a:ext uri="{FF2B5EF4-FFF2-40B4-BE49-F238E27FC236}">
                      <a16:creationId xmlns:a16="http://schemas.microsoft.com/office/drawing/2014/main" id="{5FDFBBE5-2E4A-4BFC-9C40-4A168A3D841D}"/>
                    </a:ext>
                  </a:extLst>
                </p:cNvPr>
                <p:cNvSpPr>
                  <a:spLocks/>
                </p:cNvSpPr>
                <p:nvPr/>
              </p:nvSpPr>
              <p:spPr bwMode="auto">
                <a:xfrm>
                  <a:off x="1488" y="2545"/>
                  <a:ext cx="469" cy="551"/>
                </a:xfrm>
                <a:custGeom>
                  <a:avLst/>
                  <a:gdLst>
                    <a:gd name="T0" fmla="*/ 0 w 570"/>
                    <a:gd name="T1" fmla="*/ 7795 h 433"/>
                    <a:gd name="T2" fmla="*/ 5 w 570"/>
                    <a:gd name="T3" fmla="*/ 5670 h 433"/>
                    <a:gd name="T4" fmla="*/ 10 w 570"/>
                    <a:gd name="T5" fmla="*/ 3832 h 433"/>
                    <a:gd name="T6" fmla="*/ 14 w 570"/>
                    <a:gd name="T7" fmla="*/ 2241 h 433"/>
                    <a:gd name="T8" fmla="*/ 18 w 570"/>
                    <a:gd name="T9" fmla="*/ 931 h 433"/>
                    <a:gd name="T10" fmla="*/ 22 w 570"/>
                    <a:gd name="T11" fmla="*/ 255 h 433"/>
                    <a:gd name="T12" fmla="*/ 26 w 570"/>
                    <a:gd name="T13" fmla="*/ 0 h 433"/>
                    <a:gd name="T14" fmla="*/ 32 w 570"/>
                    <a:gd name="T15" fmla="*/ 255 h 433"/>
                    <a:gd name="T16" fmla="*/ 36 w 570"/>
                    <a:gd name="T17" fmla="*/ 931 h 433"/>
                    <a:gd name="T18" fmla="*/ 41 w 570"/>
                    <a:gd name="T19" fmla="*/ 2241 h 433"/>
                    <a:gd name="T20" fmla="*/ 45 w 570"/>
                    <a:gd name="T21" fmla="*/ 3832 h 433"/>
                    <a:gd name="T22" fmla="*/ 50 w 570"/>
                    <a:gd name="T23" fmla="*/ 5809 h 433"/>
                    <a:gd name="T24" fmla="*/ 55 w 570"/>
                    <a:gd name="T25" fmla="*/ 7795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0" h="433">
                      <a:moveTo>
                        <a:pt x="0" y="432"/>
                      </a:moveTo>
                      <a:lnTo>
                        <a:pt x="48" y="314"/>
                      </a:lnTo>
                      <a:lnTo>
                        <a:pt x="96" y="212"/>
                      </a:lnTo>
                      <a:lnTo>
                        <a:pt x="144" y="124"/>
                      </a:lnTo>
                      <a:lnTo>
                        <a:pt x="192" y="51"/>
                      </a:lnTo>
                      <a:lnTo>
                        <a:pt x="233" y="14"/>
                      </a:lnTo>
                      <a:lnTo>
                        <a:pt x="281" y="0"/>
                      </a:lnTo>
                      <a:lnTo>
                        <a:pt x="329" y="14"/>
                      </a:lnTo>
                      <a:lnTo>
                        <a:pt x="377" y="51"/>
                      </a:lnTo>
                      <a:lnTo>
                        <a:pt x="425" y="124"/>
                      </a:lnTo>
                      <a:lnTo>
                        <a:pt x="473" y="212"/>
                      </a:lnTo>
                      <a:lnTo>
                        <a:pt x="521" y="322"/>
                      </a:lnTo>
                      <a:lnTo>
                        <a:pt x="569" y="432"/>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1" name="Rectangle 12">
                  <a:extLst>
                    <a:ext uri="{FF2B5EF4-FFF2-40B4-BE49-F238E27FC236}">
                      <a16:creationId xmlns:a16="http://schemas.microsoft.com/office/drawing/2014/main" id="{E6974FA7-8613-4BBC-B290-BA8EAD2CEE59}"/>
                    </a:ext>
                  </a:extLst>
                </p:cNvPr>
                <p:cNvSpPr>
                  <a:spLocks noChangeArrowheads="1"/>
                </p:cNvSpPr>
                <p:nvPr/>
              </p:nvSpPr>
              <p:spPr bwMode="auto">
                <a:xfrm>
                  <a:off x="1561" y="3168"/>
                  <a:ext cx="357"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&gt;0</a:t>
                  </a:r>
                </a:p>
              </p:txBody>
            </p:sp>
          </p:grpSp>
          <p:grpSp>
            <p:nvGrpSpPr>
              <p:cNvPr id="40974" name="Group 78">
                <a:extLst>
                  <a:ext uri="{FF2B5EF4-FFF2-40B4-BE49-F238E27FC236}">
                    <a16:creationId xmlns:a16="http://schemas.microsoft.com/office/drawing/2014/main" id="{5DF18D94-87A5-4611-82C0-F260459B9086}"/>
                  </a:ext>
                </a:extLst>
              </p:cNvPr>
              <p:cNvGrpSpPr>
                <a:grpSpLocks/>
              </p:cNvGrpSpPr>
              <p:nvPr/>
            </p:nvGrpSpPr>
            <p:grpSpPr bwMode="auto">
              <a:xfrm>
                <a:off x="3060" y="1986"/>
                <a:ext cx="603" cy="948"/>
                <a:chOff x="1488" y="2545"/>
                <a:chExt cx="469" cy="948"/>
              </a:xfrm>
            </p:grpSpPr>
            <p:sp>
              <p:nvSpPr>
                <p:cNvPr id="40986" name="Rectangle 79">
                  <a:extLst>
                    <a:ext uri="{FF2B5EF4-FFF2-40B4-BE49-F238E27FC236}">
                      <a16:creationId xmlns:a16="http://schemas.microsoft.com/office/drawing/2014/main" id="{A266DBF9-E1EE-4743-8A47-F58C93542374}"/>
                    </a:ext>
                  </a:extLst>
                </p:cNvPr>
                <p:cNvSpPr>
                  <a:spLocks noChangeArrowheads="1"/>
                </p:cNvSpPr>
                <p:nvPr/>
              </p:nvSpPr>
              <p:spPr bwMode="auto">
                <a:xfrm>
                  <a:off x="1619" y="2707"/>
                  <a:ext cx="188"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339933"/>
                      </a:solidFill>
                      <a:latin typeface="Times New Roman" panose="02020603050405020304" pitchFamily="18" charset="0"/>
                    </a:rPr>
                    <a:t>+</a:t>
                  </a:r>
                </a:p>
              </p:txBody>
            </p:sp>
            <p:sp>
              <p:nvSpPr>
                <p:cNvPr id="40987" name="Freeform 80">
                  <a:extLst>
                    <a:ext uri="{FF2B5EF4-FFF2-40B4-BE49-F238E27FC236}">
                      <a16:creationId xmlns:a16="http://schemas.microsoft.com/office/drawing/2014/main" id="{F5E873EA-8A84-427E-AC10-1A396D298003}"/>
                    </a:ext>
                  </a:extLst>
                </p:cNvPr>
                <p:cNvSpPr>
                  <a:spLocks/>
                </p:cNvSpPr>
                <p:nvPr/>
              </p:nvSpPr>
              <p:spPr bwMode="auto">
                <a:xfrm>
                  <a:off x="1488" y="2545"/>
                  <a:ext cx="469" cy="551"/>
                </a:xfrm>
                <a:custGeom>
                  <a:avLst/>
                  <a:gdLst>
                    <a:gd name="T0" fmla="*/ 0 w 570"/>
                    <a:gd name="T1" fmla="*/ 7795 h 433"/>
                    <a:gd name="T2" fmla="*/ 5 w 570"/>
                    <a:gd name="T3" fmla="*/ 5670 h 433"/>
                    <a:gd name="T4" fmla="*/ 10 w 570"/>
                    <a:gd name="T5" fmla="*/ 3832 h 433"/>
                    <a:gd name="T6" fmla="*/ 14 w 570"/>
                    <a:gd name="T7" fmla="*/ 2241 h 433"/>
                    <a:gd name="T8" fmla="*/ 18 w 570"/>
                    <a:gd name="T9" fmla="*/ 931 h 433"/>
                    <a:gd name="T10" fmla="*/ 22 w 570"/>
                    <a:gd name="T11" fmla="*/ 255 h 433"/>
                    <a:gd name="T12" fmla="*/ 26 w 570"/>
                    <a:gd name="T13" fmla="*/ 0 h 433"/>
                    <a:gd name="T14" fmla="*/ 32 w 570"/>
                    <a:gd name="T15" fmla="*/ 255 h 433"/>
                    <a:gd name="T16" fmla="*/ 36 w 570"/>
                    <a:gd name="T17" fmla="*/ 931 h 433"/>
                    <a:gd name="T18" fmla="*/ 41 w 570"/>
                    <a:gd name="T19" fmla="*/ 2241 h 433"/>
                    <a:gd name="T20" fmla="*/ 45 w 570"/>
                    <a:gd name="T21" fmla="*/ 3832 h 433"/>
                    <a:gd name="T22" fmla="*/ 50 w 570"/>
                    <a:gd name="T23" fmla="*/ 5809 h 433"/>
                    <a:gd name="T24" fmla="*/ 55 w 570"/>
                    <a:gd name="T25" fmla="*/ 7795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0" h="433">
                      <a:moveTo>
                        <a:pt x="0" y="432"/>
                      </a:moveTo>
                      <a:lnTo>
                        <a:pt x="48" y="314"/>
                      </a:lnTo>
                      <a:lnTo>
                        <a:pt x="96" y="212"/>
                      </a:lnTo>
                      <a:lnTo>
                        <a:pt x="144" y="124"/>
                      </a:lnTo>
                      <a:lnTo>
                        <a:pt x="192" y="51"/>
                      </a:lnTo>
                      <a:lnTo>
                        <a:pt x="233" y="14"/>
                      </a:lnTo>
                      <a:lnTo>
                        <a:pt x="281" y="0"/>
                      </a:lnTo>
                      <a:lnTo>
                        <a:pt x="329" y="14"/>
                      </a:lnTo>
                      <a:lnTo>
                        <a:pt x="377" y="51"/>
                      </a:lnTo>
                      <a:lnTo>
                        <a:pt x="425" y="124"/>
                      </a:lnTo>
                      <a:lnTo>
                        <a:pt x="473" y="212"/>
                      </a:lnTo>
                      <a:lnTo>
                        <a:pt x="521" y="322"/>
                      </a:lnTo>
                      <a:lnTo>
                        <a:pt x="569" y="432"/>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8" name="Rectangle 81">
                  <a:extLst>
                    <a:ext uri="{FF2B5EF4-FFF2-40B4-BE49-F238E27FC236}">
                      <a16:creationId xmlns:a16="http://schemas.microsoft.com/office/drawing/2014/main" id="{EBBBDD39-BB09-4F59-BA9C-AE8CFA318451}"/>
                    </a:ext>
                  </a:extLst>
                </p:cNvPr>
                <p:cNvSpPr>
                  <a:spLocks noChangeArrowheads="1"/>
                </p:cNvSpPr>
                <p:nvPr/>
              </p:nvSpPr>
              <p:spPr bwMode="auto">
                <a:xfrm>
                  <a:off x="1554" y="3168"/>
                  <a:ext cx="372"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&gt;0</a:t>
                  </a:r>
                </a:p>
              </p:txBody>
            </p:sp>
          </p:grpSp>
          <p:grpSp>
            <p:nvGrpSpPr>
              <p:cNvPr id="40975" name="Group 82">
                <a:extLst>
                  <a:ext uri="{FF2B5EF4-FFF2-40B4-BE49-F238E27FC236}">
                    <a16:creationId xmlns:a16="http://schemas.microsoft.com/office/drawing/2014/main" id="{4A957D9B-1317-42A4-86E3-B5F311E07C62}"/>
                  </a:ext>
                </a:extLst>
              </p:cNvPr>
              <p:cNvGrpSpPr>
                <a:grpSpLocks/>
              </p:cNvGrpSpPr>
              <p:nvPr/>
            </p:nvGrpSpPr>
            <p:grpSpPr bwMode="auto">
              <a:xfrm>
                <a:off x="3659" y="2106"/>
                <a:ext cx="626" cy="993"/>
                <a:chOff x="1968" y="2688"/>
                <a:chExt cx="458" cy="993"/>
              </a:xfrm>
            </p:grpSpPr>
            <p:sp>
              <p:nvSpPr>
                <p:cNvPr id="40983" name="Freeform 83">
                  <a:extLst>
                    <a:ext uri="{FF2B5EF4-FFF2-40B4-BE49-F238E27FC236}">
                      <a16:creationId xmlns:a16="http://schemas.microsoft.com/office/drawing/2014/main" id="{BDB959D9-DB69-49F3-853A-5348508A1607}"/>
                    </a:ext>
                  </a:extLst>
                </p:cNvPr>
                <p:cNvSpPr>
                  <a:spLocks/>
                </p:cNvSpPr>
                <p:nvPr/>
              </p:nvSpPr>
              <p:spPr bwMode="auto">
                <a:xfrm>
                  <a:off x="1968" y="3120"/>
                  <a:ext cx="458" cy="561"/>
                </a:xfrm>
                <a:custGeom>
                  <a:avLst/>
                  <a:gdLst>
                    <a:gd name="T0" fmla="*/ 41 w 571"/>
                    <a:gd name="T1" fmla="*/ 0 h 433"/>
                    <a:gd name="T2" fmla="*/ 37 w 571"/>
                    <a:gd name="T3" fmla="*/ 2628 h 433"/>
                    <a:gd name="T4" fmla="*/ 34 w 571"/>
                    <a:gd name="T5" fmla="*/ 4910 h 433"/>
                    <a:gd name="T6" fmla="*/ 30 w 571"/>
                    <a:gd name="T7" fmla="*/ 6881 h 433"/>
                    <a:gd name="T8" fmla="*/ 26 w 571"/>
                    <a:gd name="T9" fmla="*/ 8484 h 433"/>
                    <a:gd name="T10" fmla="*/ 24 w 571"/>
                    <a:gd name="T11" fmla="*/ 9326 h 433"/>
                    <a:gd name="T12" fmla="*/ 21 w 571"/>
                    <a:gd name="T13" fmla="*/ 9677 h 433"/>
                    <a:gd name="T14" fmla="*/ 17 w 571"/>
                    <a:gd name="T15" fmla="*/ 9326 h 433"/>
                    <a:gd name="T16" fmla="*/ 14 w 571"/>
                    <a:gd name="T17" fmla="*/ 8484 h 433"/>
                    <a:gd name="T18" fmla="*/ 10 w 571"/>
                    <a:gd name="T19" fmla="*/ 6881 h 433"/>
                    <a:gd name="T20" fmla="*/ 7 w 571"/>
                    <a:gd name="T21" fmla="*/ 4910 h 433"/>
                    <a:gd name="T22" fmla="*/ 3 w 571"/>
                    <a:gd name="T23" fmla="*/ 2442 h 433"/>
                    <a:gd name="T24" fmla="*/ 0 w 57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 h="433">
                      <a:moveTo>
                        <a:pt x="570" y="0"/>
                      </a:moveTo>
                      <a:lnTo>
                        <a:pt x="521" y="117"/>
                      </a:lnTo>
                      <a:lnTo>
                        <a:pt x="473" y="219"/>
                      </a:lnTo>
                      <a:lnTo>
                        <a:pt x="425" y="307"/>
                      </a:lnTo>
                      <a:lnTo>
                        <a:pt x="377" y="380"/>
                      </a:lnTo>
                      <a:lnTo>
                        <a:pt x="337" y="417"/>
                      </a:lnTo>
                      <a:lnTo>
                        <a:pt x="289" y="432"/>
                      </a:lnTo>
                      <a:lnTo>
                        <a:pt x="240" y="417"/>
                      </a:lnTo>
                      <a:lnTo>
                        <a:pt x="192" y="380"/>
                      </a:lnTo>
                      <a:lnTo>
                        <a:pt x="144" y="307"/>
                      </a:lnTo>
                      <a:lnTo>
                        <a:pt x="96" y="219"/>
                      </a:lnTo>
                      <a:lnTo>
                        <a:pt x="48" y="109"/>
                      </a:lnTo>
                      <a:lnTo>
                        <a:pt x="0" y="0"/>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4" name="Line 84">
                  <a:extLst>
                    <a:ext uri="{FF2B5EF4-FFF2-40B4-BE49-F238E27FC236}">
                      <a16:creationId xmlns:a16="http://schemas.microsoft.com/office/drawing/2014/main" id="{0B292EE5-5E9A-4C55-8A0A-B0D1BBAE5D4C}"/>
                    </a:ext>
                  </a:extLst>
                </p:cNvPr>
                <p:cNvSpPr>
                  <a:spLocks noChangeShapeType="1"/>
                </p:cNvSpPr>
                <p:nvPr/>
              </p:nvSpPr>
              <p:spPr bwMode="auto">
                <a:xfrm>
                  <a:off x="2160" y="3360"/>
                  <a:ext cx="1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5" name="Rectangle 85">
                  <a:extLst>
                    <a:ext uri="{FF2B5EF4-FFF2-40B4-BE49-F238E27FC236}">
                      <a16:creationId xmlns:a16="http://schemas.microsoft.com/office/drawing/2014/main" id="{67E27682-CCA5-4183-9264-081C3CFC294B}"/>
                    </a:ext>
                  </a:extLst>
                </p:cNvPr>
                <p:cNvSpPr>
                  <a:spLocks noChangeArrowheads="1"/>
                </p:cNvSpPr>
                <p:nvPr/>
              </p:nvSpPr>
              <p:spPr bwMode="auto">
                <a:xfrm>
                  <a:off x="1996" y="2688"/>
                  <a:ext cx="35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&lt;0</a:t>
                  </a:r>
                </a:p>
              </p:txBody>
            </p:sp>
          </p:grpSp>
          <p:grpSp>
            <p:nvGrpSpPr>
              <p:cNvPr id="40976" name="Group 116">
                <a:extLst>
                  <a:ext uri="{FF2B5EF4-FFF2-40B4-BE49-F238E27FC236}">
                    <a16:creationId xmlns:a16="http://schemas.microsoft.com/office/drawing/2014/main" id="{F663C13D-AFFD-405E-A548-9A9F3E859320}"/>
                  </a:ext>
                </a:extLst>
              </p:cNvPr>
              <p:cNvGrpSpPr>
                <a:grpSpLocks/>
              </p:cNvGrpSpPr>
              <p:nvPr/>
            </p:nvGrpSpPr>
            <p:grpSpPr bwMode="auto">
              <a:xfrm>
                <a:off x="1444" y="1770"/>
                <a:ext cx="3609" cy="1276"/>
                <a:chOff x="1200" y="2400"/>
                <a:chExt cx="2688" cy="1276"/>
              </a:xfrm>
            </p:grpSpPr>
            <p:grpSp>
              <p:nvGrpSpPr>
                <p:cNvPr id="40977" name="Group 117">
                  <a:extLst>
                    <a:ext uri="{FF2B5EF4-FFF2-40B4-BE49-F238E27FC236}">
                      <a16:creationId xmlns:a16="http://schemas.microsoft.com/office/drawing/2014/main" id="{D5DFB780-19DF-44F2-9E2E-893147BFACFB}"/>
                    </a:ext>
                  </a:extLst>
                </p:cNvPr>
                <p:cNvGrpSpPr>
                  <a:grpSpLocks/>
                </p:cNvGrpSpPr>
                <p:nvPr/>
              </p:nvGrpSpPr>
              <p:grpSpPr bwMode="auto">
                <a:xfrm>
                  <a:off x="1200" y="2400"/>
                  <a:ext cx="2688" cy="1276"/>
                  <a:chOff x="1200" y="2400"/>
                  <a:chExt cx="2688" cy="1276"/>
                </a:xfrm>
              </p:grpSpPr>
              <p:sp>
                <p:nvSpPr>
                  <p:cNvPr id="40979" name="Rectangle 118">
                    <a:extLst>
                      <a:ext uri="{FF2B5EF4-FFF2-40B4-BE49-F238E27FC236}">
                        <a16:creationId xmlns:a16="http://schemas.microsoft.com/office/drawing/2014/main" id="{518CF1D0-BCB0-46E4-B30A-3D6887B75E19}"/>
                      </a:ext>
                    </a:extLst>
                  </p:cNvPr>
                  <p:cNvSpPr>
                    <a:spLocks noChangeArrowheads="1"/>
                  </p:cNvSpPr>
                  <p:nvPr/>
                </p:nvSpPr>
                <p:spPr bwMode="auto">
                  <a:xfrm>
                    <a:off x="1200" y="2400"/>
                    <a:ext cx="322"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000099"/>
                        </a:solidFill>
                        <a:latin typeface="Times New Roman" panose="02020603050405020304" pitchFamily="18" charset="0"/>
                      </a:rPr>
                      <a:t>p</a:t>
                    </a:r>
                    <a:endParaRPr kumimoji="1" lang="en-US" altLang="zh-CN" sz="2400" b="1">
                      <a:solidFill>
                        <a:srgbClr val="000099"/>
                      </a:solidFill>
                      <a:latin typeface="宋体" panose="02010600030101010101" pitchFamily="2" charset="-122"/>
                    </a:endParaRPr>
                  </a:p>
                </p:txBody>
              </p:sp>
              <p:sp>
                <p:nvSpPr>
                  <p:cNvPr id="40980" name="Line 119">
                    <a:extLst>
                      <a:ext uri="{FF2B5EF4-FFF2-40B4-BE49-F238E27FC236}">
                        <a16:creationId xmlns:a16="http://schemas.microsoft.com/office/drawing/2014/main" id="{6D0FFCA4-CAA1-464D-87E3-8D1B3D3BDD0B}"/>
                      </a:ext>
                    </a:extLst>
                  </p:cNvPr>
                  <p:cNvSpPr>
                    <a:spLocks noChangeShapeType="1"/>
                  </p:cNvSpPr>
                  <p:nvPr/>
                </p:nvSpPr>
                <p:spPr bwMode="auto">
                  <a:xfrm>
                    <a:off x="1440" y="3120"/>
                    <a:ext cx="225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1" name="Line 120">
                    <a:extLst>
                      <a:ext uri="{FF2B5EF4-FFF2-40B4-BE49-F238E27FC236}">
                        <a16:creationId xmlns:a16="http://schemas.microsoft.com/office/drawing/2014/main" id="{38BA3161-9C79-4D07-A7F6-04926D2319D4}"/>
                      </a:ext>
                    </a:extLst>
                  </p:cNvPr>
                  <p:cNvSpPr>
                    <a:spLocks noChangeShapeType="1"/>
                  </p:cNvSpPr>
                  <p:nvPr/>
                </p:nvSpPr>
                <p:spPr bwMode="auto">
                  <a:xfrm flipV="1">
                    <a:off x="1462" y="2529"/>
                    <a:ext cx="0" cy="114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0982" name="Object 121">
                    <a:extLst>
                      <a:ext uri="{FF2B5EF4-FFF2-40B4-BE49-F238E27FC236}">
                        <a16:creationId xmlns:a16="http://schemas.microsoft.com/office/drawing/2014/main" id="{40BD1784-1BCD-4B56-B119-D08E6FCF6F48}"/>
                      </a:ext>
                    </a:extLst>
                  </p:cNvPr>
                  <p:cNvGraphicFramePr>
                    <a:graphicFrameLocks noChangeAspect="1"/>
                  </p:cNvGraphicFramePr>
                  <p:nvPr/>
                </p:nvGraphicFramePr>
                <p:xfrm>
                  <a:off x="3600" y="3120"/>
                  <a:ext cx="288" cy="207"/>
                </p:xfrm>
                <a:graphic>
                  <a:graphicData uri="http://schemas.openxmlformats.org/presentationml/2006/ole">
                    <mc:AlternateContent xmlns:mc="http://schemas.openxmlformats.org/markup-compatibility/2006">
                      <mc:Choice xmlns:v="urn:schemas-microsoft-com:vml" Requires="v">
                        <p:oleObj spid="_x0000_s41445" name="Equation" r:id="rId11" imgW="203024" imgH="152268" progId="Equation.3">
                          <p:embed/>
                        </p:oleObj>
                      </mc:Choice>
                      <mc:Fallback>
                        <p:oleObj name="Equation" r:id="rId11" imgW="203024" imgH="152268" progId="Equation.3">
                          <p:embed/>
                          <p:pic>
                            <p:nvPicPr>
                              <p:cNvPr id="0" name="Object 1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3120"/>
                                <a:ext cx="288"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978" name="Rectangle 122">
                  <a:extLst>
                    <a:ext uri="{FF2B5EF4-FFF2-40B4-BE49-F238E27FC236}">
                      <a16:creationId xmlns:a16="http://schemas.microsoft.com/office/drawing/2014/main" id="{63976725-6B19-45D8-8918-0E04C9367488}"/>
                    </a:ext>
                  </a:extLst>
                </p:cNvPr>
                <p:cNvSpPr>
                  <a:spLocks noChangeArrowheads="1"/>
                </p:cNvSpPr>
                <p:nvPr/>
              </p:nvSpPr>
              <p:spPr bwMode="auto">
                <a:xfrm>
                  <a:off x="1296" y="3024"/>
                  <a:ext cx="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o</a:t>
                  </a:r>
                </a:p>
              </p:txBody>
            </p:sp>
          </p:grpSp>
        </p:grpSp>
        <p:graphicFrame>
          <p:nvGraphicFramePr>
            <p:cNvPr id="40970" name="Object 99">
              <a:extLst>
                <a:ext uri="{FF2B5EF4-FFF2-40B4-BE49-F238E27FC236}">
                  <a16:creationId xmlns:a16="http://schemas.microsoft.com/office/drawing/2014/main" id="{E2AE59C4-24FE-4466-91E4-2F3EBE68C4E1}"/>
                </a:ext>
              </a:extLst>
            </p:cNvPr>
            <p:cNvGraphicFramePr>
              <a:graphicFrameLocks noChangeAspect="1"/>
            </p:cNvGraphicFramePr>
            <p:nvPr/>
          </p:nvGraphicFramePr>
          <p:xfrm>
            <a:off x="4638" y="1354"/>
            <a:ext cx="412" cy="176"/>
          </p:xfrm>
          <a:graphic>
            <a:graphicData uri="http://schemas.openxmlformats.org/presentationml/2006/ole">
              <mc:AlternateContent xmlns:mc="http://schemas.openxmlformats.org/markup-compatibility/2006">
                <mc:Choice xmlns:v="urn:schemas-microsoft-com:vml" Requires="v">
                  <p:oleObj spid="_x0000_s41446" name="Equation" r:id="rId13" imgW="203024" imgH="152268" progId="Equation.3">
                    <p:embed/>
                  </p:oleObj>
                </mc:Choice>
                <mc:Fallback>
                  <p:oleObj name="Equation" r:id="rId13" imgW="203024" imgH="152268" progId="Equation.3">
                    <p:embed/>
                    <p:pic>
                      <p:nvPicPr>
                        <p:cNvPr id="0" name="Object 9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8" y="1354"/>
                          <a:ext cx="412"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965" name="Rectangle 129" descr="40%">
            <a:extLst>
              <a:ext uri="{FF2B5EF4-FFF2-40B4-BE49-F238E27FC236}">
                <a16:creationId xmlns:a16="http://schemas.microsoft.com/office/drawing/2014/main" id="{46B2F0B6-DDF4-4D4F-827C-FB04E1CA1BDD}"/>
              </a:ext>
            </a:extLst>
          </p:cNvPr>
          <p:cNvSpPr>
            <a:spLocks noChangeArrowheads="1"/>
          </p:cNvSpPr>
          <p:nvPr/>
        </p:nvSpPr>
        <p:spPr bwMode="auto">
          <a:xfrm>
            <a:off x="990600" y="5334000"/>
            <a:ext cx="7010400" cy="1028700"/>
          </a:xfrm>
          <a:prstGeom prst="rect">
            <a:avLst/>
          </a:prstGeom>
          <a:noFill/>
          <a:ln>
            <a:noFill/>
          </a:ln>
          <a:effectLst/>
          <a:extLst>
            <a:ext uri="{909E8E84-426E-40DD-AFC4-6F175D3DCCD1}">
              <a14:hiddenFill xmlns:a14="http://schemas.microsoft.com/office/drawing/2010/main">
                <a:blipFill dpi="0" rotWithShape="0">
                  <a:blip r:embed="rId14"/>
                  <a:srcRect/>
                  <a:tile tx="0" ty="0" sx="100000" sy="100000" flip="none" algn="tl"/>
                </a:blipFill>
              </a14:hiddenFill>
            </a:ext>
            <a:ext uri="{91240B29-F687-4F45-9708-019B960494DF}">
              <a14:hiddenLine xmlns:a14="http://schemas.microsoft.com/office/drawing/2010/main" w="28575">
                <a:solidFill>
                  <a:srgbClr val="0052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FontTx/>
              <a:buNone/>
            </a:pPr>
            <a:r>
              <a:rPr kumimoji="1" lang="zh-CN" altLang="en-US" sz="2800" b="1" i="0">
                <a:latin typeface="宋体" panose="02010600030101010101" pitchFamily="2" charset="-122"/>
              </a:rPr>
              <a:t>结论：电感元件是储能元件，不消耗能量，只和电源进行能量交换。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a:extLst>
              <a:ext uri="{FF2B5EF4-FFF2-40B4-BE49-F238E27FC236}">
                <a16:creationId xmlns:a16="http://schemas.microsoft.com/office/drawing/2014/main" id="{7425A893-6E18-4543-A4CC-2E7C0717B40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426D94F-837F-403B-9DA1-15BE834024B0}" type="slidenum">
              <a:rPr lang="en-US" altLang="zh-CN" sz="1400" smtClean="0"/>
              <a:pPr>
                <a:spcBef>
                  <a:spcPct val="0"/>
                </a:spcBef>
                <a:buFontTx/>
                <a:buNone/>
              </a:pPr>
              <a:t>4</a:t>
            </a:fld>
            <a:endParaRPr lang="en-US" altLang="zh-CN" sz="1400"/>
          </a:p>
        </p:txBody>
      </p:sp>
      <p:sp>
        <p:nvSpPr>
          <p:cNvPr id="6147" name="Line 21">
            <a:extLst>
              <a:ext uri="{FF2B5EF4-FFF2-40B4-BE49-F238E27FC236}">
                <a16:creationId xmlns:a16="http://schemas.microsoft.com/office/drawing/2014/main" id="{1FECB063-1531-4ED0-A0F5-A5D51A5B6FBD}"/>
              </a:ext>
            </a:extLst>
          </p:cNvPr>
          <p:cNvSpPr>
            <a:spLocks noChangeShapeType="1"/>
          </p:cNvSpPr>
          <p:nvPr/>
        </p:nvSpPr>
        <p:spPr bwMode="auto">
          <a:xfrm>
            <a:off x="3657600" y="3124200"/>
            <a:ext cx="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8" name="Text Box 56">
            <a:extLst>
              <a:ext uri="{FF2B5EF4-FFF2-40B4-BE49-F238E27FC236}">
                <a16:creationId xmlns:a16="http://schemas.microsoft.com/office/drawing/2014/main" id="{C91B27C5-F20C-4357-A1A4-7E78EADB8AB2}"/>
              </a:ext>
            </a:extLst>
          </p:cNvPr>
          <p:cNvSpPr txBox="1">
            <a:spLocks noChangeArrowheads="1"/>
          </p:cNvSpPr>
          <p:nvPr/>
        </p:nvSpPr>
        <p:spPr bwMode="auto">
          <a:xfrm>
            <a:off x="914400" y="1143000"/>
            <a:ext cx="6019800"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正弦交流电瞬时值的一般表达式为：</a:t>
            </a:r>
          </a:p>
          <a:p>
            <a:pPr eaLnBrk="1" hangingPunct="1">
              <a:spcBef>
                <a:spcPct val="50000"/>
              </a:spcBef>
              <a:buFontTx/>
              <a:buNone/>
            </a:pPr>
            <a:r>
              <a:rPr lang="en-US" altLang="zh-CN" sz="2800" b="1">
                <a:latin typeface="Times New Roman" panose="02020603050405020304" pitchFamily="18" charset="0"/>
              </a:rPr>
              <a:t>u=U</a:t>
            </a:r>
            <a:r>
              <a:rPr lang="en-US" altLang="zh-CN" sz="2800" b="1" baseline="-25000">
                <a:latin typeface="Times New Roman" panose="02020603050405020304" pitchFamily="18" charset="0"/>
              </a:rPr>
              <a:t>m</a:t>
            </a:r>
            <a:r>
              <a:rPr lang="en-US" altLang="zh-CN" sz="2800" b="1">
                <a:latin typeface="Times New Roman" panose="02020603050405020304" pitchFamily="18" charset="0"/>
              </a:rPr>
              <a:t> </a:t>
            </a:r>
            <a:r>
              <a:rPr lang="en-US" altLang="zh-CN" sz="2800" b="1" i="0">
                <a:latin typeface="Times New Roman" panose="02020603050405020304" pitchFamily="18" charset="0"/>
              </a:rPr>
              <a:t>sin(</a:t>
            </a:r>
            <a:r>
              <a:rPr lang="en-US" altLang="zh-CN" sz="2800" b="1">
                <a:latin typeface="Times New Roman" panose="02020603050405020304" pitchFamily="18" charset="0"/>
              </a:rPr>
              <a:t>ωt+ψ</a:t>
            </a:r>
            <a:r>
              <a:rPr lang="en-US" altLang="zh-CN" sz="2800" b="1" baseline="-25000">
                <a:latin typeface="Times New Roman" panose="02020603050405020304" pitchFamily="18" charset="0"/>
              </a:rPr>
              <a:t>u</a:t>
            </a:r>
            <a:r>
              <a:rPr lang="en-US" altLang="zh-CN" sz="2800" b="1" i="0">
                <a:latin typeface="Times New Roman" panose="02020603050405020304" pitchFamily="18" charset="0"/>
              </a:rPr>
              <a:t>)</a:t>
            </a:r>
          </a:p>
          <a:p>
            <a:pPr eaLnBrk="1" hangingPunct="1">
              <a:spcBef>
                <a:spcPct val="50000"/>
              </a:spcBef>
              <a:buFontTx/>
              <a:buNone/>
            </a:pPr>
            <a:r>
              <a:rPr lang="en-US" altLang="zh-CN" sz="2800" b="1">
                <a:latin typeface="Times New Roman" panose="02020603050405020304" pitchFamily="18" charset="0"/>
              </a:rPr>
              <a:t>i=I</a:t>
            </a:r>
            <a:r>
              <a:rPr lang="en-US" altLang="zh-CN" sz="2800" b="1" baseline="-25000">
                <a:latin typeface="Times New Roman" panose="02020603050405020304" pitchFamily="18" charset="0"/>
              </a:rPr>
              <a:t>m</a:t>
            </a:r>
            <a:r>
              <a:rPr lang="en-US" altLang="zh-CN" sz="2800" b="1">
                <a:latin typeface="Times New Roman" panose="02020603050405020304" pitchFamily="18" charset="0"/>
              </a:rPr>
              <a:t> </a:t>
            </a:r>
            <a:r>
              <a:rPr lang="en-US" altLang="zh-CN" sz="2800" b="1" i="0">
                <a:latin typeface="Times New Roman" panose="02020603050405020304" pitchFamily="18" charset="0"/>
              </a:rPr>
              <a:t>sin(</a:t>
            </a:r>
            <a:r>
              <a:rPr lang="en-US" altLang="zh-CN" sz="2800" b="1">
                <a:latin typeface="Times New Roman" panose="02020603050405020304" pitchFamily="18" charset="0"/>
              </a:rPr>
              <a:t>ωt+ψ</a:t>
            </a:r>
            <a:r>
              <a:rPr lang="en-US" altLang="zh-CN" sz="2800" b="1" baseline="-25000">
                <a:latin typeface="Times New Roman" panose="02020603050405020304" pitchFamily="18" charset="0"/>
              </a:rPr>
              <a:t>i</a:t>
            </a:r>
            <a:r>
              <a:rPr lang="en-US" altLang="zh-CN" sz="2800" b="1" i="0">
                <a:latin typeface="Times New Roman" panose="02020603050405020304" pitchFamily="18" charset="0"/>
              </a:rPr>
              <a:t>)</a:t>
            </a:r>
          </a:p>
        </p:txBody>
      </p:sp>
      <p:sp>
        <p:nvSpPr>
          <p:cNvPr id="6149" name="Text Box 71">
            <a:extLst>
              <a:ext uri="{FF2B5EF4-FFF2-40B4-BE49-F238E27FC236}">
                <a16:creationId xmlns:a16="http://schemas.microsoft.com/office/drawing/2014/main" id="{368B0AAB-3306-497C-9617-6DB12511AC8F}"/>
              </a:ext>
            </a:extLst>
          </p:cNvPr>
          <p:cNvSpPr txBox="1">
            <a:spLocks noChangeArrowheads="1"/>
          </p:cNvSpPr>
          <p:nvPr/>
        </p:nvSpPr>
        <p:spPr bwMode="auto">
          <a:xfrm>
            <a:off x="533400" y="4876800"/>
            <a:ext cx="8077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latin typeface="宋体" panose="02010600030101010101" pitchFamily="2" charset="-122"/>
              </a:rPr>
              <a:t>    </a:t>
            </a:r>
            <a:r>
              <a:rPr lang="zh-CN" altLang="en-US" sz="2800" b="1" i="0">
                <a:latin typeface="宋体" panose="02010600030101010101" pitchFamily="2" charset="-122"/>
              </a:rPr>
              <a:t>可见，每个正弦量都包含三个基本要素：</a:t>
            </a:r>
            <a:r>
              <a:rPr lang="zh-CN" altLang="en-US" sz="2800" b="1" i="0">
                <a:solidFill>
                  <a:srgbClr val="FF5050"/>
                </a:solidFill>
                <a:latin typeface="宋体" panose="02010600030101010101" pitchFamily="2" charset="-122"/>
              </a:rPr>
              <a:t>最大值</a:t>
            </a:r>
            <a:r>
              <a:rPr lang="zh-CN" altLang="en-US" sz="2800" b="1" i="0">
                <a:latin typeface="宋体" panose="02010600030101010101" pitchFamily="2" charset="-122"/>
              </a:rPr>
              <a:t>或幅值（</a:t>
            </a:r>
            <a:r>
              <a:rPr lang="en-US" altLang="zh-CN" sz="2800" b="1">
                <a:latin typeface="Times New Roman" panose="02020603050405020304" pitchFamily="18" charset="0"/>
              </a:rPr>
              <a:t>U</a:t>
            </a:r>
            <a:r>
              <a:rPr lang="en-US" altLang="zh-CN" sz="2800" b="1" baseline="-25000">
                <a:latin typeface="Times New Roman" panose="02020603050405020304" pitchFamily="18" charset="0"/>
              </a:rPr>
              <a:t>m</a:t>
            </a:r>
            <a:r>
              <a:rPr lang="zh-CN" altLang="en-US" sz="2800" b="1">
                <a:latin typeface="Times New Roman" panose="02020603050405020304" pitchFamily="18" charset="0"/>
              </a:rPr>
              <a:t>、</a:t>
            </a:r>
            <a:r>
              <a:rPr lang="en-US" altLang="zh-CN" sz="2800" b="1">
                <a:latin typeface="Times New Roman" panose="02020603050405020304" pitchFamily="18" charset="0"/>
              </a:rPr>
              <a:t>I</a:t>
            </a:r>
            <a:r>
              <a:rPr lang="en-US" altLang="zh-CN" sz="2800" b="1" baseline="-25000">
                <a:latin typeface="Times New Roman" panose="02020603050405020304" pitchFamily="18" charset="0"/>
              </a:rPr>
              <a:t>m</a:t>
            </a:r>
            <a:r>
              <a:rPr lang="zh-CN" altLang="en-US" sz="2800" b="1" i="0">
                <a:latin typeface="宋体" panose="02010600030101010101" pitchFamily="2" charset="-122"/>
              </a:rPr>
              <a:t>）、</a:t>
            </a:r>
            <a:r>
              <a:rPr lang="zh-CN" altLang="en-US" sz="2800" b="1" i="0">
                <a:solidFill>
                  <a:srgbClr val="FF5050"/>
                </a:solidFill>
                <a:latin typeface="宋体" panose="02010600030101010101" pitchFamily="2" charset="-122"/>
              </a:rPr>
              <a:t>角频率</a:t>
            </a:r>
            <a:r>
              <a:rPr lang="en-US" altLang="zh-CN" sz="2800" b="1">
                <a:latin typeface="宋体" panose="02010600030101010101" pitchFamily="2" charset="-122"/>
              </a:rPr>
              <a:t>ω</a:t>
            </a:r>
            <a:r>
              <a:rPr lang="zh-CN" altLang="en-US" sz="2800" b="1" i="0">
                <a:latin typeface="宋体" panose="02010600030101010101" pitchFamily="2" charset="-122"/>
              </a:rPr>
              <a:t>和</a:t>
            </a:r>
            <a:r>
              <a:rPr lang="zh-CN" altLang="en-US" sz="2800" b="1" i="0">
                <a:solidFill>
                  <a:srgbClr val="FF5050"/>
                </a:solidFill>
                <a:latin typeface="宋体" panose="02010600030101010101" pitchFamily="2" charset="-122"/>
              </a:rPr>
              <a:t>初相位</a:t>
            </a:r>
            <a:r>
              <a:rPr lang="zh-CN" altLang="en-US" sz="2800" b="1" i="0">
                <a:latin typeface="宋体" panose="02010600030101010101" pitchFamily="2" charset="-122"/>
              </a:rPr>
              <a:t>（</a:t>
            </a:r>
            <a:r>
              <a:rPr lang="zh-CN" altLang="en-US" sz="2800" b="1">
                <a:latin typeface="宋体" panose="02010600030101010101" pitchFamily="2" charset="-122"/>
              </a:rPr>
              <a:t> </a:t>
            </a:r>
            <a:r>
              <a:rPr lang="en-US" altLang="zh-CN" sz="2800" b="1">
                <a:latin typeface="宋体" panose="02010600030101010101" pitchFamily="2" charset="-122"/>
              </a:rPr>
              <a:t>ψ</a:t>
            </a:r>
            <a:r>
              <a:rPr lang="en-US" altLang="zh-CN" sz="2800" b="1" baseline="-25000">
                <a:latin typeface="宋体" panose="02010600030101010101" pitchFamily="2" charset="-122"/>
              </a:rPr>
              <a:t>u</a:t>
            </a:r>
            <a:r>
              <a:rPr lang="en-US" altLang="zh-CN" sz="2800" b="1">
                <a:latin typeface="宋体" panose="02010600030101010101" pitchFamily="2" charset="-122"/>
              </a:rPr>
              <a:t> </a:t>
            </a:r>
            <a:r>
              <a:rPr lang="zh-CN" altLang="en-US" sz="2800" b="1">
                <a:latin typeface="宋体" panose="02010600030101010101" pitchFamily="2" charset="-122"/>
              </a:rPr>
              <a:t>、 </a:t>
            </a:r>
            <a:r>
              <a:rPr lang="en-US" altLang="zh-CN" sz="2800" b="1">
                <a:latin typeface="宋体" panose="02010600030101010101" pitchFamily="2" charset="-122"/>
              </a:rPr>
              <a:t>ψ</a:t>
            </a:r>
            <a:r>
              <a:rPr lang="en-US" altLang="zh-CN" sz="2800" b="1" baseline="-25000">
                <a:latin typeface="宋体" panose="02010600030101010101" pitchFamily="2" charset="-122"/>
              </a:rPr>
              <a:t>i</a:t>
            </a:r>
            <a:r>
              <a:rPr lang="en-US" altLang="zh-CN" sz="2800" b="1">
                <a:latin typeface="宋体" panose="02010600030101010101" pitchFamily="2" charset="-122"/>
              </a:rPr>
              <a:t> </a:t>
            </a:r>
            <a:r>
              <a:rPr lang="zh-CN" altLang="en-US" sz="2800" b="1" i="0">
                <a:latin typeface="宋体" panose="02010600030101010101" pitchFamily="2" charset="-122"/>
              </a:rPr>
              <a:t>）。它们是区别不同正弦量的依据。</a:t>
            </a:r>
          </a:p>
        </p:txBody>
      </p:sp>
      <p:grpSp>
        <p:nvGrpSpPr>
          <p:cNvPr id="6150" name="Group 122">
            <a:extLst>
              <a:ext uri="{FF2B5EF4-FFF2-40B4-BE49-F238E27FC236}">
                <a16:creationId xmlns:a16="http://schemas.microsoft.com/office/drawing/2014/main" id="{AB1AC65A-7A3A-4045-B9E6-23A0BF6AAA7C}"/>
              </a:ext>
            </a:extLst>
          </p:cNvPr>
          <p:cNvGrpSpPr>
            <a:grpSpLocks/>
          </p:cNvGrpSpPr>
          <p:nvPr/>
        </p:nvGrpSpPr>
        <p:grpSpPr bwMode="auto">
          <a:xfrm>
            <a:off x="1447800" y="2971800"/>
            <a:ext cx="6083300" cy="1714500"/>
            <a:chOff x="720" y="1497"/>
            <a:chExt cx="4264" cy="1080"/>
          </a:xfrm>
        </p:grpSpPr>
        <p:grpSp>
          <p:nvGrpSpPr>
            <p:cNvPr id="6152" name="Group 107">
              <a:extLst>
                <a:ext uri="{FF2B5EF4-FFF2-40B4-BE49-F238E27FC236}">
                  <a16:creationId xmlns:a16="http://schemas.microsoft.com/office/drawing/2014/main" id="{EF147A12-C766-43F7-8C08-97F18F730335}"/>
                </a:ext>
              </a:extLst>
            </p:cNvPr>
            <p:cNvGrpSpPr>
              <a:grpSpLocks/>
            </p:cNvGrpSpPr>
            <p:nvPr/>
          </p:nvGrpSpPr>
          <p:grpSpPr bwMode="auto">
            <a:xfrm>
              <a:off x="1440" y="1593"/>
              <a:ext cx="1784" cy="595"/>
              <a:chOff x="1392" y="2592"/>
              <a:chExt cx="1784" cy="595"/>
            </a:xfrm>
          </p:grpSpPr>
          <p:grpSp>
            <p:nvGrpSpPr>
              <p:cNvPr id="6163" name="Group 108">
                <a:extLst>
                  <a:ext uri="{FF2B5EF4-FFF2-40B4-BE49-F238E27FC236}">
                    <a16:creationId xmlns:a16="http://schemas.microsoft.com/office/drawing/2014/main" id="{790258A4-52E7-4009-9192-7225C80192BE}"/>
                  </a:ext>
                </a:extLst>
              </p:cNvPr>
              <p:cNvGrpSpPr>
                <a:grpSpLocks/>
              </p:cNvGrpSpPr>
              <p:nvPr/>
            </p:nvGrpSpPr>
            <p:grpSpPr bwMode="auto">
              <a:xfrm>
                <a:off x="1392" y="2592"/>
                <a:ext cx="864" cy="480"/>
                <a:chOff x="1776" y="1344"/>
                <a:chExt cx="864" cy="480"/>
              </a:xfrm>
            </p:grpSpPr>
            <p:sp>
              <p:nvSpPr>
                <p:cNvPr id="6165" name="Line 109">
                  <a:extLst>
                    <a:ext uri="{FF2B5EF4-FFF2-40B4-BE49-F238E27FC236}">
                      <a16:creationId xmlns:a16="http://schemas.microsoft.com/office/drawing/2014/main" id="{EFAA4660-DE57-4EAA-BA5B-8F50F882680B}"/>
                    </a:ext>
                  </a:extLst>
                </p:cNvPr>
                <p:cNvSpPr>
                  <a:spLocks noChangeShapeType="1"/>
                </p:cNvSpPr>
                <p:nvPr/>
              </p:nvSpPr>
              <p:spPr bwMode="auto">
                <a:xfrm>
                  <a:off x="1776" y="1344"/>
                  <a:ext cx="0"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6" name="Line 110">
                  <a:extLst>
                    <a:ext uri="{FF2B5EF4-FFF2-40B4-BE49-F238E27FC236}">
                      <a16:creationId xmlns:a16="http://schemas.microsoft.com/office/drawing/2014/main" id="{9D9835A2-EF35-49F6-9861-C628CA43D131}"/>
                    </a:ext>
                  </a:extLst>
                </p:cNvPr>
                <p:cNvSpPr>
                  <a:spLocks noChangeShapeType="1"/>
                </p:cNvSpPr>
                <p:nvPr/>
              </p:nvSpPr>
              <p:spPr bwMode="auto">
                <a:xfrm>
                  <a:off x="1776" y="1824"/>
                  <a:ext cx="8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447" name="Text Box 111">
                <a:extLst>
                  <a:ext uri="{FF2B5EF4-FFF2-40B4-BE49-F238E27FC236}">
                    <a16:creationId xmlns:a16="http://schemas.microsoft.com/office/drawing/2014/main" id="{B46D8BDC-89C9-4734-AA81-FD30765FDDEE}"/>
                  </a:ext>
                </a:extLst>
              </p:cNvPr>
              <p:cNvSpPr txBox="1">
                <a:spLocks noChangeArrowheads="1"/>
              </p:cNvSpPr>
              <p:nvPr/>
            </p:nvSpPr>
            <p:spPr bwMode="auto">
              <a:xfrm>
                <a:off x="2293" y="2860"/>
                <a:ext cx="878" cy="327"/>
              </a:xfrm>
              <a:prstGeom prst="rect">
                <a:avLst/>
              </a:prstGeom>
              <a:noFill/>
              <a:ln>
                <a:noFill/>
              </a:ln>
              <a:effectLst/>
            </p:spPr>
            <p:txBody>
              <a:bodyPr wrap="none">
                <a:spAutoFit/>
              </a:bodyPr>
              <a:lstStyle/>
              <a:p>
                <a:pPr eaLnBrk="1" hangingPunct="1">
                  <a:defRPr/>
                </a:pPr>
                <a:r>
                  <a:rPr kumimoji="1" lang="zh-CN" altLang="en-US" b="1" i="0">
                    <a:effectLst>
                      <a:outerShdw blurRad="38100" dist="38100" dir="2700000" algn="tl">
                        <a:srgbClr val="C0C0C0"/>
                      </a:outerShdw>
                    </a:effectLst>
                    <a:latin typeface="Times New Roman" panose="02020603050405020304" pitchFamily="18" charset="0"/>
                  </a:rPr>
                  <a:t>角频率</a:t>
                </a:r>
              </a:p>
            </p:txBody>
          </p:sp>
        </p:grpSp>
        <p:grpSp>
          <p:nvGrpSpPr>
            <p:cNvPr id="6153" name="Group 112">
              <a:extLst>
                <a:ext uri="{FF2B5EF4-FFF2-40B4-BE49-F238E27FC236}">
                  <a16:creationId xmlns:a16="http://schemas.microsoft.com/office/drawing/2014/main" id="{E854E466-F1B7-43CE-BE09-795180F4A1F8}"/>
                </a:ext>
              </a:extLst>
            </p:cNvPr>
            <p:cNvGrpSpPr>
              <a:grpSpLocks/>
            </p:cNvGrpSpPr>
            <p:nvPr/>
          </p:nvGrpSpPr>
          <p:grpSpPr bwMode="auto">
            <a:xfrm>
              <a:off x="720" y="1593"/>
              <a:ext cx="4264" cy="984"/>
              <a:chOff x="672" y="2592"/>
              <a:chExt cx="4264" cy="984"/>
            </a:xfrm>
          </p:grpSpPr>
          <p:grpSp>
            <p:nvGrpSpPr>
              <p:cNvPr id="6159" name="Group 113">
                <a:extLst>
                  <a:ext uri="{FF2B5EF4-FFF2-40B4-BE49-F238E27FC236}">
                    <a16:creationId xmlns:a16="http://schemas.microsoft.com/office/drawing/2014/main" id="{EAB0ECFF-E74C-4ED4-AF41-D0206ECE1758}"/>
                  </a:ext>
                </a:extLst>
              </p:cNvPr>
              <p:cNvGrpSpPr>
                <a:grpSpLocks/>
              </p:cNvGrpSpPr>
              <p:nvPr/>
            </p:nvGrpSpPr>
            <p:grpSpPr bwMode="auto">
              <a:xfrm>
                <a:off x="672" y="2592"/>
                <a:ext cx="1632" cy="864"/>
                <a:chOff x="1056" y="1344"/>
                <a:chExt cx="1632" cy="864"/>
              </a:xfrm>
            </p:grpSpPr>
            <p:sp>
              <p:nvSpPr>
                <p:cNvPr id="6161" name="Line 114">
                  <a:extLst>
                    <a:ext uri="{FF2B5EF4-FFF2-40B4-BE49-F238E27FC236}">
                      <a16:creationId xmlns:a16="http://schemas.microsoft.com/office/drawing/2014/main" id="{63B883BE-810E-4FB2-8066-24B5A6DBF40F}"/>
                    </a:ext>
                  </a:extLst>
                </p:cNvPr>
                <p:cNvSpPr>
                  <a:spLocks noChangeShapeType="1"/>
                </p:cNvSpPr>
                <p:nvPr/>
              </p:nvSpPr>
              <p:spPr bwMode="auto">
                <a:xfrm>
                  <a:off x="1056" y="1344"/>
                  <a:ext cx="0" cy="8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2" name="Line 115">
                  <a:extLst>
                    <a:ext uri="{FF2B5EF4-FFF2-40B4-BE49-F238E27FC236}">
                      <a16:creationId xmlns:a16="http://schemas.microsoft.com/office/drawing/2014/main" id="{7AB20223-0971-4D93-8EB3-A982435BF2BB}"/>
                    </a:ext>
                  </a:extLst>
                </p:cNvPr>
                <p:cNvSpPr>
                  <a:spLocks noChangeShapeType="1"/>
                </p:cNvSpPr>
                <p:nvPr/>
              </p:nvSpPr>
              <p:spPr bwMode="auto">
                <a:xfrm>
                  <a:off x="1056" y="2208"/>
                  <a:ext cx="163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452" name="Text Box 116">
                <a:extLst>
                  <a:ext uri="{FF2B5EF4-FFF2-40B4-BE49-F238E27FC236}">
                    <a16:creationId xmlns:a16="http://schemas.microsoft.com/office/drawing/2014/main" id="{DF0273BD-F672-404C-824E-07650C9331AB}"/>
                  </a:ext>
                </a:extLst>
              </p:cNvPr>
              <p:cNvSpPr txBox="1">
                <a:spLocks noChangeArrowheads="1"/>
              </p:cNvSpPr>
              <p:nvPr/>
            </p:nvSpPr>
            <p:spPr bwMode="auto">
              <a:xfrm>
                <a:off x="2303" y="3249"/>
                <a:ext cx="2633" cy="327"/>
              </a:xfrm>
              <a:prstGeom prst="rect">
                <a:avLst/>
              </a:prstGeom>
              <a:noFill/>
              <a:ln>
                <a:noFill/>
              </a:ln>
              <a:effectLst/>
            </p:spPr>
            <p:txBody>
              <a:bodyPr wrap="none">
                <a:spAutoFit/>
              </a:bodyPr>
              <a:lstStyle/>
              <a:p>
                <a:pPr eaLnBrk="1" hangingPunct="1">
                  <a:defRPr/>
                </a:pPr>
                <a:r>
                  <a:rPr kumimoji="1" lang="zh-CN" altLang="en-US" b="1" i="0">
                    <a:effectLst>
                      <a:outerShdw blurRad="38100" dist="38100" dir="2700000" algn="tl">
                        <a:srgbClr val="C0C0C0"/>
                      </a:outerShdw>
                    </a:effectLst>
                    <a:latin typeface="Times New Roman" panose="02020603050405020304" pitchFamily="18" charset="0"/>
                  </a:rPr>
                  <a:t>最大值（也称为幅值）</a:t>
                </a:r>
              </a:p>
            </p:txBody>
          </p:sp>
        </p:grpSp>
        <p:grpSp>
          <p:nvGrpSpPr>
            <p:cNvPr id="6154" name="Group 117">
              <a:extLst>
                <a:ext uri="{FF2B5EF4-FFF2-40B4-BE49-F238E27FC236}">
                  <a16:creationId xmlns:a16="http://schemas.microsoft.com/office/drawing/2014/main" id="{1B74D025-4281-4631-9408-CB4FF294FADB}"/>
                </a:ext>
              </a:extLst>
            </p:cNvPr>
            <p:cNvGrpSpPr>
              <a:grpSpLocks/>
            </p:cNvGrpSpPr>
            <p:nvPr/>
          </p:nvGrpSpPr>
          <p:grpSpPr bwMode="auto">
            <a:xfrm>
              <a:off x="2016" y="1497"/>
              <a:ext cx="1210" cy="327"/>
              <a:chOff x="1973" y="2481"/>
              <a:chExt cx="1210" cy="327"/>
            </a:xfrm>
          </p:grpSpPr>
          <p:grpSp>
            <p:nvGrpSpPr>
              <p:cNvPr id="6155" name="Group 118">
                <a:extLst>
                  <a:ext uri="{FF2B5EF4-FFF2-40B4-BE49-F238E27FC236}">
                    <a16:creationId xmlns:a16="http://schemas.microsoft.com/office/drawing/2014/main" id="{1506D2BC-D9F5-4C29-8F08-A3F2967E1D28}"/>
                  </a:ext>
                </a:extLst>
              </p:cNvPr>
              <p:cNvGrpSpPr>
                <a:grpSpLocks/>
              </p:cNvGrpSpPr>
              <p:nvPr/>
            </p:nvGrpSpPr>
            <p:grpSpPr bwMode="auto">
              <a:xfrm>
                <a:off x="1973" y="2592"/>
                <a:ext cx="288" cy="144"/>
                <a:chOff x="2304" y="1344"/>
                <a:chExt cx="288" cy="144"/>
              </a:xfrm>
            </p:grpSpPr>
            <p:sp>
              <p:nvSpPr>
                <p:cNvPr id="6157" name="Line 119">
                  <a:extLst>
                    <a:ext uri="{FF2B5EF4-FFF2-40B4-BE49-F238E27FC236}">
                      <a16:creationId xmlns:a16="http://schemas.microsoft.com/office/drawing/2014/main" id="{7FE8E469-44FF-4ED2-B445-5201A603E6CF}"/>
                    </a:ext>
                  </a:extLst>
                </p:cNvPr>
                <p:cNvSpPr>
                  <a:spLocks noChangeShapeType="1"/>
                </p:cNvSpPr>
                <p:nvPr/>
              </p:nvSpPr>
              <p:spPr bwMode="auto">
                <a:xfrm>
                  <a:off x="2304" y="1344"/>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8" name="Line 120">
                  <a:extLst>
                    <a:ext uri="{FF2B5EF4-FFF2-40B4-BE49-F238E27FC236}">
                      <a16:creationId xmlns:a16="http://schemas.microsoft.com/office/drawing/2014/main" id="{F304940A-7E44-4EC7-9C28-82DE553E8ACB}"/>
                    </a:ext>
                  </a:extLst>
                </p:cNvPr>
                <p:cNvSpPr>
                  <a:spLocks noChangeShapeType="1"/>
                </p:cNvSpPr>
                <p:nvPr/>
              </p:nvSpPr>
              <p:spPr bwMode="auto">
                <a:xfrm>
                  <a:off x="2304" y="1488"/>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457" name="Text Box 121">
                <a:extLst>
                  <a:ext uri="{FF2B5EF4-FFF2-40B4-BE49-F238E27FC236}">
                    <a16:creationId xmlns:a16="http://schemas.microsoft.com/office/drawing/2014/main" id="{D1F62FDF-3424-4D03-BD11-E045177E1D25}"/>
                  </a:ext>
                </a:extLst>
              </p:cNvPr>
              <p:cNvSpPr txBox="1">
                <a:spLocks noChangeArrowheads="1"/>
              </p:cNvSpPr>
              <p:nvPr/>
            </p:nvSpPr>
            <p:spPr bwMode="auto">
              <a:xfrm>
                <a:off x="2303" y="2481"/>
                <a:ext cx="880" cy="327"/>
              </a:xfrm>
              <a:prstGeom prst="rect">
                <a:avLst/>
              </a:prstGeom>
              <a:noFill/>
              <a:ln>
                <a:noFill/>
              </a:ln>
              <a:effectLst/>
            </p:spPr>
            <p:txBody>
              <a:bodyPr wrap="none">
                <a:spAutoFit/>
              </a:bodyPr>
              <a:lstStyle/>
              <a:p>
                <a:pPr eaLnBrk="1" hangingPunct="1">
                  <a:defRPr/>
                </a:pPr>
                <a:r>
                  <a:rPr kumimoji="1" lang="zh-CN" altLang="en-US" b="1" i="0">
                    <a:effectLst>
                      <a:outerShdw blurRad="38100" dist="38100" dir="2700000" algn="tl">
                        <a:srgbClr val="C0C0C0"/>
                      </a:outerShdw>
                    </a:effectLst>
                    <a:latin typeface="Times New Roman" panose="02020603050405020304" pitchFamily="18" charset="0"/>
                  </a:rPr>
                  <a:t>初相角</a:t>
                </a:r>
              </a:p>
            </p:txBody>
          </p:sp>
        </p:grpSp>
      </p:grpSp>
      <p:sp>
        <p:nvSpPr>
          <p:cNvPr id="6151" name="Rectangle 124">
            <a:extLst>
              <a:ext uri="{FF2B5EF4-FFF2-40B4-BE49-F238E27FC236}">
                <a16:creationId xmlns:a16="http://schemas.microsoft.com/office/drawing/2014/main" id="{D7F154BF-7F5D-44CF-8932-6384019DD23C}"/>
              </a:ext>
            </a:extLst>
          </p:cNvPr>
          <p:cNvSpPr>
            <a:spLocks noGrp="1" noChangeArrowheads="1"/>
          </p:cNvSpPr>
          <p:nvPr>
            <p:ph type="subTitle" idx="1"/>
          </p:nvPr>
        </p:nvSpPr>
        <p:spPr>
          <a:xfrm>
            <a:off x="762000" y="304800"/>
            <a:ext cx="6477000" cy="762000"/>
          </a:xfrm>
        </p:spPr>
        <p:txBody>
          <a:bodyPr/>
          <a:lstStyle/>
          <a:p>
            <a:pPr eaLnBrk="1" hangingPunct="1"/>
            <a:r>
              <a:rPr lang="en-US" altLang="zh-CN" sz="4400" b="1">
                <a:latin typeface="华文楷体" panose="02010600040101010101" pitchFamily="2" charset="-122"/>
                <a:ea typeface="华文楷体" panose="02010600040101010101" pitchFamily="2" charset="-122"/>
              </a:rPr>
              <a:t>3.1.2  </a:t>
            </a:r>
            <a:r>
              <a:rPr lang="zh-CN" altLang="en-US" sz="4400" b="1">
                <a:latin typeface="华文楷体" panose="02010600040101010101" pitchFamily="2" charset="-122"/>
                <a:ea typeface="华文楷体" panose="02010600040101010101" pitchFamily="2" charset="-122"/>
              </a:rPr>
              <a:t>正弦交流电</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a:extLst>
              <a:ext uri="{FF2B5EF4-FFF2-40B4-BE49-F238E27FC236}">
                <a16:creationId xmlns:a16="http://schemas.microsoft.com/office/drawing/2014/main" id="{B74644BC-69EE-4069-AC57-96657AC1476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7055423-8E7E-47D4-B4F2-F1DF913BCFFE}" type="slidenum">
              <a:rPr lang="en-US" altLang="zh-CN" sz="1400" smtClean="0"/>
              <a:pPr>
                <a:spcBef>
                  <a:spcPct val="0"/>
                </a:spcBef>
                <a:buFontTx/>
                <a:buNone/>
              </a:pPr>
              <a:t>40</a:t>
            </a:fld>
            <a:endParaRPr lang="en-US" altLang="zh-CN" sz="1400"/>
          </a:p>
        </p:txBody>
      </p:sp>
      <p:sp>
        <p:nvSpPr>
          <p:cNvPr id="186381" name="Rectangle 13">
            <a:extLst>
              <a:ext uri="{FF2B5EF4-FFF2-40B4-BE49-F238E27FC236}">
                <a16:creationId xmlns:a16="http://schemas.microsoft.com/office/drawing/2014/main" id="{A4D8538E-7F14-427C-AAFA-3FEA11D2E997}"/>
              </a:ext>
            </a:extLst>
          </p:cNvPr>
          <p:cNvSpPr>
            <a:spLocks noChangeArrowheads="1"/>
          </p:cNvSpPr>
          <p:nvPr/>
        </p:nvSpPr>
        <p:spPr bwMode="auto">
          <a:xfrm>
            <a:off x="762000" y="533400"/>
            <a:ext cx="7924800" cy="1630363"/>
          </a:xfrm>
          <a:prstGeom prst="rect">
            <a:avLst/>
          </a:prstGeom>
          <a:noFill/>
          <a:ln>
            <a:noFill/>
          </a:ln>
          <a:effectLst/>
        </p:spPr>
        <p:txBody>
          <a:bodyPr>
            <a:spAutoFit/>
          </a:bodyPr>
          <a:lstStyle/>
          <a:p>
            <a:pPr eaLnBrk="1" hangingPunct="1">
              <a:lnSpc>
                <a:spcPct val="120000"/>
              </a:lnSpc>
              <a:spcBef>
                <a:spcPct val="50000"/>
              </a:spcBef>
              <a:defRPr/>
            </a:pPr>
            <a:r>
              <a:rPr kumimoji="1" lang="en-US" altLang="zh-CN" b="1" i="0">
                <a:solidFill>
                  <a:srgbClr val="CC0000"/>
                </a:solidFill>
                <a:effectLst>
                  <a:outerShdw blurRad="38100" dist="38100" dir="2700000" algn="tl">
                    <a:srgbClr val="C0C0C0"/>
                  </a:outerShdw>
                </a:effectLst>
                <a:latin typeface="Times New Roman" panose="02020603050405020304" pitchFamily="18" charset="0"/>
              </a:rPr>
              <a:t>[</a:t>
            </a:r>
            <a:r>
              <a:rPr kumimoji="1" lang="zh-CN" altLang="en-US" b="1" i="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b="1" i="0">
                <a:solidFill>
                  <a:srgbClr val="CC0000"/>
                </a:solidFill>
                <a:effectLst>
                  <a:outerShdw blurRad="38100" dist="38100" dir="2700000" algn="tl">
                    <a:srgbClr val="C0C0C0"/>
                  </a:outerShdw>
                </a:effectLst>
                <a:latin typeface="Times New Roman" panose="02020603050405020304" pitchFamily="18" charset="0"/>
              </a:rPr>
              <a:t>3-5] </a:t>
            </a:r>
            <a:r>
              <a:rPr kumimoji="1" lang="zh-CN" altLang="en-US" b="1" i="0">
                <a:latin typeface="宋体" panose="02010600030101010101" pitchFamily="2" charset="-122"/>
              </a:rPr>
              <a:t>把一个</a:t>
            </a:r>
            <a:r>
              <a:rPr kumimoji="1" lang="en-US" altLang="zh-CN" b="1">
                <a:latin typeface="宋体" panose="02010600030101010101" pitchFamily="2" charset="-122"/>
              </a:rPr>
              <a:t>L</a:t>
            </a:r>
            <a:r>
              <a:rPr kumimoji="1" lang="en-US" altLang="zh-CN" b="1" i="0">
                <a:latin typeface="宋体" panose="02010600030101010101" pitchFamily="2" charset="-122"/>
              </a:rPr>
              <a:t>=</a:t>
            </a:r>
            <a:r>
              <a:rPr kumimoji="1" lang="en-US" altLang="zh-CN" b="1" i="0">
                <a:latin typeface="Times New Roman" panose="02020603050405020304" pitchFamily="18" charset="0"/>
              </a:rPr>
              <a:t>0.01H</a:t>
            </a:r>
            <a:r>
              <a:rPr kumimoji="1" lang="zh-CN" altLang="en-US" b="1" i="0">
                <a:latin typeface="Times New Roman" panose="02020603050405020304" pitchFamily="18" charset="0"/>
              </a:rPr>
              <a:t>的电感接到 </a:t>
            </a:r>
            <a:r>
              <a:rPr kumimoji="1" lang="en-US" altLang="zh-CN" b="1">
                <a:latin typeface="Times New Roman" panose="02020603050405020304" pitchFamily="18" charset="0"/>
              </a:rPr>
              <a:t>f</a:t>
            </a:r>
            <a:r>
              <a:rPr kumimoji="1" lang="en-US" altLang="zh-CN" b="1" i="0">
                <a:latin typeface="Times New Roman" panose="02020603050405020304" pitchFamily="18" charset="0"/>
              </a:rPr>
              <a:t>=50Hz, </a:t>
            </a:r>
            <a:r>
              <a:rPr kumimoji="1" lang="en-US" altLang="zh-CN" b="1">
                <a:latin typeface="Times New Roman" panose="02020603050405020304" pitchFamily="18" charset="0"/>
              </a:rPr>
              <a:t>U</a:t>
            </a:r>
            <a:r>
              <a:rPr kumimoji="1" lang="en-US" altLang="zh-CN" b="1" i="0">
                <a:latin typeface="Times New Roman" panose="02020603050405020304" pitchFamily="18" charset="0"/>
              </a:rPr>
              <a:t>=220V</a:t>
            </a:r>
            <a:r>
              <a:rPr kumimoji="1" lang="zh-CN" altLang="en-US" b="1" i="0">
                <a:latin typeface="Times New Roman" panose="02020603050405020304" pitchFamily="18" charset="0"/>
              </a:rPr>
              <a:t>的正弦电源上，</a:t>
            </a:r>
            <a:r>
              <a:rPr kumimoji="1" lang="en-US" altLang="zh-CN" b="1" i="0">
                <a:latin typeface="Times New Roman" panose="02020603050405020304" pitchFamily="18" charset="0"/>
              </a:rPr>
              <a:t>(1)</a:t>
            </a:r>
            <a:r>
              <a:rPr kumimoji="1" lang="zh-CN" altLang="en-US" b="1" i="0">
                <a:latin typeface="Times New Roman" panose="02020603050405020304" pitchFamily="18" charset="0"/>
              </a:rPr>
              <a:t>求电感电流 </a:t>
            </a:r>
            <a:r>
              <a:rPr kumimoji="1" lang="en-US" altLang="zh-CN" b="1">
                <a:latin typeface="Times New Roman" panose="02020603050405020304" pitchFamily="18" charset="0"/>
              </a:rPr>
              <a:t>I </a:t>
            </a:r>
            <a:r>
              <a:rPr kumimoji="1" lang="en-US" altLang="zh-CN" b="1" i="0">
                <a:latin typeface="Times New Roman" panose="02020603050405020304" pitchFamily="18" charset="0"/>
              </a:rPr>
              <a:t>; (2)</a:t>
            </a:r>
            <a:r>
              <a:rPr kumimoji="1" lang="zh-CN" altLang="en-US" b="1" i="0">
                <a:latin typeface="Times New Roman" panose="02020603050405020304" pitchFamily="18" charset="0"/>
              </a:rPr>
              <a:t>如保持</a:t>
            </a:r>
            <a:r>
              <a:rPr kumimoji="1" lang="en-US" altLang="zh-CN" b="1">
                <a:latin typeface="Times New Roman" panose="02020603050405020304" pitchFamily="18" charset="0"/>
              </a:rPr>
              <a:t>U</a:t>
            </a:r>
            <a:r>
              <a:rPr kumimoji="1" lang="zh-CN" altLang="en-US" b="1" i="0">
                <a:latin typeface="Times New Roman" panose="02020603050405020304" pitchFamily="18" charset="0"/>
              </a:rPr>
              <a:t>不变，而电源 </a:t>
            </a:r>
            <a:r>
              <a:rPr kumimoji="1" lang="en-US" altLang="zh-CN" b="1">
                <a:latin typeface="Times New Roman" panose="02020603050405020304" pitchFamily="18" charset="0"/>
              </a:rPr>
              <a:t>f </a:t>
            </a:r>
            <a:r>
              <a:rPr kumimoji="1" lang="en-US" altLang="zh-CN" b="1" i="0">
                <a:latin typeface="Times New Roman" panose="02020603050405020304" pitchFamily="18" charset="0"/>
              </a:rPr>
              <a:t>= 5000Hz, </a:t>
            </a:r>
            <a:r>
              <a:rPr kumimoji="1" lang="zh-CN" altLang="en-US" b="1" i="0">
                <a:latin typeface="Times New Roman" panose="02020603050405020304" pitchFamily="18" charset="0"/>
              </a:rPr>
              <a:t>这时 </a:t>
            </a:r>
            <a:r>
              <a:rPr kumimoji="1" lang="en-US" altLang="zh-CN" b="1">
                <a:latin typeface="Times New Roman" panose="02020603050405020304" pitchFamily="18" charset="0"/>
              </a:rPr>
              <a:t>I </a:t>
            </a:r>
            <a:r>
              <a:rPr kumimoji="1" lang="zh-CN" altLang="en-US" b="1" i="0">
                <a:latin typeface="Times New Roman" panose="02020603050405020304" pitchFamily="18" charset="0"/>
              </a:rPr>
              <a:t>为多少？</a:t>
            </a:r>
          </a:p>
        </p:txBody>
      </p:sp>
      <p:grpSp>
        <p:nvGrpSpPr>
          <p:cNvPr id="186382" name="Group 14">
            <a:extLst>
              <a:ext uri="{FF2B5EF4-FFF2-40B4-BE49-F238E27FC236}">
                <a16:creationId xmlns:a16="http://schemas.microsoft.com/office/drawing/2014/main" id="{CD2C5D76-AA9C-4C27-BC59-97CD29049E60}"/>
              </a:ext>
            </a:extLst>
          </p:cNvPr>
          <p:cNvGrpSpPr>
            <a:grpSpLocks/>
          </p:cNvGrpSpPr>
          <p:nvPr/>
        </p:nvGrpSpPr>
        <p:grpSpPr bwMode="auto">
          <a:xfrm>
            <a:off x="838200" y="2133600"/>
            <a:ext cx="3632200" cy="595313"/>
            <a:chOff x="528" y="3024"/>
            <a:chExt cx="2288" cy="375"/>
          </a:xfrm>
        </p:grpSpPr>
        <p:sp>
          <p:nvSpPr>
            <p:cNvPr id="41994" name="Rectangle 15">
              <a:extLst>
                <a:ext uri="{FF2B5EF4-FFF2-40B4-BE49-F238E27FC236}">
                  <a16:creationId xmlns:a16="http://schemas.microsoft.com/office/drawing/2014/main" id="{9A31A4A4-2887-4DFF-BE68-55D466510E2F}"/>
                </a:ext>
              </a:extLst>
            </p:cNvPr>
            <p:cNvSpPr>
              <a:spLocks noChangeArrowheads="1"/>
            </p:cNvSpPr>
            <p:nvPr/>
          </p:nvSpPr>
          <p:spPr bwMode="auto">
            <a:xfrm>
              <a:off x="528" y="3024"/>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i="0">
                  <a:latin typeface="宋体" panose="02010600030101010101" pitchFamily="2" charset="-122"/>
                </a:rPr>
                <a:t>解：</a:t>
              </a:r>
            </a:p>
          </p:txBody>
        </p:sp>
        <p:sp>
          <p:nvSpPr>
            <p:cNvPr id="41995" name="Rectangle 16">
              <a:extLst>
                <a:ext uri="{FF2B5EF4-FFF2-40B4-BE49-F238E27FC236}">
                  <a16:creationId xmlns:a16="http://schemas.microsoft.com/office/drawing/2014/main" id="{6F8EC7F5-FD86-4C2B-BDDA-B3E7C17D6B34}"/>
                </a:ext>
              </a:extLst>
            </p:cNvPr>
            <p:cNvSpPr>
              <a:spLocks noChangeArrowheads="1"/>
            </p:cNvSpPr>
            <p:nvPr/>
          </p:nvSpPr>
          <p:spPr bwMode="auto">
            <a:xfrm>
              <a:off x="1008" y="3072"/>
              <a:ext cx="18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(1) </a:t>
              </a:r>
              <a:r>
                <a:rPr kumimoji="1" lang="zh-CN" altLang="en-US" sz="2800" b="1" i="0">
                  <a:latin typeface="Times New Roman" panose="02020603050405020304" pitchFamily="18" charset="0"/>
                </a:rPr>
                <a:t>当 </a:t>
              </a:r>
              <a:r>
                <a:rPr kumimoji="1" lang="en-US" altLang="zh-CN" sz="2800" b="1">
                  <a:latin typeface="Times New Roman" panose="02020603050405020304" pitchFamily="18" charset="0"/>
                </a:rPr>
                <a:t>f </a:t>
              </a:r>
              <a:r>
                <a:rPr kumimoji="1" lang="en-US" altLang="zh-CN" sz="2800" b="1" i="0">
                  <a:latin typeface="Times New Roman" panose="02020603050405020304" pitchFamily="18" charset="0"/>
                </a:rPr>
                <a:t>= 50Hz </a:t>
              </a:r>
              <a:r>
                <a:rPr kumimoji="1" lang="zh-CN" altLang="en-US" sz="2800" b="1" i="0">
                  <a:latin typeface="Times New Roman" panose="02020603050405020304" pitchFamily="18" charset="0"/>
                </a:rPr>
                <a:t>时</a:t>
              </a:r>
            </a:p>
          </p:txBody>
        </p:sp>
      </p:grpSp>
      <p:graphicFrame>
        <p:nvGraphicFramePr>
          <p:cNvPr id="186385" name="Object 17" descr="40%">
            <a:hlinkClick r:id="" action="ppaction://ole?verb=0"/>
            <a:extLst>
              <a:ext uri="{FF2B5EF4-FFF2-40B4-BE49-F238E27FC236}">
                <a16:creationId xmlns:a16="http://schemas.microsoft.com/office/drawing/2014/main" id="{82EFB17F-F463-493B-B657-08CF99B7CD45}"/>
              </a:ext>
            </a:extLst>
          </p:cNvPr>
          <p:cNvGraphicFramePr>
            <a:graphicFrameLocks/>
          </p:cNvGraphicFramePr>
          <p:nvPr/>
        </p:nvGraphicFramePr>
        <p:xfrm>
          <a:off x="1543050" y="2819400"/>
          <a:ext cx="6305550" cy="457200"/>
        </p:xfrm>
        <a:graphic>
          <a:graphicData uri="http://schemas.openxmlformats.org/presentationml/2006/ole">
            <mc:AlternateContent xmlns:mc="http://schemas.openxmlformats.org/markup-compatibility/2006">
              <mc:Choice xmlns:v="urn:schemas-microsoft-com:vml" Requires="v">
                <p:oleObj spid="_x0000_s42276" name="Equation" r:id="rId3" imgW="2527300" imgH="215900" progId="Equation.3">
                  <p:embed/>
                </p:oleObj>
              </mc:Choice>
              <mc:Fallback>
                <p:oleObj name="Equation" r:id="rId3" imgW="2527300" imgH="215900" progId="Equation.3">
                  <p:embed/>
                  <p:pic>
                    <p:nvPicPr>
                      <p:cNvPr id="0" name="Object 17" descr="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819400"/>
                        <a:ext cx="6305550" cy="45720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6386" name="Object 18" descr="40%">
            <a:hlinkClick r:id="" action="ppaction://ole?verb=0"/>
            <a:extLst>
              <a:ext uri="{FF2B5EF4-FFF2-40B4-BE49-F238E27FC236}">
                <a16:creationId xmlns:a16="http://schemas.microsoft.com/office/drawing/2014/main" id="{5EC68107-8EAF-4C06-B96D-5B94AAED95A6}"/>
              </a:ext>
            </a:extLst>
          </p:cNvPr>
          <p:cNvGraphicFramePr>
            <a:graphicFrameLocks/>
          </p:cNvGraphicFramePr>
          <p:nvPr/>
        </p:nvGraphicFramePr>
        <p:xfrm>
          <a:off x="1593850" y="3352800"/>
          <a:ext cx="4883150" cy="838200"/>
        </p:xfrm>
        <a:graphic>
          <a:graphicData uri="http://schemas.openxmlformats.org/presentationml/2006/ole">
            <mc:AlternateContent xmlns:mc="http://schemas.openxmlformats.org/markup-compatibility/2006">
              <mc:Choice xmlns:v="urn:schemas-microsoft-com:vml" Requires="v">
                <p:oleObj spid="_x0000_s42277" name="Equation" r:id="rId6" imgW="1777229" imgH="431613" progId="Equation.3">
                  <p:embed/>
                </p:oleObj>
              </mc:Choice>
              <mc:Fallback>
                <p:oleObj name="Equation" r:id="rId6" imgW="1777229" imgH="431613" progId="Equation.3">
                  <p:embed/>
                  <p:pic>
                    <p:nvPicPr>
                      <p:cNvPr id="0" name="Object 18" descr="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850" y="3352800"/>
                        <a:ext cx="4883150" cy="83820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1" name="Rectangle 21">
            <a:extLst>
              <a:ext uri="{FF2B5EF4-FFF2-40B4-BE49-F238E27FC236}">
                <a16:creationId xmlns:a16="http://schemas.microsoft.com/office/drawing/2014/main" id="{855E78B7-008C-4C34-BEF5-C4A8D263D098}"/>
              </a:ext>
            </a:extLst>
          </p:cNvPr>
          <p:cNvSpPr>
            <a:spLocks noChangeArrowheads="1"/>
          </p:cNvSpPr>
          <p:nvPr/>
        </p:nvSpPr>
        <p:spPr bwMode="auto">
          <a:xfrm>
            <a:off x="1600200" y="4267200"/>
            <a:ext cx="381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(2) </a:t>
            </a:r>
            <a:r>
              <a:rPr kumimoji="1" lang="zh-CN" altLang="en-US" sz="2800" b="1" i="0">
                <a:latin typeface="Times New Roman" panose="02020603050405020304" pitchFamily="18" charset="0"/>
              </a:rPr>
              <a:t>当 </a:t>
            </a:r>
            <a:r>
              <a:rPr kumimoji="1" lang="en-US" altLang="zh-CN" sz="2800" b="1">
                <a:latin typeface="Times New Roman" panose="02020603050405020304" pitchFamily="18" charset="0"/>
              </a:rPr>
              <a:t>f </a:t>
            </a:r>
            <a:r>
              <a:rPr kumimoji="1" lang="en-US" altLang="zh-CN" sz="2800" b="1" i="0">
                <a:latin typeface="Times New Roman" panose="02020603050405020304" pitchFamily="18" charset="0"/>
              </a:rPr>
              <a:t>= 5000Hz </a:t>
            </a:r>
            <a:r>
              <a:rPr kumimoji="1" lang="zh-CN" altLang="en-US" sz="2800" b="1" i="0">
                <a:latin typeface="Times New Roman" panose="02020603050405020304" pitchFamily="18" charset="0"/>
              </a:rPr>
              <a:t>时</a:t>
            </a:r>
          </a:p>
        </p:txBody>
      </p:sp>
      <p:graphicFrame>
        <p:nvGraphicFramePr>
          <p:cNvPr id="186390" name="Object 22" descr="40%">
            <a:hlinkClick r:id="" action="ppaction://ole?verb=0"/>
            <a:extLst>
              <a:ext uri="{FF2B5EF4-FFF2-40B4-BE49-F238E27FC236}">
                <a16:creationId xmlns:a16="http://schemas.microsoft.com/office/drawing/2014/main" id="{17D6A701-7D54-466D-9D79-15231EA818FC}"/>
              </a:ext>
            </a:extLst>
          </p:cNvPr>
          <p:cNvGraphicFramePr>
            <a:graphicFrameLocks/>
          </p:cNvGraphicFramePr>
          <p:nvPr/>
        </p:nvGraphicFramePr>
        <p:xfrm>
          <a:off x="1392238" y="4953000"/>
          <a:ext cx="6837362" cy="457200"/>
        </p:xfrm>
        <a:graphic>
          <a:graphicData uri="http://schemas.openxmlformats.org/presentationml/2006/ole">
            <mc:AlternateContent xmlns:mc="http://schemas.openxmlformats.org/markup-compatibility/2006">
              <mc:Choice xmlns:v="urn:schemas-microsoft-com:vml" Requires="v">
                <p:oleObj spid="_x0000_s42278" name="Equation" r:id="rId8" imgW="2641600" imgH="215900" progId="Equation.3">
                  <p:embed/>
                </p:oleObj>
              </mc:Choice>
              <mc:Fallback>
                <p:oleObj name="Equation" r:id="rId8" imgW="2641600" imgH="215900" progId="Equation.3">
                  <p:embed/>
                  <p:pic>
                    <p:nvPicPr>
                      <p:cNvPr id="0" name="Object 22" descr="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238" y="4953000"/>
                        <a:ext cx="6837362" cy="45720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6391" name="Object 23" descr="40%">
            <a:hlinkClick r:id="" action="ppaction://ole?verb=0"/>
            <a:extLst>
              <a:ext uri="{FF2B5EF4-FFF2-40B4-BE49-F238E27FC236}">
                <a16:creationId xmlns:a16="http://schemas.microsoft.com/office/drawing/2014/main" id="{AF10E5AC-9507-4070-BD3D-6BCF191F49C1}"/>
              </a:ext>
            </a:extLst>
          </p:cNvPr>
          <p:cNvGraphicFramePr>
            <a:graphicFrameLocks/>
          </p:cNvGraphicFramePr>
          <p:nvPr/>
        </p:nvGraphicFramePr>
        <p:xfrm>
          <a:off x="1487488" y="5562600"/>
          <a:ext cx="5148262" cy="914400"/>
        </p:xfrm>
        <a:graphic>
          <a:graphicData uri="http://schemas.openxmlformats.org/presentationml/2006/ole">
            <mc:AlternateContent xmlns:mc="http://schemas.openxmlformats.org/markup-compatibility/2006">
              <mc:Choice xmlns:v="urn:schemas-microsoft-com:vml" Requires="v">
                <p:oleObj spid="_x0000_s42279" name="Equation" r:id="rId10" imgW="1854200" imgH="431800" progId="Equation.3">
                  <p:embed/>
                </p:oleObj>
              </mc:Choice>
              <mc:Fallback>
                <p:oleObj name="Equation" r:id="rId10" imgW="1854200" imgH="431800" progId="Equation.3">
                  <p:embed/>
                  <p:pic>
                    <p:nvPicPr>
                      <p:cNvPr id="0" name="Object 23" descr="4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7488" y="5562600"/>
                        <a:ext cx="5148262" cy="91440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6382"/>
                                        </p:tgtEl>
                                        <p:attrNameLst>
                                          <p:attrName>style.visibility</p:attrName>
                                        </p:attrNameLst>
                                      </p:cBhvr>
                                      <p:to>
                                        <p:strVal val="visible"/>
                                      </p:to>
                                    </p:set>
                                    <p:animEffect transition="in" filter="wipe(left)">
                                      <p:cBhvr>
                                        <p:cTn id="7" dur="500"/>
                                        <p:tgtEl>
                                          <p:spTgt spid="1863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6385"/>
                                        </p:tgtEl>
                                        <p:attrNameLst>
                                          <p:attrName>style.visibility</p:attrName>
                                        </p:attrNameLst>
                                      </p:cBhvr>
                                      <p:to>
                                        <p:strVal val="visible"/>
                                      </p:to>
                                    </p:set>
                                    <p:animEffect transition="in" filter="wipe(left)">
                                      <p:cBhvr>
                                        <p:cTn id="12" dur="500"/>
                                        <p:tgtEl>
                                          <p:spTgt spid="1863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86386"/>
                                        </p:tgtEl>
                                        <p:attrNameLst>
                                          <p:attrName>style.visibility</p:attrName>
                                        </p:attrNameLst>
                                      </p:cBhvr>
                                      <p:to>
                                        <p:strVal val="visible"/>
                                      </p:to>
                                    </p:set>
                                    <p:animEffect transition="in" filter="wipe(up)">
                                      <p:cBhvr>
                                        <p:cTn id="17" dur="500"/>
                                        <p:tgtEl>
                                          <p:spTgt spid="1863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99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6390"/>
                                        </p:tgtEl>
                                        <p:attrNameLst>
                                          <p:attrName>style.visibility</p:attrName>
                                        </p:attrNameLst>
                                      </p:cBhvr>
                                      <p:to>
                                        <p:strVal val="visible"/>
                                      </p:to>
                                    </p:set>
                                    <p:animEffect transition="in" filter="wipe(left)">
                                      <p:cBhvr>
                                        <p:cTn id="26" dur="500"/>
                                        <p:tgtEl>
                                          <p:spTgt spid="1863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186391"/>
                                        </p:tgtEl>
                                        <p:attrNameLst>
                                          <p:attrName>style.visibility</p:attrName>
                                        </p:attrNameLst>
                                      </p:cBhvr>
                                      <p:to>
                                        <p:strVal val="visible"/>
                                      </p:to>
                                    </p:set>
                                    <p:animEffect transition="in" filter="wipe(up)">
                                      <p:cBhvr>
                                        <p:cTn id="31" dur="500"/>
                                        <p:tgtEl>
                                          <p:spTgt spid="18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a:extLst>
              <a:ext uri="{FF2B5EF4-FFF2-40B4-BE49-F238E27FC236}">
                <a16:creationId xmlns:a16="http://schemas.microsoft.com/office/drawing/2014/main" id="{E70D000F-BB81-4B7F-8209-83045095B6B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42622A9-2151-4429-ACFB-3583210FE43E}" type="slidenum">
              <a:rPr lang="en-US" altLang="zh-CN" sz="1400" smtClean="0"/>
              <a:pPr>
                <a:spcBef>
                  <a:spcPct val="0"/>
                </a:spcBef>
                <a:buFontTx/>
                <a:buNone/>
              </a:pPr>
              <a:t>41</a:t>
            </a:fld>
            <a:endParaRPr lang="en-US" altLang="zh-CN" sz="1400"/>
          </a:p>
        </p:txBody>
      </p:sp>
      <p:sp>
        <p:nvSpPr>
          <p:cNvPr id="187455" name="Rectangle 63">
            <a:extLst>
              <a:ext uri="{FF2B5EF4-FFF2-40B4-BE49-F238E27FC236}">
                <a16:creationId xmlns:a16="http://schemas.microsoft.com/office/drawing/2014/main" id="{6F97DE09-AE7C-4446-A824-BE96247D7D2F}"/>
              </a:ext>
            </a:extLst>
          </p:cNvPr>
          <p:cNvSpPr>
            <a:spLocks noChangeArrowheads="1"/>
          </p:cNvSpPr>
          <p:nvPr/>
        </p:nvSpPr>
        <p:spPr bwMode="auto">
          <a:xfrm>
            <a:off x="533400" y="457200"/>
            <a:ext cx="7239000" cy="561975"/>
          </a:xfrm>
          <a:prstGeom prst="rect">
            <a:avLst/>
          </a:prstGeom>
          <a:noFill/>
          <a:ln>
            <a:noFill/>
          </a:ln>
          <a:effectLst/>
        </p:spPr>
        <p:txBody>
          <a:bodyPr>
            <a:spAutoFit/>
          </a:bodyPr>
          <a:lstStyle/>
          <a:p>
            <a:pPr eaLnBrk="1" hangingPunct="1">
              <a:lnSpc>
                <a:spcPct val="110000"/>
              </a:lnSpc>
              <a:defRPr/>
            </a:pPr>
            <a:r>
              <a:rPr lang="en-US" altLang="zh-CN" b="1" i="0">
                <a:solidFill>
                  <a:srgbClr val="CC0000"/>
                </a:solidFill>
                <a:effectLst>
                  <a:outerShdw blurRad="38100" dist="38100" dir="2700000" algn="tl">
                    <a:srgbClr val="C0C0C0"/>
                  </a:outerShdw>
                </a:effectLst>
                <a:latin typeface="宋体" panose="02010600030101010101" pitchFamily="2" charset="-122"/>
              </a:rPr>
              <a:t>[</a:t>
            </a:r>
            <a:r>
              <a:rPr lang="zh-CN" altLang="en-US" b="1" i="0">
                <a:solidFill>
                  <a:srgbClr val="CC0000"/>
                </a:solidFill>
                <a:effectLst>
                  <a:outerShdw blurRad="38100" dist="38100" dir="2700000" algn="tl">
                    <a:srgbClr val="C0C0C0"/>
                  </a:outerShdw>
                </a:effectLst>
                <a:latin typeface="宋体" panose="02010600030101010101" pitchFamily="2" charset="-122"/>
              </a:rPr>
              <a:t>例</a:t>
            </a:r>
            <a:r>
              <a:rPr lang="en-US" altLang="zh-CN" b="1" i="0">
                <a:solidFill>
                  <a:srgbClr val="CC0000"/>
                </a:solidFill>
                <a:effectLst>
                  <a:outerShdw blurRad="38100" dist="38100" dir="2700000" algn="tl">
                    <a:srgbClr val="C0C0C0"/>
                  </a:outerShdw>
                </a:effectLst>
                <a:latin typeface="宋体" panose="02010600030101010101" pitchFamily="2" charset="-122"/>
              </a:rPr>
              <a:t>]</a:t>
            </a:r>
            <a:r>
              <a:rPr kumimoji="1" lang="en-US" altLang="zh-CN" b="1" i="0">
                <a:latin typeface="Times New Roman" panose="02020603050405020304" pitchFamily="18" charset="0"/>
              </a:rPr>
              <a:t>   </a:t>
            </a:r>
            <a:r>
              <a:rPr kumimoji="1" lang="zh-CN" altLang="en-US" b="1" i="0">
                <a:latin typeface="Times New Roman" panose="02020603050405020304" pitchFamily="18" charset="0"/>
              </a:rPr>
              <a:t>一只</a:t>
            </a:r>
            <a:r>
              <a:rPr kumimoji="1" lang="en-US" altLang="zh-CN" b="1">
                <a:latin typeface="Times New Roman" panose="02020603050405020304" pitchFamily="18" charset="0"/>
              </a:rPr>
              <a:t>L</a:t>
            </a:r>
            <a:r>
              <a:rPr kumimoji="1" lang="en-US" altLang="zh-CN" b="1" i="0">
                <a:latin typeface="Times New Roman" panose="02020603050405020304" pitchFamily="18" charset="0"/>
              </a:rPr>
              <a:t>=20mH</a:t>
            </a:r>
            <a:r>
              <a:rPr kumimoji="1" lang="zh-CN" altLang="en-US" b="1" i="0">
                <a:latin typeface="Times New Roman" panose="02020603050405020304" pitchFamily="18" charset="0"/>
              </a:rPr>
              <a:t>的电感元件，通有电流</a:t>
            </a:r>
          </a:p>
        </p:txBody>
      </p:sp>
      <p:graphicFrame>
        <p:nvGraphicFramePr>
          <p:cNvPr id="43012" name="Object 64" descr="40%">
            <a:hlinkClick r:id="" action="ppaction://ole?verb=0"/>
            <a:extLst>
              <a:ext uri="{FF2B5EF4-FFF2-40B4-BE49-F238E27FC236}">
                <a16:creationId xmlns:a16="http://schemas.microsoft.com/office/drawing/2014/main" id="{BB75D900-3AC4-4DB4-95B7-58C0CA3A6F91}"/>
              </a:ext>
            </a:extLst>
          </p:cNvPr>
          <p:cNvGraphicFramePr>
            <a:graphicFrameLocks/>
          </p:cNvGraphicFramePr>
          <p:nvPr/>
        </p:nvGraphicFramePr>
        <p:xfrm>
          <a:off x="2301875" y="990600"/>
          <a:ext cx="4116388" cy="595313"/>
        </p:xfrm>
        <a:graphic>
          <a:graphicData uri="http://schemas.openxmlformats.org/presentationml/2006/ole">
            <mc:AlternateContent xmlns:mc="http://schemas.openxmlformats.org/markup-compatibility/2006">
              <mc:Choice xmlns:v="urn:schemas-microsoft-com:vml" Requires="v">
                <p:oleObj spid="_x0000_s43460" name="Equation" r:id="rId3" imgW="1548728" imgH="241195" progId="Equation.3">
                  <p:embed/>
                </p:oleObj>
              </mc:Choice>
              <mc:Fallback>
                <p:oleObj name="Equation" r:id="rId3" imgW="1548728" imgH="241195" progId="Equation.3">
                  <p:embed/>
                  <p:pic>
                    <p:nvPicPr>
                      <p:cNvPr id="0" name="Object 64" descr="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5" y="990600"/>
                        <a:ext cx="4116388" cy="595313"/>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3" name="Rectangle 66">
            <a:extLst>
              <a:ext uri="{FF2B5EF4-FFF2-40B4-BE49-F238E27FC236}">
                <a16:creationId xmlns:a16="http://schemas.microsoft.com/office/drawing/2014/main" id="{FB46691B-8BDB-47BD-BD32-C00D5306A3F1}"/>
              </a:ext>
            </a:extLst>
          </p:cNvPr>
          <p:cNvSpPr>
            <a:spLocks noChangeArrowheads="1"/>
          </p:cNvSpPr>
          <p:nvPr/>
        </p:nvSpPr>
        <p:spPr bwMode="auto">
          <a:xfrm>
            <a:off x="533400" y="1524000"/>
            <a:ext cx="74676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zh-CN" altLang="en-US" sz="2800" b="1" i="0">
                <a:latin typeface="Times New Roman" panose="02020603050405020304" pitchFamily="18" charset="0"/>
              </a:rPr>
              <a:t>求</a:t>
            </a:r>
            <a:r>
              <a:rPr kumimoji="1" lang="en-US" altLang="zh-CN" sz="2800" b="1" i="0">
                <a:latin typeface="Times New Roman" panose="02020603050405020304" pitchFamily="18" charset="0"/>
              </a:rPr>
              <a:t>(1)</a:t>
            </a:r>
            <a:r>
              <a:rPr kumimoji="1" lang="zh-CN" altLang="en-US" sz="2800" b="1" i="0">
                <a:latin typeface="Times New Roman" panose="02020603050405020304" pitchFamily="18" charset="0"/>
              </a:rPr>
              <a:t>感抗</a:t>
            </a:r>
            <a:r>
              <a:rPr kumimoji="1" lang="en-US" altLang="zh-CN" sz="2800" b="1">
                <a:latin typeface="Times New Roman" panose="02020603050405020304" pitchFamily="18" charset="0"/>
              </a:rPr>
              <a:t>X</a:t>
            </a:r>
            <a:r>
              <a:rPr kumimoji="1" lang="en-US" altLang="zh-CN" sz="2800" b="1" baseline="-25000">
                <a:latin typeface="Times New Roman" panose="02020603050405020304" pitchFamily="18" charset="0"/>
              </a:rPr>
              <a:t>L</a:t>
            </a:r>
            <a:r>
              <a:rPr kumimoji="1" lang="en-US" altLang="zh-CN" sz="2800" b="1" i="0">
                <a:latin typeface="Times New Roman" panose="02020603050405020304" pitchFamily="18" charset="0"/>
              </a:rPr>
              <a:t>;(2)</a:t>
            </a:r>
            <a:r>
              <a:rPr kumimoji="1" lang="zh-CN" altLang="en-US" sz="2800" b="1" i="0">
                <a:latin typeface="Times New Roman" panose="02020603050405020304" pitchFamily="18" charset="0"/>
              </a:rPr>
              <a:t>线圈两端的电压</a:t>
            </a:r>
            <a:r>
              <a:rPr kumimoji="1" lang="en-US" altLang="zh-CN" sz="2800" b="1">
                <a:latin typeface="Times New Roman" panose="02020603050405020304" pitchFamily="18" charset="0"/>
              </a:rPr>
              <a:t>u</a:t>
            </a:r>
            <a:r>
              <a:rPr kumimoji="1" lang="en-US" altLang="zh-CN" sz="2800" b="1" i="0">
                <a:latin typeface="Times New Roman" panose="02020603050405020304" pitchFamily="18" charset="0"/>
              </a:rPr>
              <a:t>;(3)</a:t>
            </a:r>
            <a:r>
              <a:rPr kumimoji="1" lang="zh-CN" altLang="en-US" sz="2800" b="1" i="0">
                <a:latin typeface="Times New Roman" panose="02020603050405020304" pitchFamily="18" charset="0"/>
              </a:rPr>
              <a:t>平均功率。</a:t>
            </a:r>
          </a:p>
        </p:txBody>
      </p:sp>
      <p:grpSp>
        <p:nvGrpSpPr>
          <p:cNvPr id="43014" name="Group 69">
            <a:extLst>
              <a:ext uri="{FF2B5EF4-FFF2-40B4-BE49-F238E27FC236}">
                <a16:creationId xmlns:a16="http://schemas.microsoft.com/office/drawing/2014/main" id="{A31A3B8E-4B02-4406-9157-B4D8D8D93B96}"/>
              </a:ext>
            </a:extLst>
          </p:cNvPr>
          <p:cNvGrpSpPr>
            <a:grpSpLocks/>
          </p:cNvGrpSpPr>
          <p:nvPr/>
        </p:nvGrpSpPr>
        <p:grpSpPr bwMode="auto">
          <a:xfrm>
            <a:off x="533400" y="2057400"/>
            <a:ext cx="8086725" cy="533400"/>
            <a:chOff x="480" y="1536"/>
            <a:chExt cx="5094" cy="336"/>
          </a:xfrm>
        </p:grpSpPr>
        <p:sp>
          <p:nvSpPr>
            <p:cNvPr id="43038" name="Text Box 67">
              <a:extLst>
                <a:ext uri="{FF2B5EF4-FFF2-40B4-BE49-F238E27FC236}">
                  <a16:creationId xmlns:a16="http://schemas.microsoft.com/office/drawing/2014/main" id="{20ED5497-B2FD-437E-9D44-EC8E04E80AB2}"/>
                </a:ext>
              </a:extLst>
            </p:cNvPr>
            <p:cNvSpPr txBox="1">
              <a:spLocks noChangeArrowheads="1"/>
            </p:cNvSpPr>
            <p:nvPr/>
          </p:nvSpPr>
          <p:spPr bwMode="auto">
            <a:xfrm>
              <a:off x="480" y="1536"/>
              <a:ext cx="12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rgbClr val="FF5050"/>
                  </a:solidFill>
                </a:rPr>
                <a:t>解</a:t>
              </a:r>
              <a:r>
                <a:rPr lang="zh-CN" altLang="en-US" sz="2800" b="1" i="0">
                  <a:solidFill>
                    <a:srgbClr val="FF5050"/>
                  </a:solidFill>
                  <a:sym typeface="Wingdings" panose="05000000000000000000" pitchFamily="2" charset="2"/>
                </a:rPr>
                <a:t>：</a:t>
              </a:r>
              <a:r>
                <a:rPr lang="zh-CN" altLang="en-US" sz="2800" b="1" i="0">
                  <a:latin typeface="Times New Roman" panose="02020603050405020304" pitchFamily="18" charset="0"/>
                  <a:sym typeface="Wingdings" panose="05000000000000000000" pitchFamily="2" charset="2"/>
                </a:rPr>
                <a:t>（</a:t>
              </a:r>
              <a:r>
                <a:rPr lang="en-US" altLang="zh-CN" sz="2800" b="1" i="0">
                  <a:latin typeface="Times New Roman" panose="02020603050405020304" pitchFamily="18" charset="0"/>
                  <a:sym typeface="Wingdings" panose="05000000000000000000" pitchFamily="2" charset="2"/>
                </a:rPr>
                <a:t>1</a:t>
              </a:r>
              <a:r>
                <a:rPr lang="zh-CN" altLang="en-US" sz="2800" b="1" i="0">
                  <a:latin typeface="Times New Roman" panose="02020603050405020304" pitchFamily="18" charset="0"/>
                  <a:sym typeface="Wingdings" panose="05000000000000000000" pitchFamily="2" charset="2"/>
                </a:rPr>
                <a:t>）</a:t>
              </a:r>
              <a:endParaRPr lang="zh-CN" altLang="en-US" sz="2800" b="1" i="0">
                <a:latin typeface="Times New Roman" panose="02020603050405020304" pitchFamily="18" charset="0"/>
              </a:endParaRPr>
            </a:p>
          </p:txBody>
        </p:sp>
        <p:graphicFrame>
          <p:nvGraphicFramePr>
            <p:cNvPr id="43039" name="Object 68" descr="40%">
              <a:hlinkClick r:id="" action="ppaction://ole?verb=0"/>
              <a:extLst>
                <a:ext uri="{FF2B5EF4-FFF2-40B4-BE49-F238E27FC236}">
                  <a16:creationId xmlns:a16="http://schemas.microsoft.com/office/drawing/2014/main" id="{395D0EC0-F7F7-4213-B1DD-7F950F0C1827}"/>
                </a:ext>
              </a:extLst>
            </p:cNvPr>
            <p:cNvGraphicFramePr>
              <a:graphicFrameLocks/>
            </p:cNvGraphicFramePr>
            <p:nvPr/>
          </p:nvGraphicFramePr>
          <p:xfrm>
            <a:off x="1536" y="1536"/>
            <a:ext cx="4038" cy="336"/>
          </p:xfrm>
          <a:graphic>
            <a:graphicData uri="http://schemas.openxmlformats.org/presentationml/2006/ole">
              <mc:AlternateContent xmlns:mc="http://schemas.openxmlformats.org/markup-compatibility/2006">
                <mc:Choice xmlns:v="urn:schemas-microsoft-com:vml" Requires="v">
                  <p:oleObj spid="_x0000_s43461" name="Equation" r:id="rId6" imgW="2476500" imgH="215900" progId="Equation.3">
                    <p:embed/>
                  </p:oleObj>
                </mc:Choice>
                <mc:Fallback>
                  <p:oleObj name="Equation" r:id="rId6" imgW="2476500" imgH="215900" progId="Equation.3">
                    <p:embed/>
                    <p:pic>
                      <p:nvPicPr>
                        <p:cNvPr id="0" name="Object 68" descr="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 y="1536"/>
                          <a:ext cx="4038" cy="336"/>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3015" name="Rectangle 70">
            <a:extLst>
              <a:ext uri="{FF2B5EF4-FFF2-40B4-BE49-F238E27FC236}">
                <a16:creationId xmlns:a16="http://schemas.microsoft.com/office/drawing/2014/main" id="{B912BB01-69E1-45DA-9011-0A80BA0BB5EF}"/>
              </a:ext>
            </a:extLst>
          </p:cNvPr>
          <p:cNvSpPr>
            <a:spLocks noChangeArrowheads="1"/>
          </p:cNvSpPr>
          <p:nvPr/>
        </p:nvSpPr>
        <p:spPr bwMode="auto">
          <a:xfrm>
            <a:off x="533400" y="2590800"/>
            <a:ext cx="38100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800" b="1" i="0">
                <a:latin typeface="Times New Roman" panose="02020603050405020304" pitchFamily="18" charset="0"/>
              </a:rPr>
              <a:t>(2)</a:t>
            </a:r>
            <a:r>
              <a:rPr kumimoji="1" lang="zh-CN" altLang="en-US" sz="2800" b="1" i="0">
                <a:latin typeface="Times New Roman" panose="02020603050405020304" pitchFamily="18" charset="0"/>
              </a:rPr>
              <a:t>线圈两端的电压</a:t>
            </a:r>
            <a:r>
              <a:rPr kumimoji="1" lang="en-US" altLang="zh-CN" sz="2800" b="1">
                <a:latin typeface="Times New Roman" panose="02020603050405020304" pitchFamily="18" charset="0"/>
              </a:rPr>
              <a:t>u</a:t>
            </a:r>
            <a:endParaRPr kumimoji="1" lang="en-US" altLang="zh-CN" sz="2800" b="1" i="0">
              <a:latin typeface="Times New Roman" panose="02020603050405020304" pitchFamily="18" charset="0"/>
            </a:endParaRPr>
          </a:p>
        </p:txBody>
      </p:sp>
      <p:sp>
        <p:nvSpPr>
          <p:cNvPr id="43016" name="Rectangle 71">
            <a:extLst>
              <a:ext uri="{FF2B5EF4-FFF2-40B4-BE49-F238E27FC236}">
                <a16:creationId xmlns:a16="http://schemas.microsoft.com/office/drawing/2014/main" id="{04DB3DE8-15B4-46BD-AF0E-30205EDD4300}"/>
              </a:ext>
            </a:extLst>
          </p:cNvPr>
          <p:cNvSpPr>
            <a:spLocks noChangeArrowheads="1"/>
          </p:cNvSpPr>
          <p:nvPr/>
        </p:nvSpPr>
        <p:spPr bwMode="auto">
          <a:xfrm>
            <a:off x="685800" y="5305425"/>
            <a:ext cx="66294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800" b="1" i="0">
                <a:latin typeface="Times New Roman" panose="02020603050405020304" pitchFamily="18" charset="0"/>
              </a:rPr>
              <a:t>(3)</a:t>
            </a:r>
            <a:r>
              <a:rPr kumimoji="1" lang="zh-CN" altLang="en-US" sz="2800" b="1" i="0">
                <a:latin typeface="Times New Roman" panose="02020603050405020304" pitchFamily="18" charset="0"/>
              </a:rPr>
              <a:t>平均功率   </a:t>
            </a:r>
          </a:p>
        </p:txBody>
      </p:sp>
      <p:sp>
        <p:nvSpPr>
          <p:cNvPr id="43017" name="Rectangle 72">
            <a:extLst>
              <a:ext uri="{FF2B5EF4-FFF2-40B4-BE49-F238E27FC236}">
                <a16:creationId xmlns:a16="http://schemas.microsoft.com/office/drawing/2014/main" id="{67F61E0B-B5F0-4295-8B14-B255E6234187}"/>
              </a:ext>
            </a:extLst>
          </p:cNvPr>
          <p:cNvSpPr>
            <a:spLocks noChangeArrowheads="1"/>
          </p:cNvSpPr>
          <p:nvPr/>
        </p:nvSpPr>
        <p:spPr bwMode="auto">
          <a:xfrm>
            <a:off x="685800" y="5838825"/>
            <a:ext cx="76200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zh-CN" altLang="en-US" sz="2800" b="1" i="0">
                <a:latin typeface="Times New Roman" panose="02020603050405020304" pitchFamily="18" charset="0"/>
              </a:rPr>
              <a:t>电感元件不消耗电功率，平均功率为零，</a:t>
            </a:r>
            <a:r>
              <a:rPr kumimoji="1" lang="en-US" altLang="zh-CN" sz="2800" b="1">
                <a:latin typeface="Times New Roman" panose="02020603050405020304" pitchFamily="18" charset="0"/>
              </a:rPr>
              <a:t>P</a:t>
            </a:r>
            <a:r>
              <a:rPr kumimoji="1" lang="en-US" altLang="zh-CN" sz="2800" b="1" i="0">
                <a:latin typeface="Times New Roman" panose="02020603050405020304" pitchFamily="18" charset="0"/>
              </a:rPr>
              <a:t>=0</a:t>
            </a:r>
            <a:r>
              <a:rPr kumimoji="1" lang="zh-CN" altLang="en-US" sz="2800" b="1" i="0">
                <a:latin typeface="Times New Roman" panose="02020603050405020304" pitchFamily="18" charset="0"/>
              </a:rPr>
              <a:t>。</a:t>
            </a:r>
          </a:p>
        </p:txBody>
      </p:sp>
      <p:grpSp>
        <p:nvGrpSpPr>
          <p:cNvPr id="43018" name="Group 73">
            <a:extLst>
              <a:ext uri="{FF2B5EF4-FFF2-40B4-BE49-F238E27FC236}">
                <a16:creationId xmlns:a16="http://schemas.microsoft.com/office/drawing/2014/main" id="{F8D3A456-B298-4C17-BD09-733666863DDE}"/>
              </a:ext>
            </a:extLst>
          </p:cNvPr>
          <p:cNvGrpSpPr>
            <a:grpSpLocks/>
          </p:cNvGrpSpPr>
          <p:nvPr/>
        </p:nvGrpSpPr>
        <p:grpSpPr bwMode="auto">
          <a:xfrm>
            <a:off x="7116763" y="2895600"/>
            <a:ext cx="1341437" cy="2227263"/>
            <a:chOff x="2064" y="326"/>
            <a:chExt cx="845" cy="1403"/>
          </a:xfrm>
        </p:grpSpPr>
        <p:graphicFrame>
          <p:nvGraphicFramePr>
            <p:cNvPr id="43021" name="Object 74">
              <a:extLst>
                <a:ext uri="{FF2B5EF4-FFF2-40B4-BE49-F238E27FC236}">
                  <a16:creationId xmlns:a16="http://schemas.microsoft.com/office/drawing/2014/main" id="{D964970D-E6C9-4F16-BCB4-A7CE62E24D03}"/>
                </a:ext>
              </a:extLst>
            </p:cNvPr>
            <p:cNvGraphicFramePr>
              <a:graphicFrameLocks noChangeAspect="1"/>
            </p:cNvGraphicFramePr>
            <p:nvPr/>
          </p:nvGraphicFramePr>
          <p:xfrm>
            <a:off x="2389" y="326"/>
            <a:ext cx="191" cy="298"/>
          </p:xfrm>
          <a:graphic>
            <a:graphicData uri="http://schemas.openxmlformats.org/presentationml/2006/ole">
              <mc:AlternateContent xmlns:mc="http://schemas.openxmlformats.org/markup-compatibility/2006">
                <mc:Choice xmlns:v="urn:schemas-microsoft-com:vml" Requires="v">
                  <p:oleObj spid="_x0000_s43462" name="Equation" r:id="rId8" imgW="59831" imgH="125169" progId="Equation.3">
                    <p:embed/>
                  </p:oleObj>
                </mc:Choice>
                <mc:Fallback>
                  <p:oleObj name="Equation" r:id="rId8" imgW="59831" imgH="125169" progId="Equation.3">
                    <p:embed/>
                    <p:pic>
                      <p:nvPicPr>
                        <p:cNvPr id="0" name="Object 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9" y="326"/>
                          <a:ext cx="191"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2" name="Line 75">
              <a:extLst>
                <a:ext uri="{FF2B5EF4-FFF2-40B4-BE49-F238E27FC236}">
                  <a16:creationId xmlns:a16="http://schemas.microsoft.com/office/drawing/2014/main" id="{0123A74F-2E71-4E43-9249-E7910C380FDD}"/>
                </a:ext>
              </a:extLst>
            </p:cNvPr>
            <p:cNvSpPr>
              <a:spLocks noChangeShapeType="1"/>
            </p:cNvSpPr>
            <p:nvPr/>
          </p:nvSpPr>
          <p:spPr bwMode="auto">
            <a:xfrm>
              <a:off x="2352" y="614"/>
              <a:ext cx="329"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3023" name="Object 76">
              <a:extLst>
                <a:ext uri="{FF2B5EF4-FFF2-40B4-BE49-F238E27FC236}">
                  <a16:creationId xmlns:a16="http://schemas.microsoft.com/office/drawing/2014/main" id="{E1FC1269-1052-411E-8868-C2E34156CE6C}"/>
                </a:ext>
              </a:extLst>
            </p:cNvPr>
            <p:cNvGraphicFramePr>
              <a:graphicFrameLocks noChangeAspect="1"/>
            </p:cNvGraphicFramePr>
            <p:nvPr/>
          </p:nvGraphicFramePr>
          <p:xfrm>
            <a:off x="2091" y="1084"/>
            <a:ext cx="173" cy="216"/>
          </p:xfrm>
          <a:graphic>
            <a:graphicData uri="http://schemas.openxmlformats.org/presentationml/2006/ole">
              <mc:AlternateContent xmlns:mc="http://schemas.openxmlformats.org/markup-compatibility/2006">
                <mc:Choice xmlns:v="urn:schemas-microsoft-com:vml" Requires="v">
                  <p:oleObj spid="_x0000_s43463" name="Equation" r:id="rId10" imgW="98075" imgH="136166" progId="Equation.3">
                    <p:embed/>
                  </p:oleObj>
                </mc:Choice>
                <mc:Fallback>
                  <p:oleObj name="Equation" r:id="rId10" imgW="98075" imgH="136166" progId="Equation.3">
                    <p:embed/>
                    <p:pic>
                      <p:nvPicPr>
                        <p:cNvPr id="0" name="Object 7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1" y="1084"/>
                          <a:ext cx="173"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4" name="Text Box 77">
              <a:extLst>
                <a:ext uri="{FF2B5EF4-FFF2-40B4-BE49-F238E27FC236}">
                  <a16:creationId xmlns:a16="http://schemas.microsoft.com/office/drawing/2014/main" id="{BD3634C8-CC37-4548-80DC-8F0400D1851B}"/>
                </a:ext>
              </a:extLst>
            </p:cNvPr>
            <p:cNvSpPr txBox="1">
              <a:spLocks noChangeArrowheads="1"/>
            </p:cNvSpPr>
            <p:nvPr/>
          </p:nvSpPr>
          <p:spPr bwMode="auto">
            <a:xfrm>
              <a:off x="2066" y="638"/>
              <a:ext cx="2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0">
                  <a:solidFill>
                    <a:srgbClr val="FF0000"/>
                  </a:solidFill>
                  <a:latin typeface="Times New Roman" panose="02020603050405020304" pitchFamily="18" charset="0"/>
                  <a:ea typeface="楷体_GB2312" pitchFamily="49" charset="-122"/>
                </a:rPr>
                <a:t>+</a:t>
              </a:r>
            </a:p>
          </p:txBody>
        </p:sp>
        <p:sp>
          <p:nvSpPr>
            <p:cNvPr id="43025" name="Text Box 78">
              <a:extLst>
                <a:ext uri="{FF2B5EF4-FFF2-40B4-BE49-F238E27FC236}">
                  <a16:creationId xmlns:a16="http://schemas.microsoft.com/office/drawing/2014/main" id="{C25D67D1-7150-4916-9BAA-AADC569919E8}"/>
                </a:ext>
              </a:extLst>
            </p:cNvPr>
            <p:cNvSpPr txBox="1">
              <a:spLocks noChangeArrowheads="1"/>
            </p:cNvSpPr>
            <p:nvPr/>
          </p:nvSpPr>
          <p:spPr bwMode="auto">
            <a:xfrm>
              <a:off x="2064" y="1363"/>
              <a:ext cx="20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b="1" i="0">
                  <a:solidFill>
                    <a:srgbClr val="FF0000"/>
                  </a:solidFill>
                  <a:latin typeface="Times New Roman" panose="02020603050405020304" pitchFamily="18" charset="0"/>
                  <a:ea typeface="楷体_GB2312" pitchFamily="49" charset="-122"/>
                </a:rPr>
                <a:t>-</a:t>
              </a:r>
            </a:p>
          </p:txBody>
        </p:sp>
        <p:grpSp>
          <p:nvGrpSpPr>
            <p:cNvPr id="43026" name="Group 79">
              <a:extLst>
                <a:ext uri="{FF2B5EF4-FFF2-40B4-BE49-F238E27FC236}">
                  <a16:creationId xmlns:a16="http://schemas.microsoft.com/office/drawing/2014/main" id="{23C24779-285E-46A4-BC9F-BF646CFAA054}"/>
                </a:ext>
              </a:extLst>
            </p:cNvPr>
            <p:cNvGrpSpPr>
              <a:grpSpLocks/>
            </p:cNvGrpSpPr>
            <p:nvPr/>
          </p:nvGrpSpPr>
          <p:grpSpPr bwMode="auto">
            <a:xfrm>
              <a:off x="2817" y="696"/>
              <a:ext cx="92" cy="1001"/>
              <a:chOff x="4127" y="671"/>
              <a:chExt cx="68" cy="918"/>
            </a:xfrm>
          </p:grpSpPr>
          <p:sp>
            <p:nvSpPr>
              <p:cNvPr id="43032" name="Freeform 80">
                <a:extLst>
                  <a:ext uri="{FF2B5EF4-FFF2-40B4-BE49-F238E27FC236}">
                    <a16:creationId xmlns:a16="http://schemas.microsoft.com/office/drawing/2014/main" id="{7C4F0035-F9C2-42F7-9FC2-74359534EA32}"/>
                  </a:ext>
                </a:extLst>
              </p:cNvPr>
              <p:cNvSpPr>
                <a:spLocks/>
              </p:cNvSpPr>
              <p:nvPr/>
            </p:nvSpPr>
            <p:spPr bwMode="auto">
              <a:xfrm>
                <a:off x="4127" y="100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3" name="Freeform 81">
                <a:extLst>
                  <a:ext uri="{FF2B5EF4-FFF2-40B4-BE49-F238E27FC236}">
                    <a16:creationId xmlns:a16="http://schemas.microsoft.com/office/drawing/2014/main" id="{464935F7-840C-4611-9FC0-128A21ACD79D}"/>
                  </a:ext>
                </a:extLst>
              </p:cNvPr>
              <p:cNvSpPr>
                <a:spLocks/>
              </p:cNvSpPr>
              <p:nvPr/>
            </p:nvSpPr>
            <p:spPr bwMode="auto">
              <a:xfrm>
                <a:off x="4127" y="112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4" name="Freeform 82">
                <a:extLst>
                  <a:ext uri="{FF2B5EF4-FFF2-40B4-BE49-F238E27FC236}">
                    <a16:creationId xmlns:a16="http://schemas.microsoft.com/office/drawing/2014/main" id="{E249E536-48C8-47AF-A62D-993BD349F096}"/>
                  </a:ext>
                </a:extLst>
              </p:cNvPr>
              <p:cNvSpPr>
                <a:spLocks/>
              </p:cNvSpPr>
              <p:nvPr/>
            </p:nvSpPr>
            <p:spPr bwMode="auto">
              <a:xfrm>
                <a:off x="4127" y="1246"/>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5" name="Line 83">
                <a:extLst>
                  <a:ext uri="{FF2B5EF4-FFF2-40B4-BE49-F238E27FC236}">
                    <a16:creationId xmlns:a16="http://schemas.microsoft.com/office/drawing/2014/main" id="{2EC1DC2C-4339-49AC-8C91-E9E03592F319}"/>
                  </a:ext>
                </a:extLst>
              </p:cNvPr>
              <p:cNvSpPr>
                <a:spLocks noChangeShapeType="1"/>
              </p:cNvSpPr>
              <p:nvPr/>
            </p:nvSpPr>
            <p:spPr bwMode="auto">
              <a:xfrm>
                <a:off x="4132" y="136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6" name="Line 84">
                <a:extLst>
                  <a:ext uri="{FF2B5EF4-FFF2-40B4-BE49-F238E27FC236}">
                    <a16:creationId xmlns:a16="http://schemas.microsoft.com/office/drawing/2014/main" id="{2CC3ED92-9B08-4F8F-B525-55531D978B5D}"/>
                  </a:ext>
                </a:extLst>
              </p:cNvPr>
              <p:cNvSpPr>
                <a:spLocks noChangeShapeType="1"/>
              </p:cNvSpPr>
              <p:nvPr/>
            </p:nvSpPr>
            <p:spPr bwMode="auto">
              <a:xfrm>
                <a:off x="4132" y="671"/>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37" name="Freeform 85">
                <a:extLst>
                  <a:ext uri="{FF2B5EF4-FFF2-40B4-BE49-F238E27FC236}">
                    <a16:creationId xmlns:a16="http://schemas.microsoft.com/office/drawing/2014/main" id="{296414D7-3218-407A-A9C0-4A19441182FB}"/>
                  </a:ext>
                </a:extLst>
              </p:cNvPr>
              <p:cNvSpPr>
                <a:spLocks/>
              </p:cNvSpPr>
              <p:nvPr/>
            </p:nvSpPr>
            <p:spPr bwMode="auto">
              <a:xfrm>
                <a:off x="4127" y="892"/>
                <a:ext cx="68" cy="120"/>
              </a:xfrm>
              <a:custGeom>
                <a:avLst/>
                <a:gdLst>
                  <a:gd name="T0" fmla="*/ 0 w 140"/>
                  <a:gd name="T1" fmla="*/ 0 h 198"/>
                  <a:gd name="T2" fmla="*/ 0 w 140"/>
                  <a:gd name="T3" fmla="*/ 1 h 198"/>
                  <a:gd name="T4" fmla="*/ 0 w 140"/>
                  <a:gd name="T5" fmla="*/ 1 h 198"/>
                  <a:gd name="T6" fmla="*/ 0 w 140"/>
                  <a:gd name="T7" fmla="*/ 1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98">
                    <a:moveTo>
                      <a:pt x="0" y="0"/>
                    </a:moveTo>
                    <a:cubicBezTo>
                      <a:pt x="50" y="18"/>
                      <a:pt x="100" y="36"/>
                      <a:pt x="120" y="60"/>
                    </a:cubicBezTo>
                    <a:cubicBezTo>
                      <a:pt x="140" y="84"/>
                      <a:pt x="140" y="121"/>
                      <a:pt x="120" y="144"/>
                    </a:cubicBezTo>
                    <a:cubicBezTo>
                      <a:pt x="100" y="167"/>
                      <a:pt x="20" y="189"/>
                      <a:pt x="0" y="19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3027" name="Line 86">
              <a:extLst>
                <a:ext uri="{FF2B5EF4-FFF2-40B4-BE49-F238E27FC236}">
                  <a16:creationId xmlns:a16="http://schemas.microsoft.com/office/drawing/2014/main" id="{AAF21404-23CB-434E-B9F2-94E5C4632793}"/>
                </a:ext>
              </a:extLst>
            </p:cNvPr>
            <p:cNvSpPr>
              <a:spLocks noChangeShapeType="1"/>
            </p:cNvSpPr>
            <p:nvPr/>
          </p:nvSpPr>
          <p:spPr bwMode="auto">
            <a:xfrm>
              <a:off x="2225" y="696"/>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8" name="Line 87">
              <a:extLst>
                <a:ext uri="{FF2B5EF4-FFF2-40B4-BE49-F238E27FC236}">
                  <a16:creationId xmlns:a16="http://schemas.microsoft.com/office/drawing/2014/main" id="{64C00C97-355C-4267-B355-7791AAD39807}"/>
                </a:ext>
              </a:extLst>
            </p:cNvPr>
            <p:cNvSpPr>
              <a:spLocks noChangeShapeType="1"/>
            </p:cNvSpPr>
            <p:nvPr/>
          </p:nvSpPr>
          <p:spPr bwMode="auto">
            <a:xfrm>
              <a:off x="2208" y="1690"/>
              <a:ext cx="5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029" name="Oval 88">
              <a:extLst>
                <a:ext uri="{FF2B5EF4-FFF2-40B4-BE49-F238E27FC236}">
                  <a16:creationId xmlns:a16="http://schemas.microsoft.com/office/drawing/2014/main" id="{9522AC20-30E6-4768-A8E8-13C956AE1F72}"/>
                </a:ext>
              </a:extLst>
            </p:cNvPr>
            <p:cNvSpPr>
              <a:spLocks noChangeArrowheads="1"/>
            </p:cNvSpPr>
            <p:nvPr/>
          </p:nvSpPr>
          <p:spPr bwMode="auto">
            <a:xfrm>
              <a:off x="2183" y="669"/>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43030" name="Text Box 89">
              <a:extLst>
                <a:ext uri="{FF2B5EF4-FFF2-40B4-BE49-F238E27FC236}">
                  <a16:creationId xmlns:a16="http://schemas.microsoft.com/office/drawing/2014/main" id="{8018FF7B-12B8-4AA7-B82F-9907CE88141B}"/>
                </a:ext>
              </a:extLst>
            </p:cNvPr>
            <p:cNvSpPr txBox="1">
              <a:spLocks noChangeArrowheads="1"/>
            </p:cNvSpPr>
            <p:nvPr/>
          </p:nvSpPr>
          <p:spPr bwMode="auto">
            <a:xfrm>
              <a:off x="2562" y="1051"/>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L</a:t>
              </a:r>
            </a:p>
          </p:txBody>
        </p:sp>
        <p:sp>
          <p:nvSpPr>
            <p:cNvPr id="43031" name="Oval 90">
              <a:extLst>
                <a:ext uri="{FF2B5EF4-FFF2-40B4-BE49-F238E27FC236}">
                  <a16:creationId xmlns:a16="http://schemas.microsoft.com/office/drawing/2014/main" id="{54F09B1E-2D14-4295-A828-606A28AC338E}"/>
                </a:ext>
              </a:extLst>
            </p:cNvPr>
            <p:cNvSpPr>
              <a:spLocks noChangeArrowheads="1"/>
            </p:cNvSpPr>
            <p:nvPr/>
          </p:nvSpPr>
          <p:spPr bwMode="auto">
            <a:xfrm>
              <a:off x="2183" y="1671"/>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aphicFrame>
        <p:nvGraphicFramePr>
          <p:cNvPr id="43019" name="Object 93" descr="40%">
            <a:hlinkClick r:id="" action="ppaction://ole?verb=0"/>
            <a:extLst>
              <a:ext uri="{FF2B5EF4-FFF2-40B4-BE49-F238E27FC236}">
                <a16:creationId xmlns:a16="http://schemas.microsoft.com/office/drawing/2014/main" id="{C115931B-BE87-4EAF-A60F-E215559BB190}"/>
              </a:ext>
            </a:extLst>
          </p:cNvPr>
          <p:cNvGraphicFramePr>
            <a:graphicFrameLocks/>
          </p:cNvGraphicFramePr>
          <p:nvPr/>
        </p:nvGraphicFramePr>
        <p:xfrm>
          <a:off x="1014413" y="3124200"/>
          <a:ext cx="5310187" cy="1600200"/>
        </p:xfrm>
        <a:graphic>
          <a:graphicData uri="http://schemas.openxmlformats.org/presentationml/2006/ole">
            <mc:AlternateContent xmlns:mc="http://schemas.openxmlformats.org/markup-compatibility/2006">
              <mc:Choice xmlns:v="urn:schemas-microsoft-com:vml" Requires="v">
                <p:oleObj spid="_x0000_s43464" name="Equation" r:id="rId12" imgW="2171700" imgH="698500" progId="Equation.3">
                  <p:embed/>
                </p:oleObj>
              </mc:Choice>
              <mc:Fallback>
                <p:oleObj name="Equation" r:id="rId12" imgW="2171700" imgH="698500" progId="Equation.3">
                  <p:embed/>
                  <p:pic>
                    <p:nvPicPr>
                      <p:cNvPr id="0" name="Object 93" descr="4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4413" y="3124200"/>
                        <a:ext cx="5310187" cy="160020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0" name="Object 94" descr="40%">
            <a:hlinkClick r:id="" action="ppaction://ole?verb=0"/>
            <a:extLst>
              <a:ext uri="{FF2B5EF4-FFF2-40B4-BE49-F238E27FC236}">
                <a16:creationId xmlns:a16="http://schemas.microsoft.com/office/drawing/2014/main" id="{FA87AA6F-C160-42B8-9D2B-BB00E2F6C2FA}"/>
              </a:ext>
            </a:extLst>
          </p:cNvPr>
          <p:cNvGraphicFramePr>
            <a:graphicFrameLocks/>
          </p:cNvGraphicFramePr>
          <p:nvPr/>
        </p:nvGraphicFramePr>
        <p:xfrm>
          <a:off x="990600" y="4800600"/>
          <a:ext cx="4648200" cy="533400"/>
        </p:xfrm>
        <a:graphic>
          <a:graphicData uri="http://schemas.openxmlformats.org/presentationml/2006/ole">
            <mc:AlternateContent xmlns:mc="http://schemas.openxmlformats.org/markup-compatibility/2006">
              <mc:Choice xmlns:v="urn:schemas-microsoft-com:vml" Requires="v">
                <p:oleObj spid="_x0000_s43465" name="Equation" r:id="rId14" imgW="1778000" imgH="241300" progId="Equation.3">
                  <p:embed/>
                </p:oleObj>
              </mc:Choice>
              <mc:Fallback>
                <p:oleObj name="Equation" r:id="rId14" imgW="1778000" imgH="241300" progId="Equation.3">
                  <p:embed/>
                  <p:pic>
                    <p:nvPicPr>
                      <p:cNvPr id="0" name="Object 94" descr="4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600" y="4800600"/>
                        <a:ext cx="4648200" cy="53340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0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0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0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p:bldP spid="43016" grpId="0"/>
      <p:bldP spid="430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68D64198-48D8-4CF4-8C11-7E7B334E2F9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08BE48F-5198-406E-A532-814C5B6831A7}" type="slidenum">
              <a:rPr lang="en-US" altLang="zh-CN" sz="1400" smtClean="0"/>
              <a:pPr>
                <a:spcBef>
                  <a:spcPct val="0"/>
                </a:spcBef>
                <a:buFontTx/>
                <a:buNone/>
              </a:pPr>
              <a:t>42</a:t>
            </a:fld>
            <a:endParaRPr lang="en-US" altLang="zh-CN" sz="1400"/>
          </a:p>
        </p:txBody>
      </p:sp>
      <p:graphicFrame>
        <p:nvGraphicFramePr>
          <p:cNvPr id="44035" name="Object 4">
            <a:hlinkClick r:id="" action="ppaction://ole?verb=0"/>
            <a:extLst>
              <a:ext uri="{FF2B5EF4-FFF2-40B4-BE49-F238E27FC236}">
                <a16:creationId xmlns:a16="http://schemas.microsoft.com/office/drawing/2014/main" id="{ADFB5850-6A09-4B92-BF4C-BC631AF30983}"/>
              </a:ext>
            </a:extLst>
          </p:cNvPr>
          <p:cNvGraphicFramePr>
            <a:graphicFrameLocks/>
          </p:cNvGraphicFramePr>
          <p:nvPr/>
        </p:nvGraphicFramePr>
        <p:xfrm>
          <a:off x="3244850" y="1403350"/>
          <a:ext cx="2012950" cy="838200"/>
        </p:xfrm>
        <a:graphic>
          <a:graphicData uri="http://schemas.openxmlformats.org/presentationml/2006/ole">
            <mc:AlternateContent xmlns:mc="http://schemas.openxmlformats.org/markup-compatibility/2006">
              <mc:Choice xmlns:v="urn:schemas-microsoft-com:vml" Requires="v">
                <p:oleObj spid="_x0000_s44647" name="Equation" r:id="rId3" imgW="849124" imgH="326610" progId="Equation.3">
                  <p:embed/>
                </p:oleObj>
              </mc:Choice>
              <mc:Fallback>
                <p:oleObj name="Equation" r:id="rId3" imgW="849124" imgH="32661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850" y="1403350"/>
                        <a:ext cx="2012950" cy="8382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6" name="Rectangle 6">
            <a:extLst>
              <a:ext uri="{FF2B5EF4-FFF2-40B4-BE49-F238E27FC236}">
                <a16:creationId xmlns:a16="http://schemas.microsoft.com/office/drawing/2014/main" id="{0BB6105E-9885-4687-B58F-E752D86CCF74}"/>
              </a:ext>
            </a:extLst>
          </p:cNvPr>
          <p:cNvSpPr>
            <a:spLocks noChangeArrowheads="1"/>
          </p:cNvSpPr>
          <p:nvPr/>
        </p:nvSpPr>
        <p:spPr bwMode="auto">
          <a:xfrm>
            <a:off x="3810000" y="0"/>
            <a:ext cx="5334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b="1" i="0">
              <a:solidFill>
                <a:schemeClr val="tx2"/>
              </a:solidFill>
            </a:endParaRPr>
          </a:p>
        </p:txBody>
      </p:sp>
      <p:sp>
        <p:nvSpPr>
          <p:cNvPr id="194567" name="Rectangle 7">
            <a:extLst>
              <a:ext uri="{FF2B5EF4-FFF2-40B4-BE49-F238E27FC236}">
                <a16:creationId xmlns:a16="http://schemas.microsoft.com/office/drawing/2014/main" id="{85A268FB-B138-491D-B392-E3FC9F16A349}"/>
              </a:ext>
            </a:extLst>
          </p:cNvPr>
          <p:cNvSpPr>
            <a:spLocks noChangeArrowheads="1"/>
          </p:cNvSpPr>
          <p:nvPr/>
        </p:nvSpPr>
        <p:spPr bwMode="auto">
          <a:xfrm>
            <a:off x="457200" y="914400"/>
            <a:ext cx="4114800" cy="457200"/>
          </a:xfrm>
          <a:prstGeom prst="rect">
            <a:avLst/>
          </a:prstGeom>
          <a:noFill/>
          <a:ln>
            <a:noFill/>
          </a:ln>
          <a:effectLst/>
        </p:spPr>
        <p:txBody>
          <a:bodyPr lIns="92075" tIns="46038" rIns="92075" bIns="46038"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defRPr/>
            </a:pPr>
            <a:r>
              <a:rPr lang="zh-CN" altLang="en-US" sz="2800" b="1" i="0">
                <a:solidFill>
                  <a:schemeClr val="tx1"/>
                </a:solidFill>
                <a:effectLst>
                  <a:outerShdw blurRad="38100" dist="38100" dir="2700000" algn="tl">
                    <a:srgbClr val="C0C0C0"/>
                  </a:outerShdw>
                </a:effectLst>
                <a:latin typeface="宋体" panose="02010600030101010101" pitchFamily="2" charset="-122"/>
              </a:rPr>
              <a:t>（</a:t>
            </a:r>
            <a:r>
              <a:rPr lang="en-US" altLang="zh-CN" sz="2800" b="1" i="0">
                <a:solidFill>
                  <a:schemeClr val="tx1"/>
                </a:solidFill>
                <a:effectLst>
                  <a:outerShdw blurRad="38100" dist="38100" dir="2700000" algn="tl">
                    <a:srgbClr val="C0C0C0"/>
                  </a:outerShdw>
                </a:effectLst>
                <a:latin typeface="宋体" panose="02010600030101010101" pitchFamily="2" charset="-122"/>
              </a:rPr>
              <a:t>1</a:t>
            </a:r>
            <a:r>
              <a:rPr lang="zh-CN" altLang="en-US" sz="2800" b="1" i="0">
                <a:solidFill>
                  <a:schemeClr val="tx1"/>
                </a:solidFill>
                <a:effectLst>
                  <a:outerShdw blurRad="38100" dist="38100" dir="2700000" algn="tl">
                    <a:srgbClr val="C0C0C0"/>
                  </a:outerShdw>
                </a:effectLst>
                <a:latin typeface="宋体" panose="02010600030101010101" pitchFamily="2" charset="-122"/>
              </a:rPr>
              <a:t>）电流与电压的关系   </a:t>
            </a:r>
          </a:p>
        </p:txBody>
      </p:sp>
      <p:sp>
        <p:nvSpPr>
          <p:cNvPr id="194568" name="Rectangle 8">
            <a:extLst>
              <a:ext uri="{FF2B5EF4-FFF2-40B4-BE49-F238E27FC236}">
                <a16:creationId xmlns:a16="http://schemas.microsoft.com/office/drawing/2014/main" id="{08C9CA31-E16B-4820-AEE0-495BC26F103E}"/>
              </a:ext>
            </a:extLst>
          </p:cNvPr>
          <p:cNvSpPr>
            <a:spLocks noChangeArrowheads="1"/>
          </p:cNvSpPr>
          <p:nvPr/>
        </p:nvSpPr>
        <p:spPr bwMode="auto">
          <a:xfrm>
            <a:off x="5105400" y="4357688"/>
            <a:ext cx="2971800" cy="519112"/>
          </a:xfrm>
          <a:prstGeom prst="rect">
            <a:avLst/>
          </a:prstGeom>
          <a:noFill/>
          <a:ln>
            <a:noFill/>
          </a:ln>
          <a:effectLst/>
        </p:spPr>
        <p:txBody>
          <a:bodyPr anchor="ctr">
            <a:spAutoFit/>
          </a:bodyPr>
          <a:lstStyle/>
          <a:p>
            <a:pPr>
              <a:spcBef>
                <a:spcPct val="50000"/>
              </a:spcBef>
              <a:defRPr/>
            </a:pPr>
            <a:r>
              <a:rPr kumimoji="1" lang="en-US" altLang="zh-CN" b="1" i="0" dirty="0">
                <a:latin typeface="Times New Roman" panose="02020603050405020304" pitchFamily="18" charset="0"/>
              </a:rPr>
              <a:t>① </a:t>
            </a:r>
            <a:r>
              <a:rPr kumimoji="1" lang="zh-CN" altLang="en-US" b="1" i="0" dirty="0">
                <a:effectLst>
                  <a:outerShdw blurRad="38100" dist="38100" dir="2700000" algn="tl">
                    <a:srgbClr val="C0C0C0"/>
                  </a:outerShdw>
                </a:effectLst>
                <a:latin typeface="Times New Roman" panose="02020603050405020304" pitchFamily="18" charset="0"/>
              </a:rPr>
              <a:t>频率相同</a:t>
            </a:r>
          </a:p>
        </p:txBody>
      </p:sp>
      <p:sp>
        <p:nvSpPr>
          <p:cNvPr id="194569" name="Text Box 9">
            <a:extLst>
              <a:ext uri="{FF2B5EF4-FFF2-40B4-BE49-F238E27FC236}">
                <a16:creationId xmlns:a16="http://schemas.microsoft.com/office/drawing/2014/main" id="{0112F8A1-6C83-4963-8609-6FBF7818CC9D}"/>
              </a:ext>
            </a:extLst>
          </p:cNvPr>
          <p:cNvSpPr txBox="1">
            <a:spLocks noChangeArrowheads="1"/>
          </p:cNvSpPr>
          <p:nvPr/>
        </p:nvSpPr>
        <p:spPr bwMode="auto">
          <a:xfrm>
            <a:off x="5105400" y="4876800"/>
            <a:ext cx="3352800" cy="519113"/>
          </a:xfrm>
          <a:prstGeom prst="rect">
            <a:avLst/>
          </a:prstGeom>
          <a:noFill/>
          <a:ln>
            <a:noFill/>
          </a:ln>
          <a:effectLst/>
        </p:spPr>
        <p:txBody>
          <a:bodyPr>
            <a:spAutoFit/>
          </a:bodyPr>
          <a:lstStyle/>
          <a:p>
            <a:pPr eaLnBrk="1" hangingPunct="1">
              <a:defRPr/>
            </a:pPr>
            <a:r>
              <a:rPr kumimoji="1" lang="en-US" altLang="zh-CN" b="1" i="0">
                <a:latin typeface="Times New Roman" panose="02020603050405020304" pitchFamily="18" charset="0"/>
              </a:rPr>
              <a:t>② </a:t>
            </a:r>
            <a:r>
              <a:rPr kumimoji="1" lang="zh-CN" altLang="en-US" b="1" i="0">
                <a:latin typeface="Times New Roman" panose="02020603050405020304" pitchFamily="18" charset="0"/>
              </a:rPr>
              <a:t>有效值 </a:t>
            </a:r>
            <a:r>
              <a:rPr kumimoji="1" lang="en-US" altLang="zh-CN" b="1">
                <a:effectLst>
                  <a:outerShdw blurRad="38100" dist="38100" dir="2700000" algn="tl">
                    <a:srgbClr val="C0C0C0"/>
                  </a:outerShdw>
                </a:effectLst>
                <a:latin typeface="Times New Roman" panose="02020603050405020304" pitchFamily="18" charset="0"/>
              </a:rPr>
              <a:t>I </a:t>
            </a:r>
            <a:r>
              <a:rPr kumimoji="1" lang="en-US" altLang="zh-CN" b="1" i="0">
                <a:effectLst>
                  <a:outerShdw blurRad="38100" dist="38100" dir="2700000" algn="tl">
                    <a:srgbClr val="C0C0C0"/>
                  </a:outerShdw>
                </a:effectLst>
                <a:latin typeface="Times New Roman" panose="02020603050405020304" pitchFamily="18" charset="0"/>
              </a:rPr>
              <a:t>=</a:t>
            </a:r>
            <a:r>
              <a:rPr kumimoji="1" lang="en-US" altLang="zh-CN" b="1">
                <a:effectLst>
                  <a:outerShdw blurRad="38100" dist="38100" dir="2700000" algn="tl">
                    <a:srgbClr val="C0C0C0"/>
                  </a:outerShdw>
                </a:effectLst>
                <a:latin typeface="Times New Roman" panose="02020603050405020304" pitchFamily="18" charset="0"/>
                <a:sym typeface="Symbol" panose="05050102010706020507" pitchFamily="18" charset="2"/>
              </a:rPr>
              <a:t>C</a:t>
            </a:r>
            <a:r>
              <a:rPr kumimoji="1" lang="en-US" altLang="zh-CN" b="1">
                <a:effectLst>
                  <a:outerShdw blurRad="38100" dist="38100" dir="2700000" algn="tl">
                    <a:srgbClr val="C0C0C0"/>
                  </a:outerShdw>
                </a:effectLst>
                <a:latin typeface="Times New Roman" panose="02020603050405020304" pitchFamily="18" charset="0"/>
              </a:rPr>
              <a:t>U</a:t>
            </a:r>
          </a:p>
        </p:txBody>
      </p:sp>
      <p:sp>
        <p:nvSpPr>
          <p:cNvPr id="194570" name="Text Box 10">
            <a:extLst>
              <a:ext uri="{FF2B5EF4-FFF2-40B4-BE49-F238E27FC236}">
                <a16:creationId xmlns:a16="http://schemas.microsoft.com/office/drawing/2014/main" id="{E22E633B-CE68-4CDF-9459-4480D8346469}"/>
              </a:ext>
            </a:extLst>
          </p:cNvPr>
          <p:cNvSpPr txBox="1">
            <a:spLocks noChangeArrowheads="1"/>
          </p:cNvSpPr>
          <p:nvPr/>
        </p:nvSpPr>
        <p:spPr bwMode="auto">
          <a:xfrm>
            <a:off x="5105400" y="5334000"/>
            <a:ext cx="3352800" cy="561975"/>
          </a:xfrm>
          <a:prstGeom prst="rect">
            <a:avLst/>
          </a:prstGeom>
          <a:noFill/>
          <a:ln>
            <a:noFill/>
          </a:ln>
          <a:effectLst/>
        </p:spPr>
        <p:txBody>
          <a:bodyPr>
            <a:spAutoFit/>
          </a:bodyPr>
          <a:lstStyle/>
          <a:p>
            <a:pPr eaLnBrk="1" hangingPunct="1">
              <a:lnSpc>
                <a:spcPct val="110000"/>
              </a:lnSpc>
              <a:defRPr/>
            </a:pPr>
            <a:r>
              <a:rPr kumimoji="1" lang="en-US" altLang="zh-CN" b="1" i="0">
                <a:latin typeface="Times New Roman" panose="02020603050405020304" pitchFamily="18" charset="0"/>
              </a:rPr>
              <a:t>③</a:t>
            </a:r>
            <a:r>
              <a:rPr kumimoji="1" lang="zh-CN" altLang="en-US" b="1" i="0">
                <a:effectLst>
                  <a:outerShdw blurRad="38100" dist="38100" dir="2700000" algn="tl">
                    <a:srgbClr val="C0C0C0"/>
                  </a:outerShdw>
                </a:effectLst>
                <a:latin typeface="Times New Roman" panose="02020603050405020304" pitchFamily="18" charset="0"/>
              </a:rPr>
              <a:t>电流超前电压</a:t>
            </a:r>
            <a:r>
              <a:rPr kumimoji="1" lang="en-US" altLang="zh-CN" b="1" i="0">
                <a:effectLst>
                  <a:outerShdw blurRad="38100" dist="38100" dir="2700000" algn="tl">
                    <a:srgbClr val="C0C0C0"/>
                  </a:outerShdw>
                </a:effectLst>
                <a:latin typeface="Times New Roman" panose="02020603050405020304" pitchFamily="18" charset="0"/>
              </a:rPr>
              <a:t>90</a:t>
            </a:r>
            <a:r>
              <a:rPr kumimoji="1" lang="en-US" altLang="zh-CN" b="1" i="0">
                <a:effectLst>
                  <a:outerShdw blurRad="38100" dist="38100" dir="2700000" algn="tl">
                    <a:srgbClr val="C0C0C0"/>
                  </a:outerShdw>
                </a:effectLst>
                <a:latin typeface="Times New Roman" panose="02020603050405020304" pitchFamily="18" charset="0"/>
                <a:sym typeface="Symbol" panose="05050102010706020507" pitchFamily="18" charset="2"/>
              </a:rPr>
              <a:t></a:t>
            </a:r>
          </a:p>
        </p:txBody>
      </p:sp>
      <p:graphicFrame>
        <p:nvGraphicFramePr>
          <p:cNvPr id="194571" name="Object 11">
            <a:extLst>
              <a:ext uri="{FF2B5EF4-FFF2-40B4-BE49-F238E27FC236}">
                <a16:creationId xmlns:a16="http://schemas.microsoft.com/office/drawing/2014/main" id="{388E915C-61ED-4A3E-81B1-5A6A11233675}"/>
              </a:ext>
            </a:extLst>
          </p:cNvPr>
          <p:cNvGraphicFramePr>
            <a:graphicFrameLocks noChangeAspect="1"/>
          </p:cNvGraphicFramePr>
          <p:nvPr/>
        </p:nvGraphicFramePr>
        <p:xfrm>
          <a:off x="5334000" y="5816600"/>
          <a:ext cx="3074988" cy="584200"/>
        </p:xfrm>
        <a:graphic>
          <a:graphicData uri="http://schemas.openxmlformats.org/presentationml/2006/ole">
            <mc:AlternateContent xmlns:mc="http://schemas.openxmlformats.org/markup-compatibility/2006">
              <mc:Choice xmlns:v="urn:schemas-microsoft-com:vml" Requires="v">
                <p:oleObj spid="_x0000_s44648" name="Equation" r:id="rId5" imgW="1126691" imgH="163305" progId="Equation.3">
                  <p:embed/>
                </p:oleObj>
              </mc:Choice>
              <mc:Fallback>
                <p:oleObj name="Equation" r:id="rId5" imgW="1126691" imgH="163305"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5816600"/>
                        <a:ext cx="307498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2" name="Text Box 14">
            <a:extLst>
              <a:ext uri="{FF2B5EF4-FFF2-40B4-BE49-F238E27FC236}">
                <a16:creationId xmlns:a16="http://schemas.microsoft.com/office/drawing/2014/main" id="{1ECD71DE-36B5-406B-B29D-4F05FBCB84AD}"/>
              </a:ext>
            </a:extLst>
          </p:cNvPr>
          <p:cNvSpPr txBox="1">
            <a:spLocks noChangeArrowheads="1"/>
          </p:cNvSpPr>
          <p:nvPr/>
        </p:nvSpPr>
        <p:spPr bwMode="auto">
          <a:xfrm>
            <a:off x="762000" y="2654300"/>
            <a:ext cx="54133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Times New Roman" panose="02020603050405020304" pitchFamily="18" charset="0"/>
              </a:rPr>
              <a:t>则</a:t>
            </a:r>
          </a:p>
        </p:txBody>
      </p:sp>
      <p:graphicFrame>
        <p:nvGraphicFramePr>
          <p:cNvPr id="44043" name="Object 15">
            <a:hlinkClick r:id="" action="ppaction://ole?verb=0"/>
            <a:extLst>
              <a:ext uri="{FF2B5EF4-FFF2-40B4-BE49-F238E27FC236}">
                <a16:creationId xmlns:a16="http://schemas.microsoft.com/office/drawing/2014/main" id="{9A9389BF-B1CB-44F9-9949-A4D131DC7522}"/>
              </a:ext>
            </a:extLst>
          </p:cNvPr>
          <p:cNvGraphicFramePr>
            <a:graphicFrameLocks/>
          </p:cNvGraphicFramePr>
          <p:nvPr/>
        </p:nvGraphicFramePr>
        <p:xfrm>
          <a:off x="1644650" y="3406775"/>
          <a:ext cx="3841750" cy="555625"/>
        </p:xfrm>
        <a:graphic>
          <a:graphicData uri="http://schemas.openxmlformats.org/presentationml/2006/ole">
            <mc:AlternateContent xmlns:mc="http://schemas.openxmlformats.org/markup-compatibility/2006">
              <mc:Choice xmlns:v="urn:schemas-microsoft-com:vml" Requires="v">
                <p:oleObj spid="_x0000_s44649" name="Equation" r:id="rId7" imgW="1600200" imgH="241300" progId="Equation.3">
                  <p:embed/>
                </p:oleObj>
              </mc:Choice>
              <mc:Fallback>
                <p:oleObj name="Equation" r:id="rId7" imgW="1600200" imgH="241300"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4650" y="3406775"/>
                        <a:ext cx="384175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4" name="Object 16">
            <a:hlinkClick r:id="" action="ppaction://ole?verb=0"/>
            <a:extLst>
              <a:ext uri="{FF2B5EF4-FFF2-40B4-BE49-F238E27FC236}">
                <a16:creationId xmlns:a16="http://schemas.microsoft.com/office/drawing/2014/main" id="{459C8087-84FD-4B68-A1CC-74696E3F0F76}"/>
              </a:ext>
            </a:extLst>
          </p:cNvPr>
          <p:cNvGraphicFramePr>
            <a:graphicFrameLocks/>
          </p:cNvGraphicFramePr>
          <p:nvPr/>
        </p:nvGraphicFramePr>
        <p:xfrm>
          <a:off x="1412875" y="2514600"/>
          <a:ext cx="4302125" cy="914400"/>
        </p:xfrm>
        <a:graphic>
          <a:graphicData uri="http://schemas.openxmlformats.org/presentationml/2006/ole">
            <mc:AlternateContent xmlns:mc="http://schemas.openxmlformats.org/markup-compatibility/2006">
              <mc:Choice xmlns:v="urn:schemas-microsoft-com:vml" Requires="v">
                <p:oleObj spid="_x0000_s44650" name="Equation" r:id="rId9" imgW="1714500" imgH="393700" progId="Equation.3">
                  <p:embed/>
                </p:oleObj>
              </mc:Choice>
              <mc:Fallback>
                <p:oleObj name="Equation" r:id="rId9" imgW="1714500" imgH="39370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2875" y="2514600"/>
                        <a:ext cx="43021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045" name="Group 18">
            <a:extLst>
              <a:ext uri="{FF2B5EF4-FFF2-40B4-BE49-F238E27FC236}">
                <a16:creationId xmlns:a16="http://schemas.microsoft.com/office/drawing/2014/main" id="{B3FC236F-A028-4A1D-B49E-043BC4D2ED5B}"/>
              </a:ext>
            </a:extLst>
          </p:cNvPr>
          <p:cNvGrpSpPr>
            <a:grpSpLocks/>
          </p:cNvGrpSpPr>
          <p:nvPr/>
        </p:nvGrpSpPr>
        <p:grpSpPr bwMode="auto">
          <a:xfrm>
            <a:off x="6629400" y="838200"/>
            <a:ext cx="1546225" cy="1619250"/>
            <a:chOff x="3702" y="346"/>
            <a:chExt cx="974" cy="1020"/>
          </a:xfrm>
        </p:grpSpPr>
        <p:grpSp>
          <p:nvGrpSpPr>
            <p:cNvPr id="44071" name="Group 19">
              <a:extLst>
                <a:ext uri="{FF2B5EF4-FFF2-40B4-BE49-F238E27FC236}">
                  <a16:creationId xmlns:a16="http://schemas.microsoft.com/office/drawing/2014/main" id="{DA1E277A-F6EA-4BBE-9CCC-E74A6076767D}"/>
                </a:ext>
              </a:extLst>
            </p:cNvPr>
            <p:cNvGrpSpPr>
              <a:grpSpLocks/>
            </p:cNvGrpSpPr>
            <p:nvPr/>
          </p:nvGrpSpPr>
          <p:grpSpPr bwMode="auto">
            <a:xfrm>
              <a:off x="3873" y="639"/>
              <a:ext cx="597" cy="727"/>
              <a:chOff x="3963" y="521"/>
              <a:chExt cx="766" cy="823"/>
            </a:xfrm>
          </p:grpSpPr>
          <p:sp>
            <p:nvSpPr>
              <p:cNvPr id="44080" name="Line 20">
                <a:extLst>
                  <a:ext uri="{FF2B5EF4-FFF2-40B4-BE49-F238E27FC236}">
                    <a16:creationId xmlns:a16="http://schemas.microsoft.com/office/drawing/2014/main" id="{2770B534-E8A9-4CB6-B64E-2F2FD1174566}"/>
                  </a:ext>
                </a:extLst>
              </p:cNvPr>
              <p:cNvSpPr>
                <a:spLocks noChangeShapeType="1"/>
              </p:cNvSpPr>
              <p:nvPr/>
            </p:nvSpPr>
            <p:spPr bwMode="auto">
              <a:xfrm flipH="1">
                <a:off x="3963" y="533"/>
                <a:ext cx="6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81" name="Line 21">
                <a:extLst>
                  <a:ext uri="{FF2B5EF4-FFF2-40B4-BE49-F238E27FC236}">
                    <a16:creationId xmlns:a16="http://schemas.microsoft.com/office/drawing/2014/main" id="{6EDA0D42-43EA-4DF2-8E87-296E8EB00F39}"/>
                  </a:ext>
                </a:extLst>
              </p:cNvPr>
              <p:cNvSpPr>
                <a:spLocks noChangeShapeType="1"/>
              </p:cNvSpPr>
              <p:nvPr/>
            </p:nvSpPr>
            <p:spPr bwMode="auto">
              <a:xfrm flipH="1">
                <a:off x="3963" y="1326"/>
                <a:ext cx="6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4082" name="Group 22">
                <a:extLst>
                  <a:ext uri="{FF2B5EF4-FFF2-40B4-BE49-F238E27FC236}">
                    <a16:creationId xmlns:a16="http://schemas.microsoft.com/office/drawing/2014/main" id="{2C296CFF-1DB8-4460-B6D1-D4FA5CE71102}"/>
                  </a:ext>
                </a:extLst>
              </p:cNvPr>
              <p:cNvGrpSpPr>
                <a:grpSpLocks/>
              </p:cNvGrpSpPr>
              <p:nvPr/>
            </p:nvGrpSpPr>
            <p:grpSpPr bwMode="auto">
              <a:xfrm>
                <a:off x="4500" y="521"/>
                <a:ext cx="229" cy="823"/>
                <a:chOff x="917" y="1197"/>
                <a:chExt cx="183" cy="467"/>
              </a:xfrm>
            </p:grpSpPr>
            <p:sp>
              <p:nvSpPr>
                <p:cNvPr id="44083" name="Line 23">
                  <a:extLst>
                    <a:ext uri="{FF2B5EF4-FFF2-40B4-BE49-F238E27FC236}">
                      <a16:creationId xmlns:a16="http://schemas.microsoft.com/office/drawing/2014/main" id="{304E2FC2-9C3C-440F-B79D-8D712FB426AB}"/>
                    </a:ext>
                  </a:extLst>
                </p:cNvPr>
                <p:cNvSpPr>
                  <a:spLocks noChangeShapeType="1"/>
                </p:cNvSpPr>
                <p:nvPr/>
              </p:nvSpPr>
              <p:spPr bwMode="auto">
                <a:xfrm>
                  <a:off x="917" y="1454"/>
                  <a:ext cx="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84" name="Line 24">
                  <a:extLst>
                    <a:ext uri="{FF2B5EF4-FFF2-40B4-BE49-F238E27FC236}">
                      <a16:creationId xmlns:a16="http://schemas.microsoft.com/office/drawing/2014/main" id="{1E6CC03C-00C0-4703-AAE6-633F328442F7}"/>
                    </a:ext>
                  </a:extLst>
                </p:cNvPr>
                <p:cNvSpPr>
                  <a:spLocks noChangeShapeType="1"/>
                </p:cNvSpPr>
                <p:nvPr/>
              </p:nvSpPr>
              <p:spPr bwMode="auto">
                <a:xfrm flipV="1">
                  <a:off x="1008" y="1197"/>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85" name="Line 25">
                  <a:extLst>
                    <a:ext uri="{FF2B5EF4-FFF2-40B4-BE49-F238E27FC236}">
                      <a16:creationId xmlns:a16="http://schemas.microsoft.com/office/drawing/2014/main" id="{D0E6416F-A5B0-4BF8-9124-2E84F0544CA5}"/>
                    </a:ext>
                  </a:extLst>
                </p:cNvPr>
                <p:cNvSpPr>
                  <a:spLocks noChangeShapeType="1"/>
                </p:cNvSpPr>
                <p:nvPr/>
              </p:nvSpPr>
              <p:spPr bwMode="auto">
                <a:xfrm flipV="1">
                  <a:off x="1008" y="1451"/>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86" name="Line 26">
                  <a:extLst>
                    <a:ext uri="{FF2B5EF4-FFF2-40B4-BE49-F238E27FC236}">
                      <a16:creationId xmlns:a16="http://schemas.microsoft.com/office/drawing/2014/main" id="{AE9D26B0-A58E-4985-A0BF-609E98C026DF}"/>
                    </a:ext>
                  </a:extLst>
                </p:cNvPr>
                <p:cNvSpPr>
                  <a:spLocks noChangeShapeType="1"/>
                </p:cNvSpPr>
                <p:nvPr/>
              </p:nvSpPr>
              <p:spPr bwMode="auto">
                <a:xfrm>
                  <a:off x="917" y="1406"/>
                  <a:ext cx="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4072" name="Line 27">
              <a:extLst>
                <a:ext uri="{FF2B5EF4-FFF2-40B4-BE49-F238E27FC236}">
                  <a16:creationId xmlns:a16="http://schemas.microsoft.com/office/drawing/2014/main" id="{D140E4DE-53EC-47DD-A331-A0185D6196DE}"/>
                </a:ext>
              </a:extLst>
            </p:cNvPr>
            <p:cNvSpPr>
              <a:spLocks noChangeShapeType="1"/>
            </p:cNvSpPr>
            <p:nvPr/>
          </p:nvSpPr>
          <p:spPr bwMode="auto">
            <a:xfrm>
              <a:off x="3989" y="549"/>
              <a:ext cx="23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3" name="Rectangle 28">
              <a:extLst>
                <a:ext uri="{FF2B5EF4-FFF2-40B4-BE49-F238E27FC236}">
                  <a16:creationId xmlns:a16="http://schemas.microsoft.com/office/drawing/2014/main" id="{C17EA746-002C-47E7-8F9E-691278EAD243}"/>
                </a:ext>
              </a:extLst>
            </p:cNvPr>
            <p:cNvSpPr>
              <a:spLocks noChangeArrowheads="1"/>
            </p:cNvSpPr>
            <p:nvPr/>
          </p:nvSpPr>
          <p:spPr bwMode="auto">
            <a:xfrm>
              <a:off x="3705" y="809"/>
              <a:ext cx="22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u</a:t>
              </a:r>
              <a:endParaRPr kumimoji="1" lang="en-US" altLang="zh-CN" sz="2400" b="1" i="0">
                <a:solidFill>
                  <a:srgbClr val="0000FF"/>
                </a:solidFill>
                <a:latin typeface="Times New Roman" panose="02020603050405020304" pitchFamily="18" charset="0"/>
              </a:endParaRPr>
            </a:p>
          </p:txBody>
        </p:sp>
        <p:sp>
          <p:nvSpPr>
            <p:cNvPr id="44074" name="Rectangle 29">
              <a:extLst>
                <a:ext uri="{FF2B5EF4-FFF2-40B4-BE49-F238E27FC236}">
                  <a16:creationId xmlns:a16="http://schemas.microsoft.com/office/drawing/2014/main" id="{40CA514F-5E14-46CA-8D84-C0D519E4A816}"/>
                </a:ext>
              </a:extLst>
            </p:cNvPr>
            <p:cNvSpPr>
              <a:spLocks noChangeArrowheads="1"/>
            </p:cNvSpPr>
            <p:nvPr/>
          </p:nvSpPr>
          <p:spPr bwMode="auto">
            <a:xfrm>
              <a:off x="4226" y="346"/>
              <a:ext cx="16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i</a:t>
              </a:r>
              <a:endParaRPr kumimoji="1" lang="en-US" altLang="zh-CN" sz="2400" b="1" i="0">
                <a:solidFill>
                  <a:srgbClr val="0000FF"/>
                </a:solidFill>
                <a:latin typeface="Times New Roman" panose="02020603050405020304" pitchFamily="18" charset="0"/>
              </a:endParaRPr>
            </a:p>
          </p:txBody>
        </p:sp>
        <p:sp>
          <p:nvSpPr>
            <p:cNvPr id="44075" name="Text Box 30">
              <a:extLst>
                <a:ext uri="{FF2B5EF4-FFF2-40B4-BE49-F238E27FC236}">
                  <a16:creationId xmlns:a16="http://schemas.microsoft.com/office/drawing/2014/main" id="{CB30354F-6FA6-4F2A-ABD2-11DD07F3ABE5}"/>
                </a:ext>
              </a:extLst>
            </p:cNvPr>
            <p:cNvSpPr txBox="1">
              <a:spLocks noChangeArrowheads="1"/>
            </p:cNvSpPr>
            <p:nvPr/>
          </p:nvSpPr>
          <p:spPr bwMode="auto">
            <a:xfrm>
              <a:off x="4432" y="870"/>
              <a:ext cx="2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Times New Roman" panose="02020603050405020304" pitchFamily="18" charset="0"/>
                </a:rPr>
                <a:t>C</a:t>
              </a:r>
              <a:endParaRPr kumimoji="1" lang="en-US" altLang="zh-CN" sz="2400" b="1" i="0">
                <a:latin typeface="Times New Roman" panose="02020603050405020304" pitchFamily="18" charset="0"/>
              </a:endParaRPr>
            </a:p>
          </p:txBody>
        </p:sp>
        <p:sp>
          <p:nvSpPr>
            <p:cNvPr id="44076" name="Text Box 31">
              <a:extLst>
                <a:ext uri="{FF2B5EF4-FFF2-40B4-BE49-F238E27FC236}">
                  <a16:creationId xmlns:a16="http://schemas.microsoft.com/office/drawing/2014/main" id="{455C5D66-0685-4B48-BA00-450540CBC355}"/>
                </a:ext>
              </a:extLst>
            </p:cNvPr>
            <p:cNvSpPr txBox="1">
              <a:spLocks noChangeArrowheads="1"/>
            </p:cNvSpPr>
            <p:nvPr/>
          </p:nvSpPr>
          <p:spPr bwMode="auto">
            <a:xfrm>
              <a:off x="3702" y="598"/>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0">
                  <a:solidFill>
                    <a:srgbClr val="FF3300"/>
                  </a:solidFill>
                  <a:latin typeface="Times New Roman" panose="02020603050405020304" pitchFamily="18" charset="0"/>
                </a:rPr>
                <a:t>+</a:t>
              </a:r>
            </a:p>
          </p:txBody>
        </p:sp>
        <p:sp>
          <p:nvSpPr>
            <p:cNvPr id="44077" name="Text Box 32">
              <a:extLst>
                <a:ext uri="{FF2B5EF4-FFF2-40B4-BE49-F238E27FC236}">
                  <a16:creationId xmlns:a16="http://schemas.microsoft.com/office/drawing/2014/main" id="{0BB6B610-91A1-45D9-8992-B844E9BDDF69}"/>
                </a:ext>
              </a:extLst>
            </p:cNvPr>
            <p:cNvSpPr txBox="1">
              <a:spLocks noChangeArrowheads="1"/>
            </p:cNvSpPr>
            <p:nvPr/>
          </p:nvSpPr>
          <p:spPr bwMode="auto">
            <a:xfrm>
              <a:off x="3750" y="1030"/>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3300"/>
                  </a:solidFill>
                  <a:latin typeface="Times New Roman" panose="02020603050405020304" pitchFamily="18" charset="0"/>
                </a:rPr>
                <a:t>_</a:t>
              </a:r>
            </a:p>
          </p:txBody>
        </p:sp>
        <p:sp>
          <p:nvSpPr>
            <p:cNvPr id="44078" name="Oval 33">
              <a:extLst>
                <a:ext uri="{FF2B5EF4-FFF2-40B4-BE49-F238E27FC236}">
                  <a16:creationId xmlns:a16="http://schemas.microsoft.com/office/drawing/2014/main" id="{E5D0109D-94D6-4098-8321-B40713846A6A}"/>
                </a:ext>
              </a:extLst>
            </p:cNvPr>
            <p:cNvSpPr>
              <a:spLocks noChangeArrowheads="1"/>
            </p:cNvSpPr>
            <p:nvPr/>
          </p:nvSpPr>
          <p:spPr bwMode="auto">
            <a:xfrm>
              <a:off x="3822" y="623"/>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44079" name="Oval 34">
              <a:extLst>
                <a:ext uri="{FF2B5EF4-FFF2-40B4-BE49-F238E27FC236}">
                  <a16:creationId xmlns:a16="http://schemas.microsoft.com/office/drawing/2014/main" id="{E848E6D5-8CE1-4B95-B4A2-8F4DC54C1A60}"/>
                </a:ext>
              </a:extLst>
            </p:cNvPr>
            <p:cNvSpPr>
              <a:spLocks noChangeArrowheads="1"/>
            </p:cNvSpPr>
            <p:nvPr/>
          </p:nvSpPr>
          <p:spPr bwMode="auto">
            <a:xfrm>
              <a:off x="3824" y="1318"/>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44046" name="Text Box 36">
            <a:extLst>
              <a:ext uri="{FF2B5EF4-FFF2-40B4-BE49-F238E27FC236}">
                <a16:creationId xmlns:a16="http://schemas.microsoft.com/office/drawing/2014/main" id="{E9F0B93F-6037-4F85-BE46-807B7C8AEE16}"/>
              </a:ext>
            </a:extLst>
          </p:cNvPr>
          <p:cNvSpPr txBox="1">
            <a:spLocks noChangeArrowheads="1"/>
          </p:cNvSpPr>
          <p:nvPr/>
        </p:nvSpPr>
        <p:spPr bwMode="auto">
          <a:xfrm>
            <a:off x="762000" y="2057400"/>
            <a:ext cx="12207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800" b="1" i="0">
                <a:latin typeface="Times New Roman" panose="02020603050405020304" pitchFamily="18" charset="0"/>
              </a:rPr>
              <a:t>若</a:t>
            </a:r>
          </a:p>
        </p:txBody>
      </p:sp>
      <p:graphicFrame>
        <p:nvGraphicFramePr>
          <p:cNvPr id="44047" name="Object 37">
            <a:hlinkClick r:id="" action="ppaction://ole?verb=0"/>
            <a:extLst>
              <a:ext uri="{FF2B5EF4-FFF2-40B4-BE49-F238E27FC236}">
                <a16:creationId xmlns:a16="http://schemas.microsoft.com/office/drawing/2014/main" id="{798782B8-CFA3-4D9D-8330-9C347575EC3C}"/>
              </a:ext>
            </a:extLst>
          </p:cNvPr>
          <p:cNvGraphicFramePr>
            <a:graphicFrameLocks/>
          </p:cNvGraphicFramePr>
          <p:nvPr/>
        </p:nvGraphicFramePr>
        <p:xfrm>
          <a:off x="1404938" y="2012950"/>
          <a:ext cx="2405062" cy="533400"/>
        </p:xfrm>
        <a:graphic>
          <a:graphicData uri="http://schemas.openxmlformats.org/presentationml/2006/ole">
            <mc:AlternateContent xmlns:mc="http://schemas.openxmlformats.org/markup-compatibility/2006">
              <mc:Choice xmlns:v="urn:schemas-microsoft-com:vml" Requires="v">
                <p:oleObj spid="_x0000_s44651" name="Equation" r:id="rId11" imgW="1079032" imgH="241195" progId="Equation.3">
                  <p:embed/>
                </p:oleObj>
              </mc:Choice>
              <mc:Fallback>
                <p:oleObj name="Equation" r:id="rId11" imgW="1079032" imgH="241195" progId="Equation.3">
                  <p:embed/>
                  <p:pic>
                    <p:nvPicPr>
                      <p:cNvPr id="0" name="Object 3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4938" y="2012950"/>
                        <a:ext cx="240506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4598" name="Group 38">
            <a:extLst>
              <a:ext uri="{FF2B5EF4-FFF2-40B4-BE49-F238E27FC236}">
                <a16:creationId xmlns:a16="http://schemas.microsoft.com/office/drawing/2014/main" id="{8C5F2168-1EBF-4930-A7D2-BEE634A826ED}"/>
              </a:ext>
            </a:extLst>
          </p:cNvPr>
          <p:cNvGrpSpPr>
            <a:grpSpLocks/>
          </p:cNvGrpSpPr>
          <p:nvPr/>
        </p:nvGrpSpPr>
        <p:grpSpPr bwMode="auto">
          <a:xfrm>
            <a:off x="609600" y="4038600"/>
            <a:ext cx="3925888" cy="2155825"/>
            <a:chOff x="407" y="2640"/>
            <a:chExt cx="2473" cy="1358"/>
          </a:xfrm>
        </p:grpSpPr>
        <p:sp>
          <p:nvSpPr>
            <p:cNvPr id="44051" name="Line 39">
              <a:extLst>
                <a:ext uri="{FF2B5EF4-FFF2-40B4-BE49-F238E27FC236}">
                  <a16:creationId xmlns:a16="http://schemas.microsoft.com/office/drawing/2014/main" id="{D9F4443A-B5BF-4625-A33B-50482F240F5F}"/>
                </a:ext>
              </a:extLst>
            </p:cNvPr>
            <p:cNvSpPr>
              <a:spLocks noChangeShapeType="1"/>
            </p:cNvSpPr>
            <p:nvPr/>
          </p:nvSpPr>
          <p:spPr bwMode="auto">
            <a:xfrm flipH="1" flipV="1">
              <a:off x="2064" y="3024"/>
              <a:ext cx="219" cy="182"/>
            </a:xfrm>
            <a:prstGeom prst="line">
              <a:avLst/>
            </a:prstGeom>
            <a:noFill/>
            <a:ln w="3810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2" name="Rectangle 40">
              <a:extLst>
                <a:ext uri="{FF2B5EF4-FFF2-40B4-BE49-F238E27FC236}">
                  <a16:creationId xmlns:a16="http://schemas.microsoft.com/office/drawing/2014/main" id="{4C16A6AA-AC41-4C62-9BAC-D2764A93A00F}"/>
                </a:ext>
              </a:extLst>
            </p:cNvPr>
            <p:cNvSpPr>
              <a:spLocks noChangeArrowheads="1"/>
            </p:cNvSpPr>
            <p:nvPr/>
          </p:nvSpPr>
          <p:spPr bwMode="auto">
            <a:xfrm>
              <a:off x="2020" y="2803"/>
              <a:ext cx="16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0000FF"/>
                  </a:solidFill>
                  <a:latin typeface="Times New Roman" panose="02020603050405020304" pitchFamily="18" charset="0"/>
                </a:rPr>
                <a:t>i</a:t>
              </a:r>
              <a:endParaRPr kumimoji="1" lang="en-US" altLang="zh-CN" sz="2400">
                <a:solidFill>
                  <a:srgbClr val="0000FF"/>
                </a:solidFill>
                <a:latin typeface="Times New Roman" panose="02020603050405020304" pitchFamily="18" charset="0"/>
              </a:endParaRPr>
            </a:p>
          </p:txBody>
        </p:sp>
        <p:sp>
          <p:nvSpPr>
            <p:cNvPr id="44053" name="Freeform 41">
              <a:extLst>
                <a:ext uri="{FF2B5EF4-FFF2-40B4-BE49-F238E27FC236}">
                  <a16:creationId xmlns:a16="http://schemas.microsoft.com/office/drawing/2014/main" id="{46BBDF12-6026-48B4-8325-48B7EED9242B}"/>
                </a:ext>
              </a:extLst>
            </p:cNvPr>
            <p:cNvSpPr>
              <a:spLocks/>
            </p:cNvSpPr>
            <p:nvPr/>
          </p:nvSpPr>
          <p:spPr bwMode="auto">
            <a:xfrm>
              <a:off x="994" y="3046"/>
              <a:ext cx="692" cy="487"/>
            </a:xfrm>
            <a:custGeom>
              <a:avLst/>
              <a:gdLst>
                <a:gd name="T0" fmla="*/ 0 w 424"/>
                <a:gd name="T1" fmla="*/ 3526333 h 217"/>
                <a:gd name="T2" fmla="*/ 12495 w 424"/>
                <a:gd name="T3" fmla="*/ 2560563 h 217"/>
                <a:gd name="T4" fmla="*/ 25323 w 424"/>
                <a:gd name="T5" fmla="*/ 1730464 h 217"/>
                <a:gd name="T6" fmla="*/ 38365 w 424"/>
                <a:gd name="T7" fmla="*/ 1011019 h 217"/>
                <a:gd name="T8" fmla="*/ 50836 w 424"/>
                <a:gd name="T9" fmla="*/ 408595 h 217"/>
                <a:gd name="T10" fmla="*/ 61720 w 424"/>
                <a:gd name="T11" fmla="*/ 117046 h 217"/>
                <a:gd name="T12" fmla="*/ 74219 w 424"/>
                <a:gd name="T13" fmla="*/ 0 h 217"/>
                <a:gd name="T14" fmla="*/ 87199 w 424"/>
                <a:gd name="T15" fmla="*/ 117046 h 217"/>
                <a:gd name="T16" fmla="*/ 100085 w 424"/>
                <a:gd name="T17" fmla="*/ 408595 h 217"/>
                <a:gd name="T18" fmla="*/ 112465 w 424"/>
                <a:gd name="T19" fmla="*/ 1011019 h 217"/>
                <a:gd name="T20" fmla="*/ 125405 w 424"/>
                <a:gd name="T21" fmla="*/ 1730464 h 217"/>
                <a:gd name="T22" fmla="*/ 138284 w 424"/>
                <a:gd name="T23" fmla="*/ 2612818 h 217"/>
                <a:gd name="T24" fmla="*/ 151024 w 424"/>
                <a:gd name="T25" fmla="*/ 3526333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4" h="217">
                  <a:moveTo>
                    <a:pt x="0" y="216"/>
                  </a:moveTo>
                  <a:lnTo>
                    <a:pt x="35" y="157"/>
                  </a:lnTo>
                  <a:lnTo>
                    <a:pt x="71" y="106"/>
                  </a:lnTo>
                  <a:lnTo>
                    <a:pt x="107" y="62"/>
                  </a:lnTo>
                  <a:lnTo>
                    <a:pt x="142" y="25"/>
                  </a:lnTo>
                  <a:lnTo>
                    <a:pt x="173" y="7"/>
                  </a:lnTo>
                  <a:lnTo>
                    <a:pt x="208" y="0"/>
                  </a:lnTo>
                  <a:lnTo>
                    <a:pt x="244" y="7"/>
                  </a:lnTo>
                  <a:lnTo>
                    <a:pt x="280" y="25"/>
                  </a:lnTo>
                  <a:lnTo>
                    <a:pt x="315" y="62"/>
                  </a:lnTo>
                  <a:lnTo>
                    <a:pt x="351" y="106"/>
                  </a:lnTo>
                  <a:lnTo>
                    <a:pt x="387" y="160"/>
                  </a:lnTo>
                  <a:lnTo>
                    <a:pt x="423" y="216"/>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4" name="Freeform 42">
              <a:extLst>
                <a:ext uri="{FF2B5EF4-FFF2-40B4-BE49-F238E27FC236}">
                  <a16:creationId xmlns:a16="http://schemas.microsoft.com/office/drawing/2014/main" id="{A5990BF2-1EEF-4211-8A5B-851615084619}"/>
                </a:ext>
              </a:extLst>
            </p:cNvPr>
            <p:cNvSpPr>
              <a:spLocks/>
            </p:cNvSpPr>
            <p:nvPr/>
          </p:nvSpPr>
          <p:spPr bwMode="auto">
            <a:xfrm>
              <a:off x="1688" y="3527"/>
              <a:ext cx="694" cy="471"/>
            </a:xfrm>
            <a:custGeom>
              <a:avLst/>
              <a:gdLst>
                <a:gd name="T0" fmla="*/ 152321 w 425"/>
                <a:gd name="T1" fmla="*/ 0 h 217"/>
                <a:gd name="T2" fmla="*/ 139535 w 425"/>
                <a:gd name="T3" fmla="*/ 633879 h 217"/>
                <a:gd name="T4" fmla="*/ 126533 w 425"/>
                <a:gd name="T5" fmla="*/ 1203978 h 217"/>
                <a:gd name="T6" fmla="*/ 113676 w 425"/>
                <a:gd name="T7" fmla="*/ 1673307 h 217"/>
                <a:gd name="T8" fmla="*/ 101105 w 425"/>
                <a:gd name="T9" fmla="*/ 2074297 h 217"/>
                <a:gd name="T10" fmla="*/ 89851 w 425"/>
                <a:gd name="T11" fmla="*/ 2286119 h 217"/>
                <a:gd name="T12" fmla="*/ 76840 w 425"/>
                <a:gd name="T13" fmla="*/ 2362955 h 217"/>
                <a:gd name="T14" fmla="*/ 64313 w 425"/>
                <a:gd name="T15" fmla="*/ 2286119 h 217"/>
                <a:gd name="T16" fmla="*/ 51109 w 425"/>
                <a:gd name="T17" fmla="*/ 2074297 h 217"/>
                <a:gd name="T18" fmla="*/ 38578 w 425"/>
                <a:gd name="T19" fmla="*/ 1673307 h 217"/>
                <a:gd name="T20" fmla="*/ 25542 w 425"/>
                <a:gd name="T21" fmla="*/ 1203978 h 217"/>
                <a:gd name="T22" fmla="*/ 12528 w 425"/>
                <a:gd name="T23" fmla="*/ 598498 h 217"/>
                <a:gd name="T24" fmla="*/ 0 w 425"/>
                <a:gd name="T25" fmla="*/ 0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217">
                  <a:moveTo>
                    <a:pt x="424" y="0"/>
                  </a:moveTo>
                  <a:lnTo>
                    <a:pt x="388" y="58"/>
                  </a:lnTo>
                  <a:lnTo>
                    <a:pt x="352" y="110"/>
                  </a:lnTo>
                  <a:lnTo>
                    <a:pt x="316" y="153"/>
                  </a:lnTo>
                  <a:lnTo>
                    <a:pt x="281" y="190"/>
                  </a:lnTo>
                  <a:lnTo>
                    <a:pt x="250" y="209"/>
                  </a:lnTo>
                  <a:lnTo>
                    <a:pt x="214" y="216"/>
                  </a:lnTo>
                  <a:lnTo>
                    <a:pt x="179" y="209"/>
                  </a:lnTo>
                  <a:lnTo>
                    <a:pt x="142" y="190"/>
                  </a:lnTo>
                  <a:lnTo>
                    <a:pt x="107" y="153"/>
                  </a:lnTo>
                  <a:lnTo>
                    <a:pt x="71" y="110"/>
                  </a:lnTo>
                  <a:lnTo>
                    <a:pt x="35" y="55"/>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5" name="Freeform 43">
              <a:extLst>
                <a:ext uri="{FF2B5EF4-FFF2-40B4-BE49-F238E27FC236}">
                  <a16:creationId xmlns:a16="http://schemas.microsoft.com/office/drawing/2014/main" id="{9AF1A818-01BB-4924-A8D3-4AB36244170C}"/>
                </a:ext>
              </a:extLst>
            </p:cNvPr>
            <p:cNvSpPr>
              <a:spLocks/>
            </p:cNvSpPr>
            <p:nvPr/>
          </p:nvSpPr>
          <p:spPr bwMode="auto">
            <a:xfrm>
              <a:off x="1346" y="3527"/>
              <a:ext cx="668" cy="323"/>
            </a:xfrm>
            <a:custGeom>
              <a:avLst/>
              <a:gdLst>
                <a:gd name="T0" fmla="*/ 146953 w 409"/>
                <a:gd name="T1" fmla="*/ 0 h 361"/>
                <a:gd name="T2" fmla="*/ 134379 w 409"/>
                <a:gd name="T3" fmla="*/ 26 h 361"/>
                <a:gd name="T4" fmla="*/ 122241 w 409"/>
                <a:gd name="T5" fmla="*/ 49 h 361"/>
                <a:gd name="T6" fmla="*/ 109673 w 409"/>
                <a:gd name="T7" fmla="*/ 68 h 361"/>
                <a:gd name="T8" fmla="*/ 97263 w 409"/>
                <a:gd name="T9" fmla="*/ 83 h 361"/>
                <a:gd name="T10" fmla="*/ 86990 w 409"/>
                <a:gd name="T11" fmla="*/ 91 h 361"/>
                <a:gd name="T12" fmla="*/ 74181 w 409"/>
                <a:gd name="T13" fmla="*/ 95 h 361"/>
                <a:gd name="T14" fmla="*/ 62028 w 409"/>
                <a:gd name="T15" fmla="*/ 91 h 361"/>
                <a:gd name="T16" fmla="*/ 49483 w 409"/>
                <a:gd name="T17" fmla="*/ 83 h 361"/>
                <a:gd name="T18" fmla="*/ 37070 w 409"/>
                <a:gd name="T19" fmla="*/ 68 h 361"/>
                <a:gd name="T20" fmla="*/ 24464 w 409"/>
                <a:gd name="T21" fmla="*/ 49 h 361"/>
                <a:gd name="T22" fmla="*/ 12295 w 409"/>
                <a:gd name="T23" fmla="*/ 24 h 361"/>
                <a:gd name="T24" fmla="*/ 0 w 409"/>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361">
                  <a:moveTo>
                    <a:pt x="408" y="0"/>
                  </a:moveTo>
                  <a:lnTo>
                    <a:pt x="373" y="97"/>
                  </a:lnTo>
                  <a:lnTo>
                    <a:pt x="339" y="183"/>
                  </a:lnTo>
                  <a:lnTo>
                    <a:pt x="304" y="255"/>
                  </a:lnTo>
                  <a:lnTo>
                    <a:pt x="270" y="316"/>
                  </a:lnTo>
                  <a:lnTo>
                    <a:pt x="241" y="347"/>
                  </a:lnTo>
                  <a:lnTo>
                    <a:pt x="206" y="360"/>
                  </a:lnTo>
                  <a:lnTo>
                    <a:pt x="172" y="347"/>
                  </a:lnTo>
                  <a:lnTo>
                    <a:pt x="137" y="316"/>
                  </a:lnTo>
                  <a:lnTo>
                    <a:pt x="103" y="255"/>
                  </a:lnTo>
                  <a:lnTo>
                    <a:pt x="68" y="183"/>
                  </a:lnTo>
                  <a:lnTo>
                    <a:pt x="34" y="91"/>
                  </a:lnTo>
                  <a:lnTo>
                    <a:pt x="0" y="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6" name="Freeform 44">
              <a:extLst>
                <a:ext uri="{FF2B5EF4-FFF2-40B4-BE49-F238E27FC236}">
                  <a16:creationId xmlns:a16="http://schemas.microsoft.com/office/drawing/2014/main" id="{EE2C8977-C804-4175-AB3D-625D2257751F}"/>
                </a:ext>
              </a:extLst>
            </p:cNvPr>
            <p:cNvSpPr>
              <a:spLocks/>
            </p:cNvSpPr>
            <p:nvPr/>
          </p:nvSpPr>
          <p:spPr bwMode="auto">
            <a:xfrm>
              <a:off x="693" y="3216"/>
              <a:ext cx="665" cy="312"/>
            </a:xfrm>
            <a:custGeom>
              <a:avLst/>
              <a:gdLst>
                <a:gd name="T0" fmla="*/ 0 w 408"/>
                <a:gd name="T1" fmla="*/ 63 h 361"/>
                <a:gd name="T2" fmla="*/ 11941 w 408"/>
                <a:gd name="T3" fmla="*/ 45 h 361"/>
                <a:gd name="T4" fmla="*/ 23963 w 408"/>
                <a:gd name="T5" fmla="*/ 30 h 361"/>
                <a:gd name="T6" fmla="*/ 36288 w 408"/>
                <a:gd name="T7" fmla="*/ 18 h 361"/>
                <a:gd name="T8" fmla="*/ 48067 w 408"/>
                <a:gd name="T9" fmla="*/ 8 h 361"/>
                <a:gd name="T10" fmla="*/ 58492 w 408"/>
                <a:gd name="T11" fmla="*/ 3 h 361"/>
                <a:gd name="T12" fmla="*/ 70237 w 408"/>
                <a:gd name="T13" fmla="*/ 0 h 361"/>
                <a:gd name="T14" fmla="*/ 82564 w 408"/>
                <a:gd name="T15" fmla="*/ 3 h 361"/>
                <a:gd name="T16" fmla="*/ 94497 w 408"/>
                <a:gd name="T17" fmla="*/ 8 h 361"/>
                <a:gd name="T18" fmla="*/ 106495 w 408"/>
                <a:gd name="T19" fmla="*/ 18 h 361"/>
                <a:gd name="T20" fmla="*/ 118851 w 408"/>
                <a:gd name="T21" fmla="*/ 30 h 361"/>
                <a:gd name="T22" fmla="*/ 130695 w 408"/>
                <a:gd name="T23" fmla="*/ 47 h 361"/>
                <a:gd name="T24" fmla="*/ 143043 w 408"/>
                <a:gd name="T25" fmla="*/ 63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361">
                  <a:moveTo>
                    <a:pt x="0" y="360"/>
                  </a:moveTo>
                  <a:lnTo>
                    <a:pt x="34" y="262"/>
                  </a:lnTo>
                  <a:lnTo>
                    <a:pt x="68" y="176"/>
                  </a:lnTo>
                  <a:lnTo>
                    <a:pt x="103" y="104"/>
                  </a:lnTo>
                  <a:lnTo>
                    <a:pt x="137" y="42"/>
                  </a:lnTo>
                  <a:lnTo>
                    <a:pt x="166" y="11"/>
                  </a:lnTo>
                  <a:lnTo>
                    <a:pt x="200" y="0"/>
                  </a:lnTo>
                  <a:lnTo>
                    <a:pt x="235" y="11"/>
                  </a:lnTo>
                  <a:lnTo>
                    <a:pt x="269" y="42"/>
                  </a:lnTo>
                  <a:lnTo>
                    <a:pt x="303" y="104"/>
                  </a:lnTo>
                  <a:lnTo>
                    <a:pt x="338" y="176"/>
                  </a:lnTo>
                  <a:lnTo>
                    <a:pt x="372" y="267"/>
                  </a:lnTo>
                  <a:lnTo>
                    <a:pt x="407" y="36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7" name="Freeform 45">
              <a:extLst>
                <a:ext uri="{FF2B5EF4-FFF2-40B4-BE49-F238E27FC236}">
                  <a16:creationId xmlns:a16="http://schemas.microsoft.com/office/drawing/2014/main" id="{EE7F7DEB-FAA9-433F-904C-F0CEA6AA5D40}"/>
                </a:ext>
              </a:extLst>
            </p:cNvPr>
            <p:cNvSpPr>
              <a:spLocks/>
            </p:cNvSpPr>
            <p:nvPr/>
          </p:nvSpPr>
          <p:spPr bwMode="auto">
            <a:xfrm>
              <a:off x="1999" y="3195"/>
              <a:ext cx="665" cy="344"/>
            </a:xfrm>
            <a:custGeom>
              <a:avLst/>
              <a:gdLst>
                <a:gd name="T0" fmla="*/ 0 w 408"/>
                <a:gd name="T1" fmla="*/ 202 h 361"/>
                <a:gd name="T2" fmla="*/ 11941 w 408"/>
                <a:gd name="T3" fmla="*/ 147 h 361"/>
                <a:gd name="T4" fmla="*/ 23963 w 408"/>
                <a:gd name="T5" fmla="*/ 99 h 361"/>
                <a:gd name="T6" fmla="*/ 36288 w 408"/>
                <a:gd name="T7" fmla="*/ 59 h 361"/>
                <a:gd name="T8" fmla="*/ 48067 w 408"/>
                <a:gd name="T9" fmla="*/ 24 h 361"/>
                <a:gd name="T10" fmla="*/ 58492 w 408"/>
                <a:gd name="T11" fmla="*/ 10 h 361"/>
                <a:gd name="T12" fmla="*/ 70237 w 408"/>
                <a:gd name="T13" fmla="*/ 0 h 361"/>
                <a:gd name="T14" fmla="*/ 82564 w 408"/>
                <a:gd name="T15" fmla="*/ 10 h 361"/>
                <a:gd name="T16" fmla="*/ 94497 w 408"/>
                <a:gd name="T17" fmla="*/ 24 h 361"/>
                <a:gd name="T18" fmla="*/ 106495 w 408"/>
                <a:gd name="T19" fmla="*/ 59 h 361"/>
                <a:gd name="T20" fmla="*/ 118851 w 408"/>
                <a:gd name="T21" fmla="*/ 99 h 361"/>
                <a:gd name="T22" fmla="*/ 130695 w 408"/>
                <a:gd name="T23" fmla="*/ 150 h 361"/>
                <a:gd name="T24" fmla="*/ 143043 w 408"/>
                <a:gd name="T25" fmla="*/ 202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361">
                  <a:moveTo>
                    <a:pt x="0" y="360"/>
                  </a:moveTo>
                  <a:lnTo>
                    <a:pt x="34" y="262"/>
                  </a:lnTo>
                  <a:lnTo>
                    <a:pt x="68" y="176"/>
                  </a:lnTo>
                  <a:lnTo>
                    <a:pt x="103" y="104"/>
                  </a:lnTo>
                  <a:lnTo>
                    <a:pt x="137" y="42"/>
                  </a:lnTo>
                  <a:lnTo>
                    <a:pt x="166" y="11"/>
                  </a:lnTo>
                  <a:lnTo>
                    <a:pt x="200" y="0"/>
                  </a:lnTo>
                  <a:lnTo>
                    <a:pt x="235" y="11"/>
                  </a:lnTo>
                  <a:lnTo>
                    <a:pt x="269" y="42"/>
                  </a:lnTo>
                  <a:lnTo>
                    <a:pt x="303" y="104"/>
                  </a:lnTo>
                  <a:lnTo>
                    <a:pt x="338" y="176"/>
                  </a:lnTo>
                  <a:lnTo>
                    <a:pt x="372" y="267"/>
                  </a:lnTo>
                  <a:lnTo>
                    <a:pt x="407" y="36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58" name="Object 46">
              <a:extLst>
                <a:ext uri="{FF2B5EF4-FFF2-40B4-BE49-F238E27FC236}">
                  <a16:creationId xmlns:a16="http://schemas.microsoft.com/office/drawing/2014/main" id="{A3C996D3-7502-46BC-BBA0-15E1E1DCD657}"/>
                </a:ext>
              </a:extLst>
            </p:cNvPr>
            <p:cNvGraphicFramePr>
              <a:graphicFrameLocks noChangeAspect="1"/>
            </p:cNvGraphicFramePr>
            <p:nvPr/>
          </p:nvGraphicFramePr>
          <p:xfrm>
            <a:off x="2640" y="3504"/>
            <a:ext cx="240" cy="229"/>
          </p:xfrm>
          <a:graphic>
            <a:graphicData uri="http://schemas.openxmlformats.org/presentationml/2006/ole">
              <mc:AlternateContent xmlns:mc="http://schemas.openxmlformats.org/markup-compatibility/2006">
                <mc:Choice xmlns:v="urn:schemas-microsoft-com:vml" Requires="v">
                  <p:oleObj spid="_x0000_s44652" name="公式" r:id="rId13" imgW="203112" imgH="190417" progId="Equation.3">
                    <p:embed/>
                  </p:oleObj>
                </mc:Choice>
                <mc:Fallback>
                  <p:oleObj name="公式" r:id="rId13" imgW="203112" imgH="190417" progId="Equation.3">
                    <p:embed/>
                    <p:pic>
                      <p:nvPicPr>
                        <p:cNvPr id="0" name="Object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0" y="3504"/>
                          <a:ext cx="240"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9" name="Rectangle 47">
              <a:extLst>
                <a:ext uri="{FF2B5EF4-FFF2-40B4-BE49-F238E27FC236}">
                  <a16:creationId xmlns:a16="http://schemas.microsoft.com/office/drawing/2014/main" id="{50FDD10A-4A94-448A-9CDA-9CE77846215D}"/>
                </a:ext>
              </a:extLst>
            </p:cNvPr>
            <p:cNvSpPr>
              <a:spLocks noChangeArrowheads="1"/>
            </p:cNvSpPr>
            <p:nvPr/>
          </p:nvSpPr>
          <p:spPr bwMode="auto">
            <a:xfrm>
              <a:off x="768" y="2640"/>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u</a:t>
              </a:r>
              <a:endParaRPr kumimoji="1" lang="en-US" altLang="zh-CN" sz="2400">
                <a:latin typeface="Times New Roman" panose="02020603050405020304" pitchFamily="18" charset="0"/>
              </a:endParaRPr>
            </a:p>
          </p:txBody>
        </p:sp>
        <p:sp>
          <p:nvSpPr>
            <p:cNvPr id="44060" name="Rectangle 48">
              <a:extLst>
                <a:ext uri="{FF2B5EF4-FFF2-40B4-BE49-F238E27FC236}">
                  <a16:creationId xmlns:a16="http://schemas.microsoft.com/office/drawing/2014/main" id="{7034A2DB-D18B-4F65-A888-DCCC2BB25FCC}"/>
                </a:ext>
              </a:extLst>
            </p:cNvPr>
            <p:cNvSpPr>
              <a:spLocks noChangeArrowheads="1"/>
            </p:cNvSpPr>
            <p:nvPr/>
          </p:nvSpPr>
          <p:spPr bwMode="auto">
            <a:xfrm>
              <a:off x="1008" y="2640"/>
              <a:ext cx="16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chemeClr val="accent2"/>
                  </a:solidFill>
                  <a:latin typeface="Times New Roman" panose="02020603050405020304" pitchFamily="18" charset="0"/>
                </a:rPr>
                <a:t>i</a:t>
              </a:r>
              <a:endParaRPr kumimoji="1" lang="en-US" altLang="zh-CN" sz="2400">
                <a:latin typeface="Times New Roman" panose="02020603050405020304" pitchFamily="18" charset="0"/>
              </a:endParaRPr>
            </a:p>
          </p:txBody>
        </p:sp>
        <p:grpSp>
          <p:nvGrpSpPr>
            <p:cNvPr id="44061" name="Group 49">
              <a:extLst>
                <a:ext uri="{FF2B5EF4-FFF2-40B4-BE49-F238E27FC236}">
                  <a16:creationId xmlns:a16="http://schemas.microsoft.com/office/drawing/2014/main" id="{E1AD3675-7CB6-4675-880D-EB4FF93141E3}"/>
                </a:ext>
              </a:extLst>
            </p:cNvPr>
            <p:cNvGrpSpPr>
              <a:grpSpLocks/>
            </p:cNvGrpSpPr>
            <p:nvPr/>
          </p:nvGrpSpPr>
          <p:grpSpPr bwMode="auto">
            <a:xfrm>
              <a:off x="407" y="3526"/>
              <a:ext cx="841" cy="406"/>
              <a:chOff x="407" y="3526"/>
              <a:chExt cx="841" cy="406"/>
            </a:xfrm>
          </p:grpSpPr>
          <p:sp>
            <p:nvSpPr>
              <p:cNvPr id="44067" name="Line 50">
                <a:extLst>
                  <a:ext uri="{FF2B5EF4-FFF2-40B4-BE49-F238E27FC236}">
                    <a16:creationId xmlns:a16="http://schemas.microsoft.com/office/drawing/2014/main" id="{E3EA4DCB-CDBE-46EC-B5D3-DEA9B30CCB03}"/>
                  </a:ext>
                </a:extLst>
              </p:cNvPr>
              <p:cNvSpPr>
                <a:spLocks noChangeShapeType="1"/>
              </p:cNvSpPr>
              <p:nvPr/>
            </p:nvSpPr>
            <p:spPr bwMode="auto">
              <a:xfrm>
                <a:off x="692" y="3526"/>
                <a:ext cx="0" cy="4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8" name="Line 51">
                <a:extLst>
                  <a:ext uri="{FF2B5EF4-FFF2-40B4-BE49-F238E27FC236}">
                    <a16:creationId xmlns:a16="http://schemas.microsoft.com/office/drawing/2014/main" id="{392B5850-E949-4E5E-81F8-5F75A8C61B45}"/>
                  </a:ext>
                </a:extLst>
              </p:cNvPr>
              <p:cNvSpPr>
                <a:spLocks noChangeShapeType="1"/>
              </p:cNvSpPr>
              <p:nvPr/>
            </p:nvSpPr>
            <p:spPr bwMode="auto">
              <a:xfrm>
                <a:off x="981" y="3686"/>
                <a:ext cx="267"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4069" name="Object 52">
                <a:extLst>
                  <a:ext uri="{FF2B5EF4-FFF2-40B4-BE49-F238E27FC236}">
                    <a16:creationId xmlns:a16="http://schemas.microsoft.com/office/drawing/2014/main" id="{D6541726-6BAC-4B6B-9849-D6A8371C5094}"/>
                  </a:ext>
                </a:extLst>
              </p:cNvPr>
              <p:cNvGraphicFramePr>
                <a:graphicFrameLocks noChangeAspect="1"/>
              </p:cNvGraphicFramePr>
              <p:nvPr/>
            </p:nvGraphicFramePr>
            <p:xfrm>
              <a:off x="720" y="3696"/>
              <a:ext cx="240" cy="207"/>
            </p:xfrm>
            <a:graphic>
              <a:graphicData uri="http://schemas.openxmlformats.org/presentationml/2006/ole">
                <mc:AlternateContent xmlns:mc="http://schemas.openxmlformats.org/markup-compatibility/2006">
                  <mc:Choice xmlns:v="urn:schemas-microsoft-com:vml" Requires="v">
                    <p:oleObj spid="_x0000_s44653" name="公式" r:id="rId15" imgW="201312" imgH="136166" progId="Equation.3">
                      <p:embed/>
                    </p:oleObj>
                  </mc:Choice>
                  <mc:Fallback>
                    <p:oleObj name="公式" r:id="rId15" imgW="201312" imgH="136166" progId="Equation.3">
                      <p:embed/>
                      <p:pic>
                        <p:nvPicPr>
                          <p:cNvPr id="0" name="Object 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 y="3696"/>
                            <a:ext cx="240"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70" name="Line 53">
                <a:extLst>
                  <a:ext uri="{FF2B5EF4-FFF2-40B4-BE49-F238E27FC236}">
                    <a16:creationId xmlns:a16="http://schemas.microsoft.com/office/drawing/2014/main" id="{47F4AF03-7020-492F-A904-131F0611F7A9}"/>
                  </a:ext>
                </a:extLst>
              </p:cNvPr>
              <p:cNvSpPr>
                <a:spLocks noChangeShapeType="1"/>
              </p:cNvSpPr>
              <p:nvPr/>
            </p:nvSpPr>
            <p:spPr bwMode="auto">
              <a:xfrm flipH="1" flipV="1">
                <a:off x="407" y="3685"/>
                <a:ext cx="267"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62" name="Line 54">
              <a:extLst>
                <a:ext uri="{FF2B5EF4-FFF2-40B4-BE49-F238E27FC236}">
                  <a16:creationId xmlns:a16="http://schemas.microsoft.com/office/drawing/2014/main" id="{08462196-11EC-4D14-967C-690349CB4265}"/>
                </a:ext>
              </a:extLst>
            </p:cNvPr>
            <p:cNvSpPr>
              <a:spLocks noChangeShapeType="1"/>
            </p:cNvSpPr>
            <p:nvPr/>
          </p:nvSpPr>
          <p:spPr bwMode="auto">
            <a:xfrm flipV="1">
              <a:off x="1440" y="2928"/>
              <a:ext cx="230" cy="182"/>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3" name="Rectangle 55">
              <a:extLst>
                <a:ext uri="{FF2B5EF4-FFF2-40B4-BE49-F238E27FC236}">
                  <a16:creationId xmlns:a16="http://schemas.microsoft.com/office/drawing/2014/main" id="{B863B62A-166C-4AD1-8215-88B1999596CE}"/>
                </a:ext>
              </a:extLst>
            </p:cNvPr>
            <p:cNvSpPr>
              <a:spLocks noChangeArrowheads="1"/>
            </p:cNvSpPr>
            <p:nvPr/>
          </p:nvSpPr>
          <p:spPr bwMode="auto">
            <a:xfrm>
              <a:off x="1641" y="2755"/>
              <a:ext cx="22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u</a:t>
              </a:r>
              <a:endParaRPr kumimoji="1" lang="en-US" altLang="zh-CN" sz="2400" i="0">
                <a:solidFill>
                  <a:srgbClr val="FF0000"/>
                </a:solidFill>
                <a:latin typeface="Times New Roman" panose="02020603050405020304" pitchFamily="18" charset="0"/>
              </a:endParaRPr>
            </a:p>
          </p:txBody>
        </p:sp>
        <p:graphicFrame>
          <p:nvGraphicFramePr>
            <p:cNvPr id="44064" name="Object 56">
              <a:extLst>
                <a:ext uri="{FF2B5EF4-FFF2-40B4-BE49-F238E27FC236}">
                  <a16:creationId xmlns:a16="http://schemas.microsoft.com/office/drawing/2014/main" id="{84816766-6AA3-49A8-9C12-BD601C6C7DCF}"/>
                </a:ext>
              </a:extLst>
            </p:cNvPr>
            <p:cNvGraphicFramePr>
              <a:graphicFrameLocks noChangeAspect="1"/>
            </p:cNvGraphicFramePr>
            <p:nvPr/>
          </p:nvGraphicFramePr>
          <p:xfrm>
            <a:off x="2352" y="3120"/>
            <a:ext cx="396" cy="390"/>
          </p:xfrm>
          <a:graphic>
            <a:graphicData uri="http://schemas.openxmlformats.org/presentationml/2006/ole">
              <mc:AlternateContent xmlns:mc="http://schemas.openxmlformats.org/markup-compatibility/2006">
                <mc:Choice xmlns:v="urn:schemas-microsoft-com:vml" Requires="v">
                  <p:oleObj spid="_x0000_s44654" name="位图图像" r:id="rId17" imgW="552527" imgH="619211" progId="Paint.Picture">
                    <p:embed/>
                  </p:oleObj>
                </mc:Choice>
                <mc:Fallback>
                  <p:oleObj name="位图图像" r:id="rId17" imgW="552527" imgH="619211" progId="Paint.Picture">
                    <p:embed/>
                    <p:pic>
                      <p:nvPicPr>
                        <p:cNvPr id="0" name="Object 5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2" y="3120"/>
                          <a:ext cx="396"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65" name="Line 57">
              <a:extLst>
                <a:ext uri="{FF2B5EF4-FFF2-40B4-BE49-F238E27FC236}">
                  <a16:creationId xmlns:a16="http://schemas.microsoft.com/office/drawing/2014/main" id="{103CF763-98DF-460C-AE38-38DC7C109B3A}"/>
                </a:ext>
              </a:extLst>
            </p:cNvPr>
            <p:cNvSpPr>
              <a:spLocks noChangeShapeType="1"/>
            </p:cNvSpPr>
            <p:nvPr/>
          </p:nvSpPr>
          <p:spPr bwMode="auto">
            <a:xfrm>
              <a:off x="672" y="3529"/>
              <a:ext cx="201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6" name="Line 58">
              <a:extLst>
                <a:ext uri="{FF2B5EF4-FFF2-40B4-BE49-F238E27FC236}">
                  <a16:creationId xmlns:a16="http://schemas.microsoft.com/office/drawing/2014/main" id="{59B32EC4-0FFD-45AC-92B2-8652B873D7DD}"/>
                </a:ext>
              </a:extLst>
            </p:cNvPr>
            <p:cNvSpPr>
              <a:spLocks noChangeShapeType="1"/>
            </p:cNvSpPr>
            <p:nvPr/>
          </p:nvSpPr>
          <p:spPr bwMode="auto">
            <a:xfrm flipV="1">
              <a:off x="986" y="2784"/>
              <a:ext cx="0" cy="105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4620" name="Rectangle 60">
            <a:extLst>
              <a:ext uri="{FF2B5EF4-FFF2-40B4-BE49-F238E27FC236}">
                <a16:creationId xmlns:a16="http://schemas.microsoft.com/office/drawing/2014/main" id="{94F3CF3A-4D31-4A2A-8993-62661C04D59D}"/>
              </a:ext>
            </a:extLst>
          </p:cNvPr>
          <p:cNvSpPr>
            <a:spLocks noGrp="1" noChangeArrowheads="1"/>
          </p:cNvSpPr>
          <p:nvPr>
            <p:ph type="subTitle" idx="1"/>
          </p:nvPr>
        </p:nvSpPr>
        <p:spPr>
          <a:xfrm>
            <a:off x="609600" y="228600"/>
            <a:ext cx="3886200" cy="609600"/>
          </a:xfrm>
        </p:spPr>
        <p:txBody>
          <a:bodyPr/>
          <a:lstStyle/>
          <a:p>
            <a:pPr algn="l" eaLnBrk="1" hangingPunct="1">
              <a:defRPr/>
            </a:pPr>
            <a:r>
              <a:rPr kumimoji="1" lang="en-US" altLang="zh-CN" sz="3600" b="1">
                <a:effectLst>
                  <a:outerShdw blurRad="38100" dist="38100" dir="2700000" algn="tl">
                    <a:srgbClr val="C0C0C0"/>
                  </a:outerShdw>
                </a:effectLst>
                <a:latin typeface="宋体" panose="02010600030101010101" pitchFamily="2" charset="-122"/>
              </a:rPr>
              <a:t>3.3.3  </a:t>
            </a:r>
            <a:r>
              <a:rPr kumimoji="1" lang="zh-CN" altLang="en-US" sz="3600" b="1">
                <a:effectLst>
                  <a:outerShdw blurRad="38100" dist="38100" dir="2700000" algn="tl">
                    <a:srgbClr val="C0C0C0"/>
                  </a:outerShdw>
                </a:effectLst>
                <a:latin typeface="宋体" panose="02010600030101010101" pitchFamily="2" charset="-122"/>
              </a:rPr>
              <a:t>电容元件</a:t>
            </a:r>
          </a:p>
        </p:txBody>
      </p:sp>
      <p:sp>
        <p:nvSpPr>
          <p:cNvPr id="194622" name="Rectangle 62">
            <a:extLst>
              <a:ext uri="{FF2B5EF4-FFF2-40B4-BE49-F238E27FC236}">
                <a16:creationId xmlns:a16="http://schemas.microsoft.com/office/drawing/2014/main" id="{C4606ECD-8756-4CED-9624-D6BA12C25B32}"/>
              </a:ext>
            </a:extLst>
          </p:cNvPr>
          <p:cNvSpPr>
            <a:spLocks noChangeArrowheads="1"/>
          </p:cNvSpPr>
          <p:nvPr/>
        </p:nvSpPr>
        <p:spPr bwMode="auto">
          <a:xfrm>
            <a:off x="4419600" y="3886200"/>
            <a:ext cx="4191000" cy="457200"/>
          </a:xfrm>
          <a:prstGeom prst="rect">
            <a:avLst/>
          </a:prstGeom>
          <a:noFill/>
          <a:ln>
            <a:noFill/>
          </a:ln>
          <a:effectLst/>
        </p:spPr>
        <p:txBody>
          <a:bodyPr lIns="92075" tIns="46038" rIns="92075" bIns="46038" anchor="ctr"/>
          <a:lstStyle/>
          <a:p>
            <a:pPr eaLnBrk="1" hangingPunct="1">
              <a:defRPr/>
            </a:pPr>
            <a:r>
              <a:rPr lang="zh-CN" altLang="en-US" b="1" i="0" dirty="0">
                <a:effectLst>
                  <a:outerShdw blurRad="38100" dist="38100" dir="2700000" algn="tl">
                    <a:srgbClr val="C0C0C0"/>
                  </a:outerShdw>
                </a:effectLst>
                <a:latin typeface="宋体" panose="02010600030101010101" pitchFamily="2" charset="-122"/>
              </a:rPr>
              <a:t>对照电流与电压的表达式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4567"/>
                                        </p:tgtEl>
                                        <p:attrNameLst>
                                          <p:attrName>style.visibility</p:attrName>
                                        </p:attrNameLst>
                                      </p:cBhvr>
                                      <p:to>
                                        <p:strVal val="visible"/>
                                      </p:to>
                                    </p:set>
                                    <p:animEffect transition="in" filter="box(out)">
                                      <p:cBhvr>
                                        <p:cTn id="7" dur="500"/>
                                        <p:tgtEl>
                                          <p:spTgt spid="1945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40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404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404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404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404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404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194622"/>
                                        </p:tgtEl>
                                        <p:attrNameLst>
                                          <p:attrName>style.visibility</p:attrName>
                                        </p:attrNameLst>
                                      </p:cBhvr>
                                      <p:to>
                                        <p:strVal val="visible"/>
                                      </p:to>
                                    </p:set>
                                    <p:animEffect transition="in" filter="box(out)">
                                      <p:cBhvr>
                                        <p:cTn id="26" dur="500"/>
                                        <p:tgtEl>
                                          <p:spTgt spid="19462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94568"/>
                                        </p:tgtEl>
                                        <p:attrNameLst>
                                          <p:attrName>style.visibility</p:attrName>
                                        </p:attrNameLst>
                                      </p:cBhvr>
                                      <p:to>
                                        <p:strVal val="visible"/>
                                      </p:to>
                                    </p:set>
                                    <p:animEffect transition="in" filter="blinds(vertical)">
                                      <p:cBhvr>
                                        <p:cTn id="31" dur="500"/>
                                        <p:tgtEl>
                                          <p:spTgt spid="19456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4569"/>
                                        </p:tgtEl>
                                        <p:attrNameLst>
                                          <p:attrName>style.visibility</p:attrName>
                                        </p:attrNameLst>
                                      </p:cBhvr>
                                      <p:to>
                                        <p:strVal val="visible"/>
                                      </p:to>
                                    </p:set>
                                    <p:animEffect transition="in" filter="randombar(horizontal)">
                                      <p:cBhvr>
                                        <p:cTn id="36" dur="500"/>
                                        <p:tgtEl>
                                          <p:spTgt spid="19456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94570"/>
                                        </p:tgtEl>
                                        <p:attrNameLst>
                                          <p:attrName>style.visibility</p:attrName>
                                        </p:attrNameLst>
                                      </p:cBhvr>
                                      <p:to>
                                        <p:strVal val="visible"/>
                                      </p:to>
                                    </p:set>
                                    <p:animEffect transition="in" filter="randombar(horizontal)">
                                      <p:cBhvr>
                                        <p:cTn id="41" dur="500"/>
                                        <p:tgtEl>
                                          <p:spTgt spid="194570"/>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94571"/>
                                        </p:tgtEl>
                                        <p:attrNameLst>
                                          <p:attrName>style.visibility</p:attrName>
                                        </p:attrNameLst>
                                      </p:cBhvr>
                                      <p:to>
                                        <p:strVal val="visible"/>
                                      </p:to>
                                    </p:set>
                                    <p:animEffect transition="in" filter="wipe(left)">
                                      <p:cBhvr>
                                        <p:cTn id="45" dur="500"/>
                                        <p:tgtEl>
                                          <p:spTgt spid="19457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272" fill="hold" nodeType="clickEffect">
                                  <p:stCondLst>
                                    <p:cond delay="0"/>
                                  </p:stCondLst>
                                  <p:childTnLst>
                                    <p:set>
                                      <p:cBhvr>
                                        <p:cTn id="49" dur="1" fill="hold">
                                          <p:stCondLst>
                                            <p:cond delay="0"/>
                                          </p:stCondLst>
                                        </p:cTn>
                                        <p:tgtEl>
                                          <p:spTgt spid="194598"/>
                                        </p:tgtEl>
                                        <p:attrNameLst>
                                          <p:attrName>style.visibility</p:attrName>
                                        </p:attrNameLst>
                                      </p:cBhvr>
                                      <p:to>
                                        <p:strVal val="visible"/>
                                      </p:to>
                                    </p:set>
                                    <p:anim calcmode="lin" valueType="num">
                                      <p:cBhvr>
                                        <p:cTn id="50" dur="500" fill="hold"/>
                                        <p:tgtEl>
                                          <p:spTgt spid="194598"/>
                                        </p:tgtEl>
                                        <p:attrNameLst>
                                          <p:attrName>ppt_w</p:attrName>
                                        </p:attrNameLst>
                                      </p:cBhvr>
                                      <p:tavLst>
                                        <p:tav tm="0">
                                          <p:val>
                                            <p:strVal val="2/3*#ppt_w"/>
                                          </p:val>
                                        </p:tav>
                                        <p:tav tm="100000">
                                          <p:val>
                                            <p:strVal val="#ppt_w"/>
                                          </p:val>
                                        </p:tav>
                                      </p:tavLst>
                                    </p:anim>
                                    <p:anim calcmode="lin" valueType="num">
                                      <p:cBhvr>
                                        <p:cTn id="51" dur="500" fill="hold"/>
                                        <p:tgtEl>
                                          <p:spTgt spid="194598"/>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7" grpId="0" autoUpdateAnimBg="0"/>
      <p:bldP spid="194568" grpId="0" autoUpdateAnimBg="0"/>
      <p:bldP spid="194569" grpId="0" autoUpdateAnimBg="0"/>
      <p:bldP spid="194570" grpId="0" autoUpdateAnimBg="0"/>
      <p:bldP spid="44042" grpId="0"/>
      <p:bldP spid="44046" grpId="0"/>
      <p:bldP spid="19462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a:extLst>
              <a:ext uri="{FF2B5EF4-FFF2-40B4-BE49-F238E27FC236}">
                <a16:creationId xmlns:a16="http://schemas.microsoft.com/office/drawing/2014/main" id="{777947BE-D2B4-4270-8BAE-239F9DB94A7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D416C8D-3DF3-4A61-A721-CAAF24564CA2}" type="slidenum">
              <a:rPr lang="en-US" altLang="zh-CN" sz="1400" smtClean="0"/>
              <a:pPr>
                <a:spcBef>
                  <a:spcPct val="0"/>
                </a:spcBef>
                <a:buFontTx/>
                <a:buNone/>
              </a:pPr>
              <a:t>43</a:t>
            </a:fld>
            <a:endParaRPr lang="en-US" altLang="zh-CN" sz="1400"/>
          </a:p>
        </p:txBody>
      </p:sp>
      <p:graphicFrame>
        <p:nvGraphicFramePr>
          <p:cNvPr id="45059" name="Object 4">
            <a:hlinkClick r:id="" action="ppaction://ole?verb=0"/>
            <a:extLst>
              <a:ext uri="{FF2B5EF4-FFF2-40B4-BE49-F238E27FC236}">
                <a16:creationId xmlns:a16="http://schemas.microsoft.com/office/drawing/2014/main" id="{D50A0CE7-4B46-486B-B79D-96ECE619311C}"/>
              </a:ext>
            </a:extLst>
          </p:cNvPr>
          <p:cNvGraphicFramePr>
            <a:graphicFrameLocks/>
          </p:cNvGraphicFramePr>
          <p:nvPr/>
        </p:nvGraphicFramePr>
        <p:xfrm>
          <a:off x="1203325" y="914400"/>
          <a:ext cx="5113338" cy="609600"/>
        </p:xfrm>
        <a:graphic>
          <a:graphicData uri="http://schemas.openxmlformats.org/presentationml/2006/ole">
            <mc:AlternateContent xmlns:mc="http://schemas.openxmlformats.org/markup-compatibility/2006">
              <mc:Choice xmlns:v="urn:schemas-microsoft-com:vml" Requires="v">
                <p:oleObj spid="_x0000_s45569" name="Equation" r:id="rId3" imgW="1651000" imgH="241300" progId="Equation.3">
                  <p:embed/>
                </p:oleObj>
              </mc:Choice>
              <mc:Fallback>
                <p:oleObj name="Equation" r:id="rId3" imgW="1651000" imgH="24130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25" y="914400"/>
                        <a:ext cx="511333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0" name="Object 5">
            <a:hlinkClick r:id="" action="ppaction://ole?verb=0"/>
            <a:extLst>
              <a:ext uri="{FF2B5EF4-FFF2-40B4-BE49-F238E27FC236}">
                <a16:creationId xmlns:a16="http://schemas.microsoft.com/office/drawing/2014/main" id="{01C0FDAB-C2BB-4A0B-86ED-8E455250EEFB}"/>
              </a:ext>
            </a:extLst>
          </p:cNvPr>
          <p:cNvGraphicFramePr>
            <a:graphicFrameLocks/>
          </p:cNvGraphicFramePr>
          <p:nvPr/>
        </p:nvGraphicFramePr>
        <p:xfrm>
          <a:off x="1143000" y="381000"/>
          <a:ext cx="2968625" cy="609600"/>
        </p:xfrm>
        <a:graphic>
          <a:graphicData uri="http://schemas.openxmlformats.org/presentationml/2006/ole">
            <mc:AlternateContent xmlns:mc="http://schemas.openxmlformats.org/markup-compatibility/2006">
              <mc:Choice xmlns:v="urn:schemas-microsoft-com:vml" Requires="v">
                <p:oleObj spid="_x0000_s45570" name="Equation" r:id="rId5" imgW="965200" imgH="241300" progId="Equation.3">
                  <p:embed/>
                </p:oleObj>
              </mc:Choice>
              <mc:Fallback>
                <p:oleObj name="Equation" r:id="rId5" imgW="965200" imgH="24130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81000"/>
                        <a:ext cx="2968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1" name="AutoShape 6">
            <a:extLst>
              <a:ext uri="{FF2B5EF4-FFF2-40B4-BE49-F238E27FC236}">
                <a16:creationId xmlns:a16="http://schemas.microsoft.com/office/drawing/2014/main" id="{A481E16E-8BDB-4A2F-B7B4-C0BF716E05C0}"/>
              </a:ext>
            </a:extLst>
          </p:cNvPr>
          <p:cNvSpPr>
            <a:spLocks/>
          </p:cNvSpPr>
          <p:nvPr/>
        </p:nvSpPr>
        <p:spPr bwMode="auto">
          <a:xfrm>
            <a:off x="990600" y="527050"/>
            <a:ext cx="150813" cy="768350"/>
          </a:xfrm>
          <a:prstGeom prst="leftBrace">
            <a:avLst>
              <a:gd name="adj1" fmla="val 42456"/>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95591" name="Line 7">
            <a:extLst>
              <a:ext uri="{FF2B5EF4-FFF2-40B4-BE49-F238E27FC236}">
                <a16:creationId xmlns:a16="http://schemas.microsoft.com/office/drawing/2014/main" id="{E9461570-71B6-4A36-93E5-698ABE163A4F}"/>
              </a:ext>
            </a:extLst>
          </p:cNvPr>
          <p:cNvSpPr>
            <a:spLocks noChangeShapeType="1"/>
          </p:cNvSpPr>
          <p:nvPr/>
        </p:nvSpPr>
        <p:spPr bwMode="auto">
          <a:xfrm>
            <a:off x="2438400" y="1447800"/>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95592" name="Group 8">
            <a:extLst>
              <a:ext uri="{FF2B5EF4-FFF2-40B4-BE49-F238E27FC236}">
                <a16:creationId xmlns:a16="http://schemas.microsoft.com/office/drawing/2014/main" id="{D7E05932-4CD9-4995-92BF-869BE6B25D10}"/>
              </a:ext>
            </a:extLst>
          </p:cNvPr>
          <p:cNvGrpSpPr>
            <a:grpSpLocks/>
          </p:cNvGrpSpPr>
          <p:nvPr/>
        </p:nvGrpSpPr>
        <p:grpSpPr bwMode="auto">
          <a:xfrm>
            <a:off x="2514600" y="1600200"/>
            <a:ext cx="4648200" cy="1066800"/>
            <a:chOff x="1536" y="1248"/>
            <a:chExt cx="2928" cy="672"/>
          </a:xfrm>
        </p:grpSpPr>
        <p:graphicFrame>
          <p:nvGraphicFramePr>
            <p:cNvPr id="45076" name="Object 9">
              <a:hlinkClick r:id="" action="ppaction://ole?verb=0"/>
              <a:extLst>
                <a:ext uri="{FF2B5EF4-FFF2-40B4-BE49-F238E27FC236}">
                  <a16:creationId xmlns:a16="http://schemas.microsoft.com/office/drawing/2014/main" id="{542F064F-C97D-4688-AEBA-3B9B84F182AC}"/>
                </a:ext>
              </a:extLst>
            </p:cNvPr>
            <p:cNvGraphicFramePr>
              <a:graphicFrameLocks/>
            </p:cNvGraphicFramePr>
            <p:nvPr/>
          </p:nvGraphicFramePr>
          <p:xfrm>
            <a:off x="1536" y="1392"/>
            <a:ext cx="1008" cy="336"/>
          </p:xfrm>
          <a:graphic>
            <a:graphicData uri="http://schemas.openxmlformats.org/presentationml/2006/ole">
              <mc:AlternateContent xmlns:mc="http://schemas.openxmlformats.org/markup-compatibility/2006">
                <mc:Choice xmlns:v="urn:schemas-microsoft-com:vml" Requires="v">
                  <p:oleObj spid="_x0000_s45571" name="公式" r:id="rId7" imgW="647812" imgH="136166" progId="Equation.3">
                    <p:embed/>
                  </p:oleObj>
                </mc:Choice>
                <mc:Fallback>
                  <p:oleObj name="公式" r:id="rId7" imgW="647812" imgH="136166" progId="Equation.3">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6" y="1392"/>
                          <a:ext cx="100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77" name="Rectangle 10">
              <a:extLst>
                <a:ext uri="{FF2B5EF4-FFF2-40B4-BE49-F238E27FC236}">
                  <a16:creationId xmlns:a16="http://schemas.microsoft.com/office/drawing/2014/main" id="{68881303-F73B-4C02-82F9-4B487FAE8EC4}"/>
                </a:ext>
              </a:extLst>
            </p:cNvPr>
            <p:cNvSpPr>
              <a:spLocks noChangeArrowheads="1"/>
            </p:cNvSpPr>
            <p:nvPr/>
          </p:nvSpPr>
          <p:spPr bwMode="auto">
            <a:xfrm>
              <a:off x="2784" y="1344"/>
              <a:ext cx="342"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800" b="1" i="0">
                  <a:solidFill>
                    <a:srgbClr val="000099"/>
                  </a:solidFill>
                  <a:latin typeface="Times New Roman" panose="02020603050405020304" pitchFamily="18" charset="0"/>
                </a:rPr>
                <a:t>或</a:t>
              </a:r>
            </a:p>
          </p:txBody>
        </p:sp>
        <p:graphicFrame>
          <p:nvGraphicFramePr>
            <p:cNvPr id="45078" name="Object 11">
              <a:hlinkClick r:id="" action="ppaction://ole?verb=0"/>
              <a:extLst>
                <a:ext uri="{FF2B5EF4-FFF2-40B4-BE49-F238E27FC236}">
                  <a16:creationId xmlns:a16="http://schemas.microsoft.com/office/drawing/2014/main" id="{C9AF2B28-1B06-4034-A33E-7F610371FCE4}"/>
                </a:ext>
              </a:extLst>
            </p:cNvPr>
            <p:cNvGraphicFramePr>
              <a:graphicFrameLocks/>
            </p:cNvGraphicFramePr>
            <p:nvPr/>
          </p:nvGraphicFramePr>
          <p:xfrm>
            <a:off x="3320" y="1248"/>
            <a:ext cx="1144" cy="672"/>
          </p:xfrm>
          <a:graphic>
            <a:graphicData uri="http://schemas.openxmlformats.org/presentationml/2006/ole">
              <mc:AlternateContent xmlns:mc="http://schemas.openxmlformats.org/markup-compatibility/2006">
                <mc:Choice xmlns:v="urn:schemas-microsoft-com:vml" Requires="v">
                  <p:oleObj spid="_x0000_s45572" name="公式" r:id="rId9" imgW="620595" imgH="364746" progId="Equation.3">
                    <p:embed/>
                  </p:oleObj>
                </mc:Choice>
                <mc:Fallback>
                  <p:oleObj name="公式" r:id="rId9" imgW="620595" imgH="364746"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0" y="1248"/>
                          <a:ext cx="114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95597" name="Object 13" descr="40%">
            <a:hlinkClick r:id="" action="ppaction://ole?verb=0"/>
            <a:extLst>
              <a:ext uri="{FF2B5EF4-FFF2-40B4-BE49-F238E27FC236}">
                <a16:creationId xmlns:a16="http://schemas.microsoft.com/office/drawing/2014/main" id="{9B3B8507-C914-42E0-A17A-1B1CD8BC5719}"/>
              </a:ext>
            </a:extLst>
          </p:cNvPr>
          <p:cNvGraphicFramePr>
            <a:graphicFrameLocks/>
          </p:cNvGraphicFramePr>
          <p:nvPr/>
        </p:nvGraphicFramePr>
        <p:xfrm>
          <a:off x="2089150" y="3429000"/>
          <a:ext cx="1552575" cy="533400"/>
        </p:xfrm>
        <a:graphic>
          <a:graphicData uri="http://schemas.openxmlformats.org/presentationml/2006/ole">
            <mc:AlternateContent xmlns:mc="http://schemas.openxmlformats.org/markup-compatibility/2006">
              <mc:Choice xmlns:v="urn:schemas-microsoft-com:vml" Requires="v">
                <p:oleObj spid="_x0000_s45573" name="Equation" r:id="rId11" imgW="533313" imgH="163305" progId="Equation.3">
                  <p:embed/>
                </p:oleObj>
              </mc:Choice>
              <mc:Fallback>
                <p:oleObj name="Equation" r:id="rId11" imgW="533313" imgH="163305" progId="Equation.3">
                  <p:embed/>
                  <p:pic>
                    <p:nvPicPr>
                      <p:cNvPr id="0" name="Object 13" descr="4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9150" y="3429000"/>
                        <a:ext cx="1552575" cy="533400"/>
                      </a:xfrm>
                      <a:prstGeom prst="rect">
                        <a:avLst/>
                      </a:prstGeom>
                      <a:noFill/>
                      <a:ln>
                        <a:noFill/>
                      </a:ln>
                      <a:effectLst/>
                      <a:extLst>
                        <a:ext uri="{909E8E84-426E-40DD-AFC4-6F175D3DCCD1}">
                          <a14:hiddenFill xmlns:a14="http://schemas.microsoft.com/office/drawing/2010/main">
                            <a:blipFill dpi="0" rotWithShape="0">
                              <a:blip r:embed="rId13"/>
                              <a:srcRect/>
                              <a:tile tx="0" ty="0" sx="100000" sy="100000" flip="none" algn="tl"/>
                            </a:blip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598" name="Text Box 14">
            <a:extLst>
              <a:ext uri="{FF2B5EF4-FFF2-40B4-BE49-F238E27FC236}">
                <a16:creationId xmlns:a16="http://schemas.microsoft.com/office/drawing/2014/main" id="{E4C89EDF-C352-4099-82F6-36BF3D8135C0}"/>
              </a:ext>
            </a:extLst>
          </p:cNvPr>
          <p:cNvSpPr txBox="1">
            <a:spLocks noChangeArrowheads="1"/>
          </p:cNvSpPr>
          <p:nvPr/>
        </p:nvSpPr>
        <p:spPr bwMode="auto">
          <a:xfrm>
            <a:off x="1079500" y="3352800"/>
            <a:ext cx="541338"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33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宋体" panose="02010600030101010101" pitchFamily="2" charset="-122"/>
              </a:rPr>
              <a:t>则</a:t>
            </a:r>
          </a:p>
        </p:txBody>
      </p:sp>
      <p:sp>
        <p:nvSpPr>
          <p:cNvPr id="195600" name="Text Box 16">
            <a:extLst>
              <a:ext uri="{FF2B5EF4-FFF2-40B4-BE49-F238E27FC236}">
                <a16:creationId xmlns:a16="http://schemas.microsoft.com/office/drawing/2014/main" id="{6BBE37B9-D473-4DB4-9342-05797A386E80}"/>
              </a:ext>
            </a:extLst>
          </p:cNvPr>
          <p:cNvSpPr txBox="1">
            <a:spLocks noChangeArrowheads="1"/>
          </p:cNvSpPr>
          <p:nvPr/>
        </p:nvSpPr>
        <p:spPr bwMode="auto">
          <a:xfrm>
            <a:off x="6553200" y="5424488"/>
            <a:ext cx="15509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Times New Roman" panose="02020603050405020304" pitchFamily="18" charset="0"/>
              </a:rPr>
              <a:t>（</a:t>
            </a:r>
            <a:r>
              <a:rPr kumimoji="1" lang="en-US" altLang="zh-CN" sz="2800" b="1" i="0">
                <a:latin typeface="Times New Roman" panose="02020603050405020304" pitchFamily="18" charset="0"/>
              </a:rPr>
              <a:t>3-19</a:t>
            </a:r>
            <a:r>
              <a:rPr kumimoji="1" lang="zh-CN" altLang="en-US" sz="2800" b="1" i="0">
                <a:latin typeface="Times New Roman" panose="02020603050405020304" pitchFamily="18" charset="0"/>
              </a:rPr>
              <a:t>）</a:t>
            </a:r>
          </a:p>
        </p:txBody>
      </p:sp>
      <p:graphicFrame>
        <p:nvGraphicFramePr>
          <p:cNvPr id="195601" name="Object 17" descr="40%">
            <a:hlinkClick r:id="" action="ppaction://ole?verb=0"/>
            <a:extLst>
              <a:ext uri="{FF2B5EF4-FFF2-40B4-BE49-F238E27FC236}">
                <a16:creationId xmlns:a16="http://schemas.microsoft.com/office/drawing/2014/main" id="{69F8A0A9-4801-4006-8713-BF08AA5A0A61}"/>
              </a:ext>
            </a:extLst>
          </p:cNvPr>
          <p:cNvGraphicFramePr>
            <a:graphicFrameLocks/>
          </p:cNvGraphicFramePr>
          <p:nvPr/>
        </p:nvGraphicFramePr>
        <p:xfrm>
          <a:off x="2057400" y="2362200"/>
          <a:ext cx="3276600" cy="1143000"/>
        </p:xfrm>
        <a:graphic>
          <a:graphicData uri="http://schemas.openxmlformats.org/presentationml/2006/ole">
            <mc:AlternateContent xmlns:mc="http://schemas.openxmlformats.org/markup-compatibility/2006">
              <mc:Choice xmlns:v="urn:schemas-microsoft-com:vml" Requires="v">
                <p:oleObj spid="_x0000_s45574" name="公式" r:id="rId14" imgW="1240955" imgH="364746" progId="Equation.3">
                  <p:embed/>
                </p:oleObj>
              </mc:Choice>
              <mc:Fallback>
                <p:oleObj name="公式" r:id="rId14" imgW="1240955" imgH="364746" progId="Equation.3">
                  <p:embed/>
                  <p:pic>
                    <p:nvPicPr>
                      <p:cNvPr id="0" name="Object 17" descr="4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7400" y="2362200"/>
                        <a:ext cx="3276600" cy="1143000"/>
                      </a:xfrm>
                      <a:prstGeom prst="rect">
                        <a:avLst/>
                      </a:prstGeom>
                      <a:noFill/>
                      <a:ln>
                        <a:noFill/>
                      </a:ln>
                      <a:effectLst/>
                      <a:extLst>
                        <a:ext uri="{909E8E84-426E-40DD-AFC4-6F175D3DCCD1}">
                          <a14:hiddenFill xmlns:a14="http://schemas.microsoft.com/office/drawing/2010/main">
                            <a:blipFill dpi="0" rotWithShape="0">
                              <a:blip r:embed="rId16"/>
                              <a:srcRect/>
                              <a:tile tx="0" ty="0" sx="100000" sy="100000" flip="none" algn="tl"/>
                            </a:blipFill>
                          </a14:hiddenFill>
                        </a:ext>
                        <a:ext uri="{91240B29-F687-4F45-9708-019B960494DF}">
                          <a14:hiddenLine xmlns:a14="http://schemas.microsoft.com/office/drawing/2010/main" w="38100">
                            <a:solidFill>
                              <a:srgbClr val="33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602" name="Rectangle 18">
            <a:extLst>
              <a:ext uri="{FF2B5EF4-FFF2-40B4-BE49-F238E27FC236}">
                <a16:creationId xmlns:a16="http://schemas.microsoft.com/office/drawing/2014/main" id="{EFC916AA-D8FC-4CB7-91F7-C59B1A2D9F9F}"/>
              </a:ext>
            </a:extLst>
          </p:cNvPr>
          <p:cNvSpPr>
            <a:spLocks noChangeArrowheads="1"/>
          </p:cNvSpPr>
          <p:nvPr/>
        </p:nvSpPr>
        <p:spPr bwMode="auto">
          <a:xfrm flipH="1">
            <a:off x="762000" y="1676400"/>
            <a:ext cx="1371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zh-CN" altLang="en-US" sz="2800" b="1" i="0">
                <a:solidFill>
                  <a:srgbClr val="000099"/>
                </a:solidFill>
              </a:rPr>
              <a:t>有效值</a:t>
            </a:r>
          </a:p>
        </p:txBody>
      </p:sp>
      <p:sp>
        <p:nvSpPr>
          <p:cNvPr id="45069" name="Line 33">
            <a:extLst>
              <a:ext uri="{FF2B5EF4-FFF2-40B4-BE49-F238E27FC236}">
                <a16:creationId xmlns:a16="http://schemas.microsoft.com/office/drawing/2014/main" id="{B9DA88D5-621B-4202-990A-075DDB88F108}"/>
              </a:ext>
            </a:extLst>
          </p:cNvPr>
          <p:cNvSpPr>
            <a:spLocks noChangeShapeType="1"/>
          </p:cNvSpPr>
          <p:nvPr/>
        </p:nvSpPr>
        <p:spPr bwMode="auto">
          <a:xfrm>
            <a:off x="2514600" y="914400"/>
            <a:ext cx="304800"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0" name="Line 34">
            <a:extLst>
              <a:ext uri="{FF2B5EF4-FFF2-40B4-BE49-F238E27FC236}">
                <a16:creationId xmlns:a16="http://schemas.microsoft.com/office/drawing/2014/main" id="{261DC029-877D-415B-9740-711DBA04C8F3}"/>
              </a:ext>
            </a:extLst>
          </p:cNvPr>
          <p:cNvSpPr>
            <a:spLocks noChangeShapeType="1"/>
          </p:cNvSpPr>
          <p:nvPr/>
        </p:nvSpPr>
        <p:spPr bwMode="auto">
          <a:xfrm>
            <a:off x="4267200" y="1524000"/>
            <a:ext cx="16764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1" name="Line 35">
            <a:extLst>
              <a:ext uri="{FF2B5EF4-FFF2-40B4-BE49-F238E27FC236}">
                <a16:creationId xmlns:a16="http://schemas.microsoft.com/office/drawing/2014/main" id="{4EC7CA9C-9728-4771-913D-FEF04369B0A1}"/>
              </a:ext>
            </a:extLst>
          </p:cNvPr>
          <p:cNvSpPr>
            <a:spLocks noChangeShapeType="1"/>
          </p:cNvSpPr>
          <p:nvPr/>
        </p:nvSpPr>
        <p:spPr bwMode="auto">
          <a:xfrm>
            <a:off x="3429000" y="914400"/>
            <a:ext cx="6096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20" name="Text Box 36">
            <a:extLst>
              <a:ext uri="{FF2B5EF4-FFF2-40B4-BE49-F238E27FC236}">
                <a16:creationId xmlns:a16="http://schemas.microsoft.com/office/drawing/2014/main" id="{FFFBF130-5121-494B-84A7-6100AD03A0FE}"/>
              </a:ext>
            </a:extLst>
          </p:cNvPr>
          <p:cNvSpPr txBox="1">
            <a:spLocks noChangeArrowheads="1"/>
          </p:cNvSpPr>
          <p:nvPr/>
        </p:nvSpPr>
        <p:spPr bwMode="auto">
          <a:xfrm>
            <a:off x="990600" y="3962400"/>
            <a:ext cx="7391400" cy="4572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33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X</a:t>
            </a:r>
            <a:r>
              <a:rPr kumimoji="1" lang="en-US" altLang="zh-CN" sz="2400" b="1" baseline="-25000">
                <a:latin typeface="Times New Roman" panose="02020603050405020304" pitchFamily="18" charset="0"/>
              </a:rPr>
              <a:t>C </a:t>
            </a:r>
            <a:r>
              <a:rPr kumimoji="1" lang="zh-CN" altLang="en-US" sz="2400" b="1" i="0">
                <a:latin typeface="宋体" panose="02010600030101010101" pitchFamily="2" charset="-122"/>
              </a:rPr>
              <a:t>称为电容电抗，简称为容抗，单位为欧姆（</a:t>
            </a:r>
            <a:r>
              <a:rPr kumimoji="1" lang="en-US" altLang="zh-CN" sz="2400" b="1" i="0">
                <a:latin typeface="宋体" panose="02010600030101010101" pitchFamily="2" charset="-122"/>
              </a:rPr>
              <a:t>Ω</a:t>
            </a:r>
            <a:r>
              <a:rPr kumimoji="1" lang="zh-CN" altLang="en-US" sz="2400" b="1" i="0">
                <a:latin typeface="宋体" panose="02010600030101010101" pitchFamily="2" charset="-122"/>
              </a:rPr>
              <a:t>）。</a:t>
            </a:r>
          </a:p>
        </p:txBody>
      </p:sp>
      <p:sp>
        <p:nvSpPr>
          <p:cNvPr id="195621" name="Rectangle 37">
            <a:extLst>
              <a:ext uri="{FF2B5EF4-FFF2-40B4-BE49-F238E27FC236}">
                <a16:creationId xmlns:a16="http://schemas.microsoft.com/office/drawing/2014/main" id="{F9ABF97C-122E-4D49-A5EA-97B5357DD76C}"/>
              </a:ext>
            </a:extLst>
          </p:cNvPr>
          <p:cNvSpPr>
            <a:spLocks noChangeArrowheads="1"/>
          </p:cNvSpPr>
          <p:nvPr/>
        </p:nvSpPr>
        <p:spPr bwMode="auto">
          <a:xfrm>
            <a:off x="838200" y="4419600"/>
            <a:ext cx="6934200" cy="515938"/>
          </a:xfrm>
          <a:prstGeom prst="rect">
            <a:avLst/>
          </a:prstGeom>
          <a:noFill/>
          <a:ln>
            <a:noFill/>
          </a:ln>
          <a:effec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b="1" i="0" dirty="0">
                <a:solidFill>
                  <a:srgbClr val="000099"/>
                </a:solidFill>
                <a:effectLst>
                  <a:outerShdw blurRad="38100" dist="38100" dir="2700000" algn="tl">
                    <a:srgbClr val="C0C0C0"/>
                  </a:outerShdw>
                </a:effectLst>
                <a:latin typeface="Times New Roman" panose="02020603050405020304" pitchFamily="18" charset="0"/>
              </a:rPr>
              <a:t> </a:t>
            </a:r>
            <a:r>
              <a:rPr kumimoji="1" lang="zh-CN" altLang="en-US" sz="2400" b="1" i="0" dirty="0">
                <a:effectLst>
                  <a:outerShdw blurRad="38100" dist="38100" dir="2700000" algn="tl">
                    <a:srgbClr val="C0C0C0"/>
                  </a:outerShdw>
                </a:effectLst>
                <a:latin typeface="Times New Roman" panose="02020603050405020304" pitchFamily="18" charset="0"/>
              </a:rPr>
              <a:t>用相量形式写出电容电压与电流之间的关系</a:t>
            </a:r>
            <a:endParaRPr kumimoji="1" lang="zh-CN" altLang="en-US" sz="2400" b="1" i="0" dirty="0">
              <a:effectLst>
                <a:outerShdw blurRad="38100" dist="38100" dir="2700000" algn="tl">
                  <a:srgbClr val="C0C0C0"/>
                </a:outerShdw>
              </a:effectLst>
              <a:latin typeface="宋体" panose="02010600030101010101" pitchFamily="2" charset="-122"/>
            </a:endParaRPr>
          </a:p>
        </p:txBody>
      </p:sp>
      <p:graphicFrame>
        <p:nvGraphicFramePr>
          <p:cNvPr id="45074" name="Object 38">
            <a:hlinkClick r:id="" action="ppaction://ole?verb=0"/>
            <a:extLst>
              <a:ext uri="{FF2B5EF4-FFF2-40B4-BE49-F238E27FC236}">
                <a16:creationId xmlns:a16="http://schemas.microsoft.com/office/drawing/2014/main" id="{7565A6CD-1BE7-41EA-88DB-F09F80AFE9A7}"/>
              </a:ext>
            </a:extLst>
          </p:cNvPr>
          <p:cNvGraphicFramePr>
            <a:graphicFrameLocks/>
          </p:cNvGraphicFramePr>
          <p:nvPr/>
        </p:nvGraphicFramePr>
        <p:xfrm>
          <a:off x="1219200" y="5105400"/>
          <a:ext cx="4970463" cy="1058863"/>
        </p:xfrm>
        <a:graphic>
          <a:graphicData uri="http://schemas.openxmlformats.org/presentationml/2006/ole">
            <mc:AlternateContent xmlns:mc="http://schemas.openxmlformats.org/markup-compatibility/2006">
              <mc:Choice xmlns:v="urn:schemas-microsoft-com:vml" Requires="v">
                <p:oleObj spid="_x0000_s45575" name="Equation" r:id="rId17" imgW="1968500" imgH="419100" progId="Equation.3">
                  <p:embed/>
                </p:oleObj>
              </mc:Choice>
              <mc:Fallback>
                <p:oleObj name="Equation" r:id="rId17" imgW="1968500" imgH="419100" progId="Equation.3">
                  <p:embed/>
                  <p:pic>
                    <p:nvPicPr>
                      <p:cNvPr id="0" name="Object 3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19200" y="5105400"/>
                        <a:ext cx="4970463" cy="1058863"/>
                      </a:xfrm>
                      <a:prstGeom prst="rect">
                        <a:avLst/>
                      </a:prstGeom>
                      <a:solidFill>
                        <a:srgbClr val="A9ECF5"/>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623" name="Text Box 39">
            <a:extLst>
              <a:ext uri="{FF2B5EF4-FFF2-40B4-BE49-F238E27FC236}">
                <a16:creationId xmlns:a16="http://schemas.microsoft.com/office/drawing/2014/main" id="{0FBEB89F-AFC8-45C3-BBCA-7F5827C0AF0A}"/>
              </a:ext>
            </a:extLst>
          </p:cNvPr>
          <p:cNvSpPr txBox="1">
            <a:spLocks noChangeArrowheads="1"/>
          </p:cNvSpPr>
          <p:nvPr/>
        </p:nvSpPr>
        <p:spPr bwMode="auto">
          <a:xfrm>
            <a:off x="1066800" y="2590800"/>
            <a:ext cx="8985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Times New Roman" panose="02020603050405020304" pitchFamily="18" charset="0"/>
              </a:rPr>
              <a:t>定义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5591"/>
                                        </p:tgtEl>
                                        <p:attrNameLst>
                                          <p:attrName>style.visibility</p:attrName>
                                        </p:attrNameLst>
                                      </p:cBhvr>
                                      <p:to>
                                        <p:strVal val="visible"/>
                                      </p:to>
                                    </p:set>
                                    <p:animEffect transition="in" filter="wipe(left)">
                                      <p:cBhvr>
                                        <p:cTn id="7" dur="500"/>
                                        <p:tgtEl>
                                          <p:spTgt spid="1955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95602">
                                            <p:txEl>
                                              <p:pRg st="0" end="0"/>
                                            </p:txEl>
                                          </p:spTgt>
                                        </p:tgtEl>
                                        <p:attrNameLst>
                                          <p:attrName>style.visibility</p:attrName>
                                        </p:attrNameLst>
                                      </p:cBhvr>
                                      <p:to>
                                        <p:strVal val="visible"/>
                                      </p:to>
                                    </p:set>
                                    <p:animEffect transition="in" filter="box(out)">
                                      <p:cBhvr>
                                        <p:cTn id="12" dur="500"/>
                                        <p:tgtEl>
                                          <p:spTgt spid="19560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5592"/>
                                        </p:tgtEl>
                                        <p:attrNameLst>
                                          <p:attrName>style.visibility</p:attrName>
                                        </p:attrNameLst>
                                      </p:cBhvr>
                                      <p:to>
                                        <p:strVal val="visible"/>
                                      </p:to>
                                    </p:set>
                                    <p:animEffect transition="in" filter="wipe(left)">
                                      <p:cBhvr>
                                        <p:cTn id="17" dur="500"/>
                                        <p:tgtEl>
                                          <p:spTgt spid="1955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95623">
                                            <p:txEl>
                                              <p:pRg st="0" end="0"/>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95601"/>
                                        </p:tgtEl>
                                        <p:attrNameLst>
                                          <p:attrName>style.visibility</p:attrName>
                                        </p:attrNameLst>
                                      </p:cBhvr>
                                      <p:to>
                                        <p:strVal val="visible"/>
                                      </p:to>
                                    </p:set>
                                    <p:animEffect transition="in" filter="blinds(horizontal)">
                                      <p:cBhvr>
                                        <p:cTn id="26" dur="500"/>
                                        <p:tgtEl>
                                          <p:spTgt spid="19560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5598"/>
                                        </p:tgtEl>
                                        <p:attrNameLst>
                                          <p:attrName>style.visibility</p:attrName>
                                        </p:attrNameLst>
                                      </p:cBhvr>
                                      <p:to>
                                        <p:strVal val="visible"/>
                                      </p:to>
                                    </p:set>
                                    <p:animEffect transition="in" filter="wipe(left)">
                                      <p:cBhvr>
                                        <p:cTn id="31" dur="500"/>
                                        <p:tgtEl>
                                          <p:spTgt spid="19559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5620"/>
                                        </p:tgtEl>
                                        <p:attrNameLst>
                                          <p:attrName>style.visibility</p:attrName>
                                        </p:attrNameLst>
                                      </p:cBhvr>
                                      <p:to>
                                        <p:strVal val="visible"/>
                                      </p:to>
                                    </p:set>
                                    <p:animEffect transition="in" filter="wipe(left)">
                                      <p:cBhvr>
                                        <p:cTn id="36" dur="500"/>
                                        <p:tgtEl>
                                          <p:spTgt spid="195620"/>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195597"/>
                                        </p:tgtEl>
                                        <p:attrNameLst>
                                          <p:attrName>style.visibility</p:attrName>
                                        </p:attrNameLst>
                                      </p:cBhvr>
                                      <p:to>
                                        <p:strVal val="visible"/>
                                      </p:to>
                                    </p:set>
                                    <p:animEffect transition="in" filter="wipe(left)">
                                      <p:cBhvr>
                                        <p:cTn id="40" dur="500"/>
                                        <p:tgtEl>
                                          <p:spTgt spid="19559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45074"/>
                                        </p:tgtEl>
                                        <p:attrNameLst>
                                          <p:attrName>style.visibility</p:attrName>
                                        </p:attrNameLst>
                                      </p:cBhvr>
                                      <p:to>
                                        <p:strVal val="visible"/>
                                      </p:to>
                                    </p:set>
                                  </p:childTnLst>
                                </p:cTn>
                              </p:par>
                            </p:childTnLst>
                          </p:cTn>
                        </p:par>
                        <p:par>
                          <p:cTn id="45" fill="hold" nodeType="afterGroup">
                            <p:stCondLst>
                              <p:cond delay="0"/>
                            </p:stCondLst>
                            <p:childTnLst>
                              <p:par>
                                <p:cTn id="46" presetID="16" presetClass="entr" presetSubtype="37" fill="hold" grpId="0" nodeType="afterEffect">
                                  <p:stCondLst>
                                    <p:cond delay="0"/>
                                  </p:stCondLst>
                                  <p:childTnLst>
                                    <p:set>
                                      <p:cBhvr>
                                        <p:cTn id="47" dur="1" fill="hold">
                                          <p:stCondLst>
                                            <p:cond delay="0"/>
                                          </p:stCondLst>
                                        </p:cTn>
                                        <p:tgtEl>
                                          <p:spTgt spid="195621">
                                            <p:txEl>
                                              <p:pRg st="0" end="0"/>
                                            </p:txEl>
                                          </p:spTgt>
                                        </p:tgtEl>
                                        <p:attrNameLst>
                                          <p:attrName>style.visibility</p:attrName>
                                        </p:attrNameLst>
                                      </p:cBhvr>
                                      <p:to>
                                        <p:strVal val="visible"/>
                                      </p:to>
                                    </p:set>
                                    <p:animEffect transition="in" filter="barn(outVertical)">
                                      <p:cBhvr>
                                        <p:cTn id="48" dur="500"/>
                                        <p:tgtEl>
                                          <p:spTgt spid="195621">
                                            <p:txEl>
                                              <p:pRg st="0" end="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956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8" grpId="0" autoUpdateAnimBg="0"/>
      <p:bldP spid="195600" grpId="0" build="p" autoUpdateAnimBg="0"/>
      <p:bldP spid="195602" grpId="0" build="p" autoUpdateAnimBg="0"/>
      <p:bldP spid="195620" grpId="0" autoUpdateAnimBg="0"/>
      <p:bldP spid="195621" grpId="0" build="p" autoUpdateAnimBg="0" advAuto="0"/>
      <p:bldP spid="195623"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a:extLst>
              <a:ext uri="{FF2B5EF4-FFF2-40B4-BE49-F238E27FC236}">
                <a16:creationId xmlns:a16="http://schemas.microsoft.com/office/drawing/2014/main" id="{D7B936CC-A2D0-458D-A8DE-CC1DCA632FC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2C786F7-4021-44A0-9867-24BB08BA2B65}" type="slidenum">
              <a:rPr lang="en-US" altLang="zh-CN" sz="1400" smtClean="0"/>
              <a:pPr>
                <a:spcBef>
                  <a:spcPct val="0"/>
                </a:spcBef>
                <a:buFontTx/>
                <a:buNone/>
              </a:pPr>
              <a:t>44</a:t>
            </a:fld>
            <a:endParaRPr lang="en-US" altLang="zh-CN" sz="1400"/>
          </a:p>
        </p:txBody>
      </p:sp>
      <p:sp>
        <p:nvSpPr>
          <p:cNvPr id="196616" name="Rectangle 8">
            <a:extLst>
              <a:ext uri="{FF2B5EF4-FFF2-40B4-BE49-F238E27FC236}">
                <a16:creationId xmlns:a16="http://schemas.microsoft.com/office/drawing/2014/main" id="{099E7C2B-C183-45F8-8AFB-50BE0D98F93D}"/>
              </a:ext>
            </a:extLst>
          </p:cNvPr>
          <p:cNvSpPr>
            <a:spLocks noChangeArrowheads="1"/>
          </p:cNvSpPr>
          <p:nvPr/>
        </p:nvSpPr>
        <p:spPr bwMode="auto">
          <a:xfrm>
            <a:off x="379413" y="304800"/>
            <a:ext cx="5411787" cy="519113"/>
          </a:xfrm>
          <a:prstGeom prst="rect">
            <a:avLst/>
          </a:prstGeom>
          <a:noFill/>
          <a:ln>
            <a:noFill/>
          </a:ln>
          <a:effectLst/>
        </p:spPr>
        <p:txBody>
          <a:bodyPr anchor="ctr">
            <a:spAutoFit/>
          </a:bodyPr>
          <a:lstStyle/>
          <a:p>
            <a:pPr>
              <a:spcBef>
                <a:spcPct val="50000"/>
              </a:spcBef>
              <a:defRPr/>
            </a:pPr>
            <a:r>
              <a:rPr kumimoji="1" lang="zh-CN" altLang="en-US" b="1" i="0" dirty="0">
                <a:solidFill>
                  <a:srgbClr val="005200"/>
                </a:solidFill>
                <a:effectLst>
                  <a:outerShdw blurRad="38100" dist="38100" dir="2700000" algn="tl">
                    <a:srgbClr val="C0C0C0"/>
                  </a:outerShdw>
                </a:effectLst>
                <a:latin typeface="Times New Roman" panose="02020603050405020304" pitchFamily="18" charset="0"/>
              </a:rPr>
              <a:t>电容电路中相量形式的欧姆定律</a:t>
            </a:r>
          </a:p>
        </p:txBody>
      </p:sp>
      <p:grpSp>
        <p:nvGrpSpPr>
          <p:cNvPr id="196618" name="Group 10">
            <a:extLst>
              <a:ext uri="{FF2B5EF4-FFF2-40B4-BE49-F238E27FC236}">
                <a16:creationId xmlns:a16="http://schemas.microsoft.com/office/drawing/2014/main" id="{FEFCEA2B-2E11-4E71-A45C-D4E9F8B0DDD8}"/>
              </a:ext>
            </a:extLst>
          </p:cNvPr>
          <p:cNvGrpSpPr>
            <a:grpSpLocks/>
          </p:cNvGrpSpPr>
          <p:nvPr/>
        </p:nvGrpSpPr>
        <p:grpSpPr bwMode="auto">
          <a:xfrm>
            <a:off x="6164263" y="2628900"/>
            <a:ext cx="2141537" cy="2324100"/>
            <a:chOff x="3792" y="2544"/>
            <a:chExt cx="1349" cy="1464"/>
          </a:xfrm>
        </p:grpSpPr>
        <p:sp>
          <p:nvSpPr>
            <p:cNvPr id="46136" name="Line 11">
              <a:extLst>
                <a:ext uri="{FF2B5EF4-FFF2-40B4-BE49-F238E27FC236}">
                  <a16:creationId xmlns:a16="http://schemas.microsoft.com/office/drawing/2014/main" id="{8BDF5A7A-98FD-4B96-8C3F-83E409E258C1}"/>
                </a:ext>
              </a:extLst>
            </p:cNvPr>
            <p:cNvSpPr>
              <a:spLocks noChangeShapeType="1"/>
            </p:cNvSpPr>
            <p:nvPr/>
          </p:nvSpPr>
          <p:spPr bwMode="auto">
            <a:xfrm>
              <a:off x="3989" y="3648"/>
              <a:ext cx="840" cy="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37" name="Line 12">
              <a:extLst>
                <a:ext uri="{FF2B5EF4-FFF2-40B4-BE49-F238E27FC236}">
                  <a16:creationId xmlns:a16="http://schemas.microsoft.com/office/drawing/2014/main" id="{553AF4D0-E6AE-4F2B-8E8F-74AE9DA54957}"/>
                </a:ext>
              </a:extLst>
            </p:cNvPr>
            <p:cNvSpPr>
              <a:spLocks noChangeShapeType="1"/>
            </p:cNvSpPr>
            <p:nvPr/>
          </p:nvSpPr>
          <p:spPr bwMode="auto">
            <a:xfrm flipV="1">
              <a:off x="3984" y="2640"/>
              <a:ext cx="0" cy="1005"/>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38" name="Line 13">
              <a:extLst>
                <a:ext uri="{FF2B5EF4-FFF2-40B4-BE49-F238E27FC236}">
                  <a16:creationId xmlns:a16="http://schemas.microsoft.com/office/drawing/2014/main" id="{34C1D522-4848-4D32-B7EC-474E9A7634D9}"/>
                </a:ext>
              </a:extLst>
            </p:cNvPr>
            <p:cNvSpPr>
              <a:spLocks noChangeShapeType="1"/>
            </p:cNvSpPr>
            <p:nvPr/>
          </p:nvSpPr>
          <p:spPr bwMode="auto">
            <a:xfrm>
              <a:off x="3989" y="3530"/>
              <a:ext cx="10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39" name="Line 14">
              <a:extLst>
                <a:ext uri="{FF2B5EF4-FFF2-40B4-BE49-F238E27FC236}">
                  <a16:creationId xmlns:a16="http://schemas.microsoft.com/office/drawing/2014/main" id="{37F20263-41E7-4987-9561-01035D45AFE8}"/>
                </a:ext>
              </a:extLst>
            </p:cNvPr>
            <p:cNvSpPr>
              <a:spLocks noChangeShapeType="1"/>
            </p:cNvSpPr>
            <p:nvPr/>
          </p:nvSpPr>
          <p:spPr bwMode="auto">
            <a:xfrm>
              <a:off x="4110" y="3537"/>
              <a:ext cx="0" cy="10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140" name="Object 15">
              <a:hlinkClick r:id="" action="ppaction://ole?verb=0"/>
              <a:extLst>
                <a:ext uri="{FF2B5EF4-FFF2-40B4-BE49-F238E27FC236}">
                  <a16:creationId xmlns:a16="http://schemas.microsoft.com/office/drawing/2014/main" id="{33D5EA0D-0005-48B4-BDD3-D6C6EB6CFC2C}"/>
                </a:ext>
              </a:extLst>
            </p:cNvPr>
            <p:cNvGraphicFramePr>
              <a:graphicFrameLocks/>
            </p:cNvGraphicFramePr>
            <p:nvPr/>
          </p:nvGraphicFramePr>
          <p:xfrm>
            <a:off x="4848" y="3504"/>
            <a:ext cx="293" cy="283"/>
          </p:xfrm>
          <a:graphic>
            <a:graphicData uri="http://schemas.openxmlformats.org/presentationml/2006/ole">
              <mc:AlternateContent xmlns:mc="http://schemas.openxmlformats.org/markup-compatibility/2006">
                <mc:Choice xmlns:v="urn:schemas-microsoft-com:vml" Requires="v">
                  <p:oleObj spid="_x0000_s46843" name="公式" r:id="rId3" imgW="98075" imgH="136166" progId="Equation.3">
                    <p:embed/>
                  </p:oleObj>
                </mc:Choice>
                <mc:Fallback>
                  <p:oleObj name="公式" r:id="rId3" imgW="98075" imgH="136166" progId="Equation.3">
                    <p:embed/>
                    <p:pic>
                      <p:nvPicPr>
                        <p:cNvPr id="0" name="Object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 y="3504"/>
                          <a:ext cx="293"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141" name="Object 16">
              <a:hlinkClick r:id="" action="ppaction://ole?verb=0"/>
              <a:extLst>
                <a:ext uri="{FF2B5EF4-FFF2-40B4-BE49-F238E27FC236}">
                  <a16:creationId xmlns:a16="http://schemas.microsoft.com/office/drawing/2014/main" id="{7B1FC8BF-F5A6-4E83-9AC9-BE040D2C96D6}"/>
                </a:ext>
              </a:extLst>
            </p:cNvPr>
            <p:cNvGraphicFramePr>
              <a:graphicFrameLocks/>
            </p:cNvGraphicFramePr>
            <p:nvPr/>
          </p:nvGraphicFramePr>
          <p:xfrm>
            <a:off x="3792" y="2544"/>
            <a:ext cx="155" cy="213"/>
          </p:xfrm>
          <a:graphic>
            <a:graphicData uri="http://schemas.openxmlformats.org/presentationml/2006/ole">
              <mc:AlternateContent xmlns:mc="http://schemas.openxmlformats.org/markup-compatibility/2006">
                <mc:Choice xmlns:v="urn:schemas-microsoft-com:vml" Requires="v">
                  <p:oleObj spid="_x0000_s46844" name="公式" r:id="rId5" imgW="59831" imgH="125169" progId="Equation.3">
                    <p:embed/>
                  </p:oleObj>
                </mc:Choice>
                <mc:Fallback>
                  <p:oleObj name="公式" r:id="rId5" imgW="59831" imgH="125169" progId="Equation.3">
                    <p:embed/>
                    <p:pic>
                      <p:nvPicPr>
                        <p:cNvPr id="0" name="Object 1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2544"/>
                          <a:ext cx="1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142" name="Rectangle 17">
              <a:extLst>
                <a:ext uri="{FF2B5EF4-FFF2-40B4-BE49-F238E27FC236}">
                  <a16:creationId xmlns:a16="http://schemas.microsoft.com/office/drawing/2014/main" id="{2CFBD7AC-5599-4F4D-8B00-717F5D5791F9}"/>
                </a:ext>
              </a:extLst>
            </p:cNvPr>
            <p:cNvSpPr>
              <a:spLocks noChangeArrowheads="1"/>
            </p:cNvSpPr>
            <p:nvPr/>
          </p:nvSpPr>
          <p:spPr bwMode="auto">
            <a:xfrm>
              <a:off x="4032" y="3681"/>
              <a:ext cx="7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800" b="1" i="0">
                  <a:latin typeface="宋体" panose="02010600030101010101" pitchFamily="2" charset="-122"/>
                </a:rPr>
                <a:t>相量图</a:t>
              </a:r>
            </a:p>
          </p:txBody>
        </p:sp>
      </p:grpSp>
      <p:grpSp>
        <p:nvGrpSpPr>
          <p:cNvPr id="196630" name="Group 22">
            <a:extLst>
              <a:ext uri="{FF2B5EF4-FFF2-40B4-BE49-F238E27FC236}">
                <a16:creationId xmlns:a16="http://schemas.microsoft.com/office/drawing/2014/main" id="{971C75A6-56D8-43A2-B86C-49511FD3BEFC}"/>
              </a:ext>
            </a:extLst>
          </p:cNvPr>
          <p:cNvGrpSpPr>
            <a:grpSpLocks/>
          </p:cNvGrpSpPr>
          <p:nvPr/>
        </p:nvGrpSpPr>
        <p:grpSpPr bwMode="auto">
          <a:xfrm>
            <a:off x="6154738" y="381000"/>
            <a:ext cx="2989262" cy="2103438"/>
            <a:chOff x="3312" y="384"/>
            <a:chExt cx="1883" cy="1325"/>
          </a:xfrm>
        </p:grpSpPr>
        <p:sp>
          <p:nvSpPr>
            <p:cNvPr id="46127" name="Arc 23">
              <a:extLst>
                <a:ext uri="{FF2B5EF4-FFF2-40B4-BE49-F238E27FC236}">
                  <a16:creationId xmlns:a16="http://schemas.microsoft.com/office/drawing/2014/main" id="{BC2E73E5-1CBB-4844-87EF-C93ECF51F681}"/>
                </a:ext>
              </a:extLst>
            </p:cNvPr>
            <p:cNvSpPr>
              <a:spLocks/>
            </p:cNvSpPr>
            <p:nvPr/>
          </p:nvSpPr>
          <p:spPr bwMode="auto">
            <a:xfrm rot="-5400000">
              <a:off x="3729" y="571"/>
              <a:ext cx="777" cy="887"/>
            </a:xfrm>
            <a:custGeom>
              <a:avLst/>
              <a:gdLst>
                <a:gd name="T0" fmla="*/ 0 w 21600"/>
                <a:gd name="T1" fmla="*/ 0 h 22326"/>
                <a:gd name="T2" fmla="*/ 0 w 21600"/>
                <a:gd name="T3" fmla="*/ 0 h 22326"/>
                <a:gd name="T4" fmla="*/ 0 w 21600"/>
                <a:gd name="T5" fmla="*/ 0 h 22326"/>
                <a:gd name="T6" fmla="*/ 0 60000 65536"/>
                <a:gd name="T7" fmla="*/ 0 60000 65536"/>
                <a:gd name="T8" fmla="*/ 0 60000 65536"/>
              </a:gdLst>
              <a:ahLst/>
              <a:cxnLst>
                <a:cxn ang="T6">
                  <a:pos x="T0" y="T1"/>
                </a:cxn>
                <a:cxn ang="T7">
                  <a:pos x="T2" y="T3"/>
                </a:cxn>
                <a:cxn ang="T8">
                  <a:pos x="T4" y="T5"/>
                </a:cxn>
              </a:cxnLst>
              <a:rect l="0" t="0" r="r" b="b"/>
              <a:pathLst>
                <a:path w="21600" h="22326" fill="none" extrusionOk="0">
                  <a:moveTo>
                    <a:pt x="41" y="22326"/>
                  </a:moveTo>
                  <a:cubicBezTo>
                    <a:pt x="13" y="21880"/>
                    <a:pt x="0" y="21433"/>
                    <a:pt x="0" y="20987"/>
                  </a:cubicBezTo>
                  <a:cubicBezTo>
                    <a:pt x="0" y="11025"/>
                    <a:pt x="6812" y="2355"/>
                    <a:pt x="16491" y="-1"/>
                  </a:cubicBezTo>
                </a:path>
                <a:path w="21600" h="22326" stroke="0" extrusionOk="0">
                  <a:moveTo>
                    <a:pt x="41" y="22326"/>
                  </a:moveTo>
                  <a:cubicBezTo>
                    <a:pt x="13" y="21880"/>
                    <a:pt x="0" y="21433"/>
                    <a:pt x="0" y="20987"/>
                  </a:cubicBezTo>
                  <a:cubicBezTo>
                    <a:pt x="0" y="11025"/>
                    <a:pt x="6812" y="2355"/>
                    <a:pt x="16491" y="-1"/>
                  </a:cubicBezTo>
                  <a:lnTo>
                    <a:pt x="21600" y="20987"/>
                  </a:lnTo>
                  <a:lnTo>
                    <a:pt x="41" y="22326"/>
                  </a:lnTo>
                  <a:close/>
                </a:path>
              </a:pathLst>
            </a:custGeom>
            <a:noFill/>
            <a:ln w="381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128" name="Object 24">
              <a:extLst>
                <a:ext uri="{FF2B5EF4-FFF2-40B4-BE49-F238E27FC236}">
                  <a16:creationId xmlns:a16="http://schemas.microsoft.com/office/drawing/2014/main" id="{AFA817F8-BC96-4835-AB4B-66526AE0055F}"/>
                </a:ext>
              </a:extLst>
            </p:cNvPr>
            <p:cNvGraphicFramePr>
              <a:graphicFrameLocks noChangeAspect="1"/>
            </p:cNvGraphicFramePr>
            <p:nvPr/>
          </p:nvGraphicFramePr>
          <p:xfrm>
            <a:off x="3696" y="576"/>
            <a:ext cx="528" cy="398"/>
          </p:xfrm>
          <a:graphic>
            <a:graphicData uri="http://schemas.openxmlformats.org/presentationml/2006/ole">
              <mc:AlternateContent xmlns:mc="http://schemas.openxmlformats.org/markup-compatibility/2006">
                <mc:Choice xmlns:v="urn:schemas-microsoft-com:vml" Requires="v">
                  <p:oleObj spid="_x0000_s46845" name="公式" r:id="rId7" imgW="698197" imgH="431613" progId="Equation.3">
                    <p:embed/>
                  </p:oleObj>
                </mc:Choice>
                <mc:Fallback>
                  <p:oleObj name="公式" r:id="rId7" imgW="698197" imgH="431613"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576"/>
                          <a:ext cx="528"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29" name="Line 25">
              <a:extLst>
                <a:ext uri="{FF2B5EF4-FFF2-40B4-BE49-F238E27FC236}">
                  <a16:creationId xmlns:a16="http://schemas.microsoft.com/office/drawing/2014/main" id="{A79C4A18-FB8B-4793-8030-5F3CFCDBB6AE}"/>
                </a:ext>
              </a:extLst>
            </p:cNvPr>
            <p:cNvSpPr>
              <a:spLocks noChangeShapeType="1"/>
            </p:cNvSpPr>
            <p:nvPr/>
          </p:nvSpPr>
          <p:spPr bwMode="auto">
            <a:xfrm flipV="1">
              <a:off x="3548" y="576"/>
              <a:ext cx="4" cy="97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130" name="Object 26">
              <a:hlinkClick r:id="" action="ppaction://ole?verb=0"/>
              <a:extLst>
                <a:ext uri="{FF2B5EF4-FFF2-40B4-BE49-F238E27FC236}">
                  <a16:creationId xmlns:a16="http://schemas.microsoft.com/office/drawing/2014/main" id="{8662F7DC-74FF-48E8-9A50-CE44F5F734A8}"/>
                </a:ext>
              </a:extLst>
            </p:cNvPr>
            <p:cNvGraphicFramePr>
              <a:graphicFrameLocks/>
            </p:cNvGraphicFramePr>
            <p:nvPr/>
          </p:nvGraphicFramePr>
          <p:xfrm>
            <a:off x="3312" y="384"/>
            <a:ext cx="481" cy="259"/>
          </p:xfrm>
          <a:graphic>
            <a:graphicData uri="http://schemas.openxmlformats.org/presentationml/2006/ole">
              <mc:AlternateContent xmlns:mc="http://schemas.openxmlformats.org/markup-compatibility/2006">
                <mc:Choice xmlns:v="urn:schemas-microsoft-com:vml" Requires="v">
                  <p:oleObj spid="_x0000_s46846" name="公式" r:id="rId9" imgW="478879" imgH="163305" progId="Equation.3">
                    <p:embed/>
                  </p:oleObj>
                </mc:Choice>
                <mc:Fallback>
                  <p:oleObj name="公式" r:id="rId9" imgW="478879" imgH="163305" progId="Equation.3">
                    <p:embed/>
                    <p:pic>
                      <p:nvPicPr>
                        <p:cNvPr id="0" name="Object 2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2" y="384"/>
                          <a:ext cx="481" cy="259"/>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131" name="Object 27">
              <a:hlinkClick r:id="" action="ppaction://ole?verb=0"/>
              <a:extLst>
                <a:ext uri="{FF2B5EF4-FFF2-40B4-BE49-F238E27FC236}">
                  <a16:creationId xmlns:a16="http://schemas.microsoft.com/office/drawing/2014/main" id="{8DAAE2FF-5C69-42BF-85CA-D551B57EADF3}"/>
                </a:ext>
              </a:extLst>
            </p:cNvPr>
            <p:cNvGraphicFramePr>
              <a:graphicFrameLocks/>
            </p:cNvGraphicFramePr>
            <p:nvPr/>
          </p:nvGraphicFramePr>
          <p:xfrm>
            <a:off x="4656" y="1440"/>
            <a:ext cx="239" cy="269"/>
          </p:xfrm>
          <a:graphic>
            <a:graphicData uri="http://schemas.openxmlformats.org/presentationml/2006/ole">
              <mc:AlternateContent xmlns:mc="http://schemas.openxmlformats.org/markup-compatibility/2006">
                <mc:Choice xmlns:v="urn:schemas-microsoft-com:vml" Requires="v">
                  <p:oleObj spid="_x0000_s46847" name="公式" r:id="rId11" imgW="98075" imgH="136166" progId="Equation.3">
                    <p:embed/>
                  </p:oleObj>
                </mc:Choice>
                <mc:Fallback>
                  <p:oleObj name="公式" r:id="rId11" imgW="98075" imgH="136166" progId="Equation.3">
                    <p:embed/>
                    <p:pic>
                      <p:nvPicPr>
                        <p:cNvPr id="0" name="Object 2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6" y="1440"/>
                          <a:ext cx="239" cy="269"/>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132" name="Line 28">
              <a:extLst>
                <a:ext uri="{FF2B5EF4-FFF2-40B4-BE49-F238E27FC236}">
                  <a16:creationId xmlns:a16="http://schemas.microsoft.com/office/drawing/2014/main" id="{893A252F-B066-4FBA-8C26-A34DE5006236}"/>
                </a:ext>
              </a:extLst>
            </p:cNvPr>
            <p:cNvSpPr>
              <a:spLocks noChangeShapeType="1"/>
            </p:cNvSpPr>
            <p:nvPr/>
          </p:nvSpPr>
          <p:spPr bwMode="auto">
            <a:xfrm flipV="1">
              <a:off x="3553" y="1104"/>
              <a:ext cx="815" cy="44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6133" name="Object 29">
              <a:hlinkClick r:id="" action="ppaction://ole?verb=0"/>
              <a:extLst>
                <a:ext uri="{FF2B5EF4-FFF2-40B4-BE49-F238E27FC236}">
                  <a16:creationId xmlns:a16="http://schemas.microsoft.com/office/drawing/2014/main" id="{01413189-F979-41DB-A4CC-94C23C173F5B}"/>
                </a:ext>
              </a:extLst>
            </p:cNvPr>
            <p:cNvGraphicFramePr>
              <a:graphicFrameLocks/>
            </p:cNvGraphicFramePr>
            <p:nvPr/>
          </p:nvGraphicFramePr>
          <p:xfrm>
            <a:off x="4272" y="912"/>
            <a:ext cx="923" cy="232"/>
          </p:xfrm>
          <a:graphic>
            <a:graphicData uri="http://schemas.openxmlformats.org/presentationml/2006/ole">
              <mc:AlternateContent xmlns:mc="http://schemas.openxmlformats.org/markup-compatibility/2006">
                <mc:Choice xmlns:v="urn:schemas-microsoft-com:vml" Requires="v">
                  <p:oleObj spid="_x0000_s46848" name="Equation" r:id="rId13" imgW="1050436" imgH="136166" progId="Equation.3">
                    <p:embed/>
                  </p:oleObj>
                </mc:Choice>
                <mc:Fallback>
                  <p:oleObj name="Equation" r:id="rId13" imgW="1050436" imgH="136166" progId="Equation.3">
                    <p:embed/>
                    <p:pic>
                      <p:nvPicPr>
                        <p:cNvPr id="0" name="Object 2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2" y="912"/>
                          <a:ext cx="923" cy="23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134" name="Text Box 30">
              <a:extLst>
                <a:ext uri="{FF2B5EF4-FFF2-40B4-BE49-F238E27FC236}">
                  <a16:creationId xmlns:a16="http://schemas.microsoft.com/office/drawing/2014/main" id="{B0740AE3-BDAB-4959-8BB1-DB20988C9A7D}"/>
                </a:ext>
              </a:extLst>
            </p:cNvPr>
            <p:cNvSpPr txBox="1">
              <a:spLocks noChangeArrowheads="1"/>
            </p:cNvSpPr>
            <p:nvPr/>
          </p:nvSpPr>
          <p:spPr bwMode="auto">
            <a:xfrm>
              <a:off x="3360" y="139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sp>
          <p:nvSpPr>
            <p:cNvPr id="46135" name="Line 31">
              <a:extLst>
                <a:ext uri="{FF2B5EF4-FFF2-40B4-BE49-F238E27FC236}">
                  <a16:creationId xmlns:a16="http://schemas.microsoft.com/office/drawing/2014/main" id="{66D4B5ED-BB21-408C-9F8B-D6299C757B1A}"/>
                </a:ext>
              </a:extLst>
            </p:cNvPr>
            <p:cNvSpPr>
              <a:spLocks noChangeShapeType="1"/>
            </p:cNvSpPr>
            <p:nvPr/>
          </p:nvSpPr>
          <p:spPr bwMode="auto">
            <a:xfrm>
              <a:off x="3552" y="1536"/>
              <a:ext cx="115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6086" name="Object 48">
            <a:hlinkClick r:id="" action="ppaction://ole?verb=0"/>
            <a:extLst>
              <a:ext uri="{FF2B5EF4-FFF2-40B4-BE49-F238E27FC236}">
                <a16:creationId xmlns:a16="http://schemas.microsoft.com/office/drawing/2014/main" id="{0A96EC92-8ADB-4C6E-A6DB-1CC1046600E3}"/>
              </a:ext>
            </a:extLst>
          </p:cNvPr>
          <p:cNvGraphicFramePr>
            <a:graphicFrameLocks/>
          </p:cNvGraphicFramePr>
          <p:nvPr/>
        </p:nvGraphicFramePr>
        <p:xfrm>
          <a:off x="457200" y="914400"/>
          <a:ext cx="4970463" cy="1058863"/>
        </p:xfrm>
        <a:graphic>
          <a:graphicData uri="http://schemas.openxmlformats.org/presentationml/2006/ole">
            <mc:AlternateContent xmlns:mc="http://schemas.openxmlformats.org/markup-compatibility/2006">
              <mc:Choice xmlns:v="urn:schemas-microsoft-com:vml" Requires="v">
                <p:oleObj spid="_x0000_s46849" name="Equation" r:id="rId15" imgW="1968500" imgH="419100" progId="Equation.3">
                  <p:embed/>
                </p:oleObj>
              </mc:Choice>
              <mc:Fallback>
                <p:oleObj name="Equation" r:id="rId15" imgW="1968500" imgH="419100" progId="Equation.3">
                  <p:embed/>
                  <p:pic>
                    <p:nvPicPr>
                      <p:cNvPr id="0" name="Object 4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 y="914400"/>
                        <a:ext cx="4970463" cy="1058863"/>
                      </a:xfrm>
                      <a:prstGeom prst="rect">
                        <a:avLst/>
                      </a:prstGeom>
                      <a:solidFill>
                        <a:srgbClr val="A9ECF5"/>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6087" name="Group 49">
            <a:extLst>
              <a:ext uri="{FF2B5EF4-FFF2-40B4-BE49-F238E27FC236}">
                <a16:creationId xmlns:a16="http://schemas.microsoft.com/office/drawing/2014/main" id="{48FB0FE6-5553-4912-9C5C-8756F2767A8B}"/>
              </a:ext>
            </a:extLst>
          </p:cNvPr>
          <p:cNvGrpSpPr>
            <a:grpSpLocks/>
          </p:cNvGrpSpPr>
          <p:nvPr/>
        </p:nvGrpSpPr>
        <p:grpSpPr bwMode="auto">
          <a:xfrm>
            <a:off x="609600" y="2590800"/>
            <a:ext cx="1735138" cy="1844675"/>
            <a:chOff x="3719" y="366"/>
            <a:chExt cx="939" cy="1000"/>
          </a:xfrm>
        </p:grpSpPr>
        <p:grpSp>
          <p:nvGrpSpPr>
            <p:cNvPr id="46111" name="Group 50">
              <a:extLst>
                <a:ext uri="{FF2B5EF4-FFF2-40B4-BE49-F238E27FC236}">
                  <a16:creationId xmlns:a16="http://schemas.microsoft.com/office/drawing/2014/main" id="{B681E44A-C09B-42C1-A2F0-E1716B95E894}"/>
                </a:ext>
              </a:extLst>
            </p:cNvPr>
            <p:cNvGrpSpPr>
              <a:grpSpLocks/>
            </p:cNvGrpSpPr>
            <p:nvPr/>
          </p:nvGrpSpPr>
          <p:grpSpPr bwMode="auto">
            <a:xfrm>
              <a:off x="3873" y="639"/>
              <a:ext cx="597" cy="727"/>
              <a:chOff x="3963" y="521"/>
              <a:chExt cx="766" cy="823"/>
            </a:xfrm>
          </p:grpSpPr>
          <p:sp>
            <p:nvSpPr>
              <p:cNvPr id="46120" name="Line 51">
                <a:extLst>
                  <a:ext uri="{FF2B5EF4-FFF2-40B4-BE49-F238E27FC236}">
                    <a16:creationId xmlns:a16="http://schemas.microsoft.com/office/drawing/2014/main" id="{D7B048E9-620E-40A1-93AF-7F91FCFB4E08}"/>
                  </a:ext>
                </a:extLst>
              </p:cNvPr>
              <p:cNvSpPr>
                <a:spLocks noChangeShapeType="1"/>
              </p:cNvSpPr>
              <p:nvPr/>
            </p:nvSpPr>
            <p:spPr bwMode="auto">
              <a:xfrm flipH="1">
                <a:off x="3963" y="533"/>
                <a:ext cx="6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1" name="Line 52">
                <a:extLst>
                  <a:ext uri="{FF2B5EF4-FFF2-40B4-BE49-F238E27FC236}">
                    <a16:creationId xmlns:a16="http://schemas.microsoft.com/office/drawing/2014/main" id="{2BB569A8-E92F-4F4A-A946-54257DE765D0}"/>
                  </a:ext>
                </a:extLst>
              </p:cNvPr>
              <p:cNvSpPr>
                <a:spLocks noChangeShapeType="1"/>
              </p:cNvSpPr>
              <p:nvPr/>
            </p:nvSpPr>
            <p:spPr bwMode="auto">
              <a:xfrm flipH="1">
                <a:off x="3963" y="1326"/>
                <a:ext cx="6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6122" name="Group 53">
                <a:extLst>
                  <a:ext uri="{FF2B5EF4-FFF2-40B4-BE49-F238E27FC236}">
                    <a16:creationId xmlns:a16="http://schemas.microsoft.com/office/drawing/2014/main" id="{75519593-1F46-4665-B1C9-DB5F0903AD10}"/>
                  </a:ext>
                </a:extLst>
              </p:cNvPr>
              <p:cNvGrpSpPr>
                <a:grpSpLocks/>
              </p:cNvGrpSpPr>
              <p:nvPr/>
            </p:nvGrpSpPr>
            <p:grpSpPr bwMode="auto">
              <a:xfrm>
                <a:off x="4500" y="521"/>
                <a:ext cx="229" cy="823"/>
                <a:chOff x="917" y="1197"/>
                <a:chExt cx="183" cy="467"/>
              </a:xfrm>
            </p:grpSpPr>
            <p:sp>
              <p:nvSpPr>
                <p:cNvPr id="46123" name="Line 54">
                  <a:extLst>
                    <a:ext uri="{FF2B5EF4-FFF2-40B4-BE49-F238E27FC236}">
                      <a16:creationId xmlns:a16="http://schemas.microsoft.com/office/drawing/2014/main" id="{516E842F-E6D8-4C3E-91FC-C8A89669C3FC}"/>
                    </a:ext>
                  </a:extLst>
                </p:cNvPr>
                <p:cNvSpPr>
                  <a:spLocks noChangeShapeType="1"/>
                </p:cNvSpPr>
                <p:nvPr/>
              </p:nvSpPr>
              <p:spPr bwMode="auto">
                <a:xfrm>
                  <a:off x="917" y="1454"/>
                  <a:ext cx="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4" name="Line 55">
                  <a:extLst>
                    <a:ext uri="{FF2B5EF4-FFF2-40B4-BE49-F238E27FC236}">
                      <a16:creationId xmlns:a16="http://schemas.microsoft.com/office/drawing/2014/main" id="{36CB7FC2-9A1B-41D9-ABF4-5CE7CF659BF8}"/>
                    </a:ext>
                  </a:extLst>
                </p:cNvPr>
                <p:cNvSpPr>
                  <a:spLocks noChangeShapeType="1"/>
                </p:cNvSpPr>
                <p:nvPr/>
              </p:nvSpPr>
              <p:spPr bwMode="auto">
                <a:xfrm flipV="1">
                  <a:off x="1008" y="1197"/>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5" name="Line 56">
                  <a:extLst>
                    <a:ext uri="{FF2B5EF4-FFF2-40B4-BE49-F238E27FC236}">
                      <a16:creationId xmlns:a16="http://schemas.microsoft.com/office/drawing/2014/main" id="{BB11EA45-88CD-4361-92C8-E49376B7B94E}"/>
                    </a:ext>
                  </a:extLst>
                </p:cNvPr>
                <p:cNvSpPr>
                  <a:spLocks noChangeShapeType="1"/>
                </p:cNvSpPr>
                <p:nvPr/>
              </p:nvSpPr>
              <p:spPr bwMode="auto">
                <a:xfrm flipV="1">
                  <a:off x="1008" y="1451"/>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6" name="Line 57">
                  <a:extLst>
                    <a:ext uri="{FF2B5EF4-FFF2-40B4-BE49-F238E27FC236}">
                      <a16:creationId xmlns:a16="http://schemas.microsoft.com/office/drawing/2014/main" id="{30CC1D3C-DC90-4700-A5D7-65B6B7246B3A}"/>
                    </a:ext>
                  </a:extLst>
                </p:cNvPr>
                <p:cNvSpPr>
                  <a:spLocks noChangeShapeType="1"/>
                </p:cNvSpPr>
                <p:nvPr/>
              </p:nvSpPr>
              <p:spPr bwMode="auto">
                <a:xfrm>
                  <a:off x="917" y="1406"/>
                  <a:ext cx="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6112" name="Line 58">
              <a:extLst>
                <a:ext uri="{FF2B5EF4-FFF2-40B4-BE49-F238E27FC236}">
                  <a16:creationId xmlns:a16="http://schemas.microsoft.com/office/drawing/2014/main" id="{4B98756D-2A6B-4157-8DC8-DAA25464F954}"/>
                </a:ext>
              </a:extLst>
            </p:cNvPr>
            <p:cNvSpPr>
              <a:spLocks noChangeShapeType="1"/>
            </p:cNvSpPr>
            <p:nvPr/>
          </p:nvSpPr>
          <p:spPr bwMode="auto">
            <a:xfrm>
              <a:off x="3989" y="549"/>
              <a:ext cx="23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3" name="Rectangle 59">
              <a:extLst>
                <a:ext uri="{FF2B5EF4-FFF2-40B4-BE49-F238E27FC236}">
                  <a16:creationId xmlns:a16="http://schemas.microsoft.com/office/drawing/2014/main" id="{5DAD870F-0F07-4E1A-9F69-D015CDB56855}"/>
                </a:ext>
              </a:extLst>
            </p:cNvPr>
            <p:cNvSpPr>
              <a:spLocks noChangeArrowheads="1"/>
            </p:cNvSpPr>
            <p:nvPr/>
          </p:nvSpPr>
          <p:spPr bwMode="auto">
            <a:xfrm>
              <a:off x="3720" y="829"/>
              <a:ext cx="19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u</a:t>
              </a:r>
              <a:endParaRPr kumimoji="1" lang="en-US" altLang="zh-CN" sz="2400" b="1" i="0">
                <a:solidFill>
                  <a:srgbClr val="0000FF"/>
                </a:solidFill>
                <a:latin typeface="Times New Roman" panose="02020603050405020304" pitchFamily="18" charset="0"/>
              </a:endParaRPr>
            </a:p>
          </p:txBody>
        </p:sp>
        <p:sp>
          <p:nvSpPr>
            <p:cNvPr id="46114" name="Rectangle 60">
              <a:extLst>
                <a:ext uri="{FF2B5EF4-FFF2-40B4-BE49-F238E27FC236}">
                  <a16:creationId xmlns:a16="http://schemas.microsoft.com/office/drawing/2014/main" id="{C31D80F6-40FC-4BFE-86F0-C80036841980}"/>
                </a:ext>
              </a:extLst>
            </p:cNvPr>
            <p:cNvSpPr>
              <a:spLocks noChangeArrowheads="1"/>
            </p:cNvSpPr>
            <p:nvPr/>
          </p:nvSpPr>
          <p:spPr bwMode="auto">
            <a:xfrm>
              <a:off x="4238" y="366"/>
              <a:ext cx="143"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i</a:t>
              </a:r>
              <a:endParaRPr kumimoji="1" lang="en-US" altLang="zh-CN" sz="2400" b="1" i="0">
                <a:solidFill>
                  <a:srgbClr val="0000FF"/>
                </a:solidFill>
                <a:latin typeface="Times New Roman" panose="02020603050405020304" pitchFamily="18" charset="0"/>
              </a:endParaRPr>
            </a:p>
          </p:txBody>
        </p:sp>
        <p:sp>
          <p:nvSpPr>
            <p:cNvPr id="46115" name="Text Box 61">
              <a:extLst>
                <a:ext uri="{FF2B5EF4-FFF2-40B4-BE49-F238E27FC236}">
                  <a16:creationId xmlns:a16="http://schemas.microsoft.com/office/drawing/2014/main" id="{E386EB4A-6CEA-492B-9DFE-7D9711462760}"/>
                </a:ext>
              </a:extLst>
            </p:cNvPr>
            <p:cNvSpPr txBox="1">
              <a:spLocks noChangeArrowheads="1"/>
            </p:cNvSpPr>
            <p:nvPr/>
          </p:nvSpPr>
          <p:spPr bwMode="auto">
            <a:xfrm>
              <a:off x="4449" y="870"/>
              <a:ext cx="20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Times New Roman" panose="02020603050405020304" pitchFamily="18" charset="0"/>
                </a:rPr>
                <a:t>C</a:t>
              </a:r>
              <a:endParaRPr kumimoji="1" lang="en-US" altLang="zh-CN" sz="2400" b="1" i="0">
                <a:latin typeface="Times New Roman" panose="02020603050405020304" pitchFamily="18" charset="0"/>
              </a:endParaRPr>
            </a:p>
          </p:txBody>
        </p:sp>
        <p:sp>
          <p:nvSpPr>
            <p:cNvPr id="46116" name="Text Box 62">
              <a:extLst>
                <a:ext uri="{FF2B5EF4-FFF2-40B4-BE49-F238E27FC236}">
                  <a16:creationId xmlns:a16="http://schemas.microsoft.com/office/drawing/2014/main" id="{EC2E7A86-7A07-4C84-8D57-428FD1088CFE}"/>
                </a:ext>
              </a:extLst>
            </p:cNvPr>
            <p:cNvSpPr txBox="1">
              <a:spLocks noChangeArrowheads="1"/>
            </p:cNvSpPr>
            <p:nvPr/>
          </p:nvSpPr>
          <p:spPr bwMode="auto">
            <a:xfrm>
              <a:off x="3719" y="598"/>
              <a:ext cx="209"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0">
                  <a:solidFill>
                    <a:srgbClr val="FF3300"/>
                  </a:solidFill>
                  <a:latin typeface="Times New Roman" panose="02020603050405020304" pitchFamily="18" charset="0"/>
                </a:rPr>
                <a:t>+</a:t>
              </a:r>
            </a:p>
          </p:txBody>
        </p:sp>
        <p:sp>
          <p:nvSpPr>
            <p:cNvPr id="46117" name="Text Box 63">
              <a:extLst>
                <a:ext uri="{FF2B5EF4-FFF2-40B4-BE49-F238E27FC236}">
                  <a16:creationId xmlns:a16="http://schemas.microsoft.com/office/drawing/2014/main" id="{6A559408-8AC6-4B81-A459-C89FE50AF322}"/>
                </a:ext>
              </a:extLst>
            </p:cNvPr>
            <p:cNvSpPr txBox="1">
              <a:spLocks noChangeArrowheads="1"/>
            </p:cNvSpPr>
            <p:nvPr/>
          </p:nvSpPr>
          <p:spPr bwMode="auto">
            <a:xfrm>
              <a:off x="3765" y="1030"/>
              <a:ext cx="18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3300"/>
                  </a:solidFill>
                  <a:latin typeface="Times New Roman" panose="02020603050405020304" pitchFamily="18" charset="0"/>
                </a:rPr>
                <a:t>_</a:t>
              </a:r>
            </a:p>
          </p:txBody>
        </p:sp>
        <p:sp>
          <p:nvSpPr>
            <p:cNvPr id="46118" name="Oval 64">
              <a:extLst>
                <a:ext uri="{FF2B5EF4-FFF2-40B4-BE49-F238E27FC236}">
                  <a16:creationId xmlns:a16="http://schemas.microsoft.com/office/drawing/2014/main" id="{2CA744EA-7B08-4684-ABCF-72900FA86F20}"/>
                </a:ext>
              </a:extLst>
            </p:cNvPr>
            <p:cNvSpPr>
              <a:spLocks noChangeArrowheads="1"/>
            </p:cNvSpPr>
            <p:nvPr/>
          </p:nvSpPr>
          <p:spPr bwMode="auto">
            <a:xfrm>
              <a:off x="3822" y="623"/>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46119" name="Oval 65">
              <a:extLst>
                <a:ext uri="{FF2B5EF4-FFF2-40B4-BE49-F238E27FC236}">
                  <a16:creationId xmlns:a16="http://schemas.microsoft.com/office/drawing/2014/main" id="{E3A36E0D-DC05-4590-A868-F1168E7B4458}"/>
                </a:ext>
              </a:extLst>
            </p:cNvPr>
            <p:cNvSpPr>
              <a:spLocks noChangeArrowheads="1"/>
            </p:cNvSpPr>
            <p:nvPr/>
          </p:nvSpPr>
          <p:spPr bwMode="auto">
            <a:xfrm>
              <a:off x="3824" y="1318"/>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46088" name="Group 84">
            <a:extLst>
              <a:ext uri="{FF2B5EF4-FFF2-40B4-BE49-F238E27FC236}">
                <a16:creationId xmlns:a16="http://schemas.microsoft.com/office/drawing/2014/main" id="{79A814BD-55B8-4B4D-BA04-BFE180C949A5}"/>
              </a:ext>
            </a:extLst>
          </p:cNvPr>
          <p:cNvGrpSpPr>
            <a:grpSpLocks/>
          </p:cNvGrpSpPr>
          <p:nvPr/>
        </p:nvGrpSpPr>
        <p:grpSpPr bwMode="auto">
          <a:xfrm>
            <a:off x="3505200" y="2590800"/>
            <a:ext cx="1735138" cy="1844675"/>
            <a:chOff x="2160" y="2400"/>
            <a:chExt cx="1093" cy="1162"/>
          </a:xfrm>
        </p:grpSpPr>
        <p:grpSp>
          <p:nvGrpSpPr>
            <p:cNvPr id="46095" name="Group 67">
              <a:extLst>
                <a:ext uri="{FF2B5EF4-FFF2-40B4-BE49-F238E27FC236}">
                  <a16:creationId xmlns:a16="http://schemas.microsoft.com/office/drawing/2014/main" id="{B055E16A-207B-45F1-87CD-998ACA3C9F7C}"/>
                </a:ext>
              </a:extLst>
            </p:cNvPr>
            <p:cNvGrpSpPr>
              <a:grpSpLocks/>
            </p:cNvGrpSpPr>
            <p:nvPr/>
          </p:nvGrpSpPr>
          <p:grpSpPr bwMode="auto">
            <a:xfrm>
              <a:off x="2339" y="2717"/>
              <a:ext cx="695" cy="845"/>
              <a:chOff x="3963" y="521"/>
              <a:chExt cx="766" cy="823"/>
            </a:xfrm>
          </p:grpSpPr>
          <p:sp>
            <p:nvSpPr>
              <p:cNvPr id="46104" name="Line 68">
                <a:extLst>
                  <a:ext uri="{FF2B5EF4-FFF2-40B4-BE49-F238E27FC236}">
                    <a16:creationId xmlns:a16="http://schemas.microsoft.com/office/drawing/2014/main" id="{84EE7AE8-36A2-400C-A6D3-B6ACB9DF87A9}"/>
                  </a:ext>
                </a:extLst>
              </p:cNvPr>
              <p:cNvSpPr>
                <a:spLocks noChangeShapeType="1"/>
              </p:cNvSpPr>
              <p:nvPr/>
            </p:nvSpPr>
            <p:spPr bwMode="auto">
              <a:xfrm flipH="1">
                <a:off x="3963" y="533"/>
                <a:ext cx="6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5" name="Line 69">
                <a:extLst>
                  <a:ext uri="{FF2B5EF4-FFF2-40B4-BE49-F238E27FC236}">
                    <a16:creationId xmlns:a16="http://schemas.microsoft.com/office/drawing/2014/main" id="{425E6511-35C4-4DC4-B508-33B73CAEAE9E}"/>
                  </a:ext>
                </a:extLst>
              </p:cNvPr>
              <p:cNvSpPr>
                <a:spLocks noChangeShapeType="1"/>
              </p:cNvSpPr>
              <p:nvPr/>
            </p:nvSpPr>
            <p:spPr bwMode="auto">
              <a:xfrm flipH="1">
                <a:off x="3963" y="1326"/>
                <a:ext cx="6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6106" name="Group 70">
                <a:extLst>
                  <a:ext uri="{FF2B5EF4-FFF2-40B4-BE49-F238E27FC236}">
                    <a16:creationId xmlns:a16="http://schemas.microsoft.com/office/drawing/2014/main" id="{9889F558-169D-4092-A7FE-C3C0D9F47DC3}"/>
                  </a:ext>
                </a:extLst>
              </p:cNvPr>
              <p:cNvGrpSpPr>
                <a:grpSpLocks/>
              </p:cNvGrpSpPr>
              <p:nvPr/>
            </p:nvGrpSpPr>
            <p:grpSpPr bwMode="auto">
              <a:xfrm>
                <a:off x="4500" y="521"/>
                <a:ext cx="229" cy="823"/>
                <a:chOff x="917" y="1197"/>
                <a:chExt cx="183" cy="467"/>
              </a:xfrm>
            </p:grpSpPr>
            <p:sp>
              <p:nvSpPr>
                <p:cNvPr id="46107" name="Line 71">
                  <a:extLst>
                    <a:ext uri="{FF2B5EF4-FFF2-40B4-BE49-F238E27FC236}">
                      <a16:creationId xmlns:a16="http://schemas.microsoft.com/office/drawing/2014/main" id="{EC164D20-9F61-434A-80A6-0DAE7CEBA406}"/>
                    </a:ext>
                  </a:extLst>
                </p:cNvPr>
                <p:cNvSpPr>
                  <a:spLocks noChangeShapeType="1"/>
                </p:cNvSpPr>
                <p:nvPr/>
              </p:nvSpPr>
              <p:spPr bwMode="auto">
                <a:xfrm>
                  <a:off x="917" y="1454"/>
                  <a:ext cx="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8" name="Line 72">
                  <a:extLst>
                    <a:ext uri="{FF2B5EF4-FFF2-40B4-BE49-F238E27FC236}">
                      <a16:creationId xmlns:a16="http://schemas.microsoft.com/office/drawing/2014/main" id="{6F384841-4588-4F73-8AC3-491053E30189}"/>
                    </a:ext>
                  </a:extLst>
                </p:cNvPr>
                <p:cNvSpPr>
                  <a:spLocks noChangeShapeType="1"/>
                </p:cNvSpPr>
                <p:nvPr/>
              </p:nvSpPr>
              <p:spPr bwMode="auto">
                <a:xfrm flipV="1">
                  <a:off x="1008" y="1197"/>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9" name="Line 73">
                  <a:extLst>
                    <a:ext uri="{FF2B5EF4-FFF2-40B4-BE49-F238E27FC236}">
                      <a16:creationId xmlns:a16="http://schemas.microsoft.com/office/drawing/2014/main" id="{F0201D6A-3AC3-4755-98DC-35D68E04314D}"/>
                    </a:ext>
                  </a:extLst>
                </p:cNvPr>
                <p:cNvSpPr>
                  <a:spLocks noChangeShapeType="1"/>
                </p:cNvSpPr>
                <p:nvPr/>
              </p:nvSpPr>
              <p:spPr bwMode="auto">
                <a:xfrm flipV="1">
                  <a:off x="1008" y="1451"/>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0" name="Line 74">
                  <a:extLst>
                    <a:ext uri="{FF2B5EF4-FFF2-40B4-BE49-F238E27FC236}">
                      <a16:creationId xmlns:a16="http://schemas.microsoft.com/office/drawing/2014/main" id="{823F75DA-9F6E-4CE4-AF81-C7D1696BE395}"/>
                    </a:ext>
                  </a:extLst>
                </p:cNvPr>
                <p:cNvSpPr>
                  <a:spLocks noChangeShapeType="1"/>
                </p:cNvSpPr>
                <p:nvPr/>
              </p:nvSpPr>
              <p:spPr bwMode="auto">
                <a:xfrm>
                  <a:off x="917" y="1406"/>
                  <a:ext cx="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6096" name="Line 75">
              <a:extLst>
                <a:ext uri="{FF2B5EF4-FFF2-40B4-BE49-F238E27FC236}">
                  <a16:creationId xmlns:a16="http://schemas.microsoft.com/office/drawing/2014/main" id="{3C3B3222-CDB6-4ED6-B9B2-2AA494ED7E9D}"/>
                </a:ext>
              </a:extLst>
            </p:cNvPr>
            <p:cNvSpPr>
              <a:spLocks noChangeShapeType="1"/>
            </p:cNvSpPr>
            <p:nvPr/>
          </p:nvSpPr>
          <p:spPr bwMode="auto">
            <a:xfrm>
              <a:off x="2474" y="2613"/>
              <a:ext cx="26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7" name="Rectangle 77">
              <a:extLst>
                <a:ext uri="{FF2B5EF4-FFF2-40B4-BE49-F238E27FC236}">
                  <a16:creationId xmlns:a16="http://schemas.microsoft.com/office/drawing/2014/main" id="{DE78ABBD-841D-4701-8B80-848348976ECD}"/>
                </a:ext>
              </a:extLst>
            </p:cNvPr>
            <p:cNvSpPr>
              <a:spLocks noChangeArrowheads="1"/>
            </p:cNvSpPr>
            <p:nvPr/>
          </p:nvSpPr>
          <p:spPr bwMode="auto">
            <a:xfrm>
              <a:off x="2753" y="2400"/>
              <a:ext cx="189"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cs typeface="Times New Roman" panose="02020603050405020304" pitchFamily="18" charset="0"/>
                </a:rPr>
                <a:t>Ì</a:t>
              </a:r>
              <a:endParaRPr kumimoji="1" lang="en-US" altLang="zh-CN" sz="2400" b="1" i="0">
                <a:solidFill>
                  <a:srgbClr val="0000FF"/>
                </a:solidFill>
                <a:latin typeface="Times New Roman" panose="02020603050405020304" pitchFamily="18" charset="0"/>
              </a:endParaRPr>
            </a:p>
          </p:txBody>
        </p:sp>
        <p:sp>
          <p:nvSpPr>
            <p:cNvPr id="46098" name="Text Box 78">
              <a:extLst>
                <a:ext uri="{FF2B5EF4-FFF2-40B4-BE49-F238E27FC236}">
                  <a16:creationId xmlns:a16="http://schemas.microsoft.com/office/drawing/2014/main" id="{044A8FDF-3D2D-476D-8382-B399BA32D283}"/>
                </a:ext>
              </a:extLst>
            </p:cNvPr>
            <p:cNvSpPr txBox="1">
              <a:spLocks noChangeArrowheads="1"/>
            </p:cNvSpPr>
            <p:nvPr/>
          </p:nvSpPr>
          <p:spPr bwMode="auto">
            <a:xfrm>
              <a:off x="3010" y="2986"/>
              <a:ext cx="24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Times New Roman" panose="02020603050405020304" pitchFamily="18" charset="0"/>
                </a:rPr>
                <a:t>C</a:t>
              </a:r>
              <a:endParaRPr kumimoji="1" lang="en-US" altLang="zh-CN" sz="2400" b="1" i="0">
                <a:latin typeface="Times New Roman" panose="02020603050405020304" pitchFamily="18" charset="0"/>
              </a:endParaRPr>
            </a:p>
          </p:txBody>
        </p:sp>
        <p:sp>
          <p:nvSpPr>
            <p:cNvPr id="46099" name="Text Box 79">
              <a:extLst>
                <a:ext uri="{FF2B5EF4-FFF2-40B4-BE49-F238E27FC236}">
                  <a16:creationId xmlns:a16="http://schemas.microsoft.com/office/drawing/2014/main" id="{2B2947A3-EDBC-4871-AA6A-B6AD1609C47B}"/>
                </a:ext>
              </a:extLst>
            </p:cNvPr>
            <p:cNvSpPr txBox="1">
              <a:spLocks noChangeArrowheads="1"/>
            </p:cNvSpPr>
            <p:nvPr/>
          </p:nvSpPr>
          <p:spPr bwMode="auto">
            <a:xfrm>
              <a:off x="2160" y="2670"/>
              <a:ext cx="24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0">
                  <a:solidFill>
                    <a:srgbClr val="FF3300"/>
                  </a:solidFill>
                  <a:latin typeface="Times New Roman" panose="02020603050405020304" pitchFamily="18" charset="0"/>
                </a:rPr>
                <a:t>+</a:t>
              </a:r>
            </a:p>
          </p:txBody>
        </p:sp>
        <p:sp>
          <p:nvSpPr>
            <p:cNvPr id="46100" name="Text Box 80">
              <a:extLst>
                <a:ext uri="{FF2B5EF4-FFF2-40B4-BE49-F238E27FC236}">
                  <a16:creationId xmlns:a16="http://schemas.microsoft.com/office/drawing/2014/main" id="{23483D2D-EAA8-4083-9E65-79CEB697C6CB}"/>
                </a:ext>
              </a:extLst>
            </p:cNvPr>
            <p:cNvSpPr txBox="1">
              <a:spLocks noChangeArrowheads="1"/>
            </p:cNvSpPr>
            <p:nvPr/>
          </p:nvSpPr>
          <p:spPr bwMode="auto">
            <a:xfrm>
              <a:off x="2214" y="3172"/>
              <a:ext cx="2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3300"/>
                  </a:solidFill>
                  <a:latin typeface="Times New Roman" panose="02020603050405020304" pitchFamily="18" charset="0"/>
                </a:rPr>
                <a:t>_</a:t>
              </a:r>
            </a:p>
          </p:txBody>
        </p:sp>
        <p:sp>
          <p:nvSpPr>
            <p:cNvPr id="46101" name="Oval 81">
              <a:extLst>
                <a:ext uri="{FF2B5EF4-FFF2-40B4-BE49-F238E27FC236}">
                  <a16:creationId xmlns:a16="http://schemas.microsoft.com/office/drawing/2014/main" id="{9289E93D-44EB-46EE-A16A-10BADA5DD0F3}"/>
                </a:ext>
              </a:extLst>
            </p:cNvPr>
            <p:cNvSpPr>
              <a:spLocks noChangeArrowheads="1"/>
            </p:cNvSpPr>
            <p:nvPr/>
          </p:nvSpPr>
          <p:spPr bwMode="auto">
            <a:xfrm>
              <a:off x="2280" y="2699"/>
              <a:ext cx="52" cy="5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46102" name="Oval 82">
              <a:extLst>
                <a:ext uri="{FF2B5EF4-FFF2-40B4-BE49-F238E27FC236}">
                  <a16:creationId xmlns:a16="http://schemas.microsoft.com/office/drawing/2014/main" id="{B6C3B259-EF0C-44E6-B92E-567AD73319EE}"/>
                </a:ext>
              </a:extLst>
            </p:cNvPr>
            <p:cNvSpPr>
              <a:spLocks noChangeArrowheads="1"/>
            </p:cNvSpPr>
            <p:nvPr/>
          </p:nvSpPr>
          <p:spPr bwMode="auto">
            <a:xfrm>
              <a:off x="2282" y="3506"/>
              <a:ext cx="53" cy="5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46103" name="Rectangle 83">
              <a:extLst>
                <a:ext uri="{FF2B5EF4-FFF2-40B4-BE49-F238E27FC236}">
                  <a16:creationId xmlns:a16="http://schemas.microsoft.com/office/drawing/2014/main" id="{0C0E92ED-9138-4ACD-A7C2-66C803DED149}"/>
                </a:ext>
              </a:extLst>
            </p:cNvPr>
            <p:cNvSpPr>
              <a:spLocks noChangeArrowheads="1"/>
            </p:cNvSpPr>
            <p:nvPr/>
          </p:nvSpPr>
          <p:spPr bwMode="auto">
            <a:xfrm>
              <a:off x="2160" y="2978"/>
              <a:ext cx="253"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cs typeface="Times New Roman" panose="02020603050405020304" pitchFamily="18" charset="0"/>
                </a:rPr>
                <a:t>Ù</a:t>
              </a:r>
              <a:endParaRPr kumimoji="1" lang="en-US" altLang="zh-CN" sz="2400" b="1" i="0">
                <a:solidFill>
                  <a:srgbClr val="0000FF"/>
                </a:solidFill>
                <a:latin typeface="Times New Roman" panose="02020603050405020304" pitchFamily="18" charset="0"/>
              </a:endParaRPr>
            </a:p>
          </p:txBody>
        </p:sp>
      </p:grpSp>
      <p:sp>
        <p:nvSpPr>
          <p:cNvPr id="46089" name="AutoShape 85">
            <a:extLst>
              <a:ext uri="{FF2B5EF4-FFF2-40B4-BE49-F238E27FC236}">
                <a16:creationId xmlns:a16="http://schemas.microsoft.com/office/drawing/2014/main" id="{6013D7DE-568F-4BEB-97D3-AFBFAE86F850}"/>
              </a:ext>
            </a:extLst>
          </p:cNvPr>
          <p:cNvSpPr>
            <a:spLocks noChangeArrowheads="1"/>
          </p:cNvSpPr>
          <p:nvPr/>
        </p:nvSpPr>
        <p:spPr bwMode="auto">
          <a:xfrm>
            <a:off x="2514600" y="3429000"/>
            <a:ext cx="685800" cy="533400"/>
          </a:xfrm>
          <a:prstGeom prst="rightArrow">
            <a:avLst>
              <a:gd name="adj1" fmla="val 50000"/>
              <a:gd name="adj2" fmla="val 3214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96694" name="Rectangle 86">
            <a:extLst>
              <a:ext uri="{FF2B5EF4-FFF2-40B4-BE49-F238E27FC236}">
                <a16:creationId xmlns:a16="http://schemas.microsoft.com/office/drawing/2014/main" id="{DDFEF259-48B5-4D53-AFC5-39D4ED48708C}"/>
              </a:ext>
            </a:extLst>
          </p:cNvPr>
          <p:cNvSpPr>
            <a:spLocks noChangeArrowheads="1"/>
          </p:cNvSpPr>
          <p:nvPr/>
        </p:nvSpPr>
        <p:spPr bwMode="auto">
          <a:xfrm>
            <a:off x="609600" y="4648200"/>
            <a:ext cx="2819400" cy="515938"/>
          </a:xfrm>
          <a:prstGeom prst="rect">
            <a:avLst/>
          </a:prstGeom>
          <a:noFill/>
          <a:ln>
            <a:noFill/>
          </a:ln>
          <a:effec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b="1" i="0">
                <a:solidFill>
                  <a:srgbClr val="006600"/>
                </a:solidFill>
                <a:effectLst>
                  <a:outerShdw blurRad="38100" dist="38100" dir="2700000" algn="tl">
                    <a:srgbClr val="C0C0C0"/>
                  </a:outerShdw>
                </a:effectLst>
                <a:latin typeface="Times New Roman" panose="02020603050405020304" pitchFamily="18" charset="0"/>
              </a:rPr>
              <a:t>(2) </a:t>
            </a:r>
            <a:r>
              <a:rPr kumimoji="1" lang="zh-CN" altLang="en-US" b="1" i="0">
                <a:solidFill>
                  <a:srgbClr val="006600"/>
                </a:solidFill>
                <a:effectLst>
                  <a:outerShdw blurRad="38100" dist="38100" dir="2700000" algn="tl">
                    <a:srgbClr val="C0C0C0"/>
                  </a:outerShdw>
                </a:effectLst>
                <a:latin typeface="Times New Roman" panose="02020603050405020304" pitchFamily="18" charset="0"/>
              </a:rPr>
              <a:t>瞬时功率</a:t>
            </a:r>
            <a:endParaRPr kumimoji="1" lang="zh-CN" altLang="zh-CN" b="1" i="0">
              <a:solidFill>
                <a:srgbClr val="006600"/>
              </a:solidFill>
              <a:effectLst>
                <a:outerShdw blurRad="38100" dist="38100" dir="2700000" algn="tl">
                  <a:srgbClr val="C0C0C0"/>
                </a:outerShdw>
              </a:effectLst>
              <a:latin typeface="Times New Roman" panose="02020603050405020304" pitchFamily="18" charset="0"/>
            </a:endParaRPr>
          </a:p>
        </p:txBody>
      </p:sp>
      <p:grpSp>
        <p:nvGrpSpPr>
          <p:cNvPr id="196695" name="Group 87">
            <a:extLst>
              <a:ext uri="{FF2B5EF4-FFF2-40B4-BE49-F238E27FC236}">
                <a16:creationId xmlns:a16="http://schemas.microsoft.com/office/drawing/2014/main" id="{F4C6D914-3D88-47AD-9B2A-019C480A09BA}"/>
              </a:ext>
            </a:extLst>
          </p:cNvPr>
          <p:cNvGrpSpPr>
            <a:grpSpLocks/>
          </p:cNvGrpSpPr>
          <p:nvPr/>
        </p:nvGrpSpPr>
        <p:grpSpPr bwMode="auto">
          <a:xfrm>
            <a:off x="914400" y="5334000"/>
            <a:ext cx="5410200" cy="1219200"/>
            <a:chOff x="240" y="1584"/>
            <a:chExt cx="4277" cy="912"/>
          </a:xfrm>
        </p:grpSpPr>
        <p:graphicFrame>
          <p:nvGraphicFramePr>
            <p:cNvPr id="46092" name="Object 88" descr="40%">
              <a:hlinkClick r:id="" action="ppaction://ole?verb=0"/>
              <a:extLst>
                <a:ext uri="{FF2B5EF4-FFF2-40B4-BE49-F238E27FC236}">
                  <a16:creationId xmlns:a16="http://schemas.microsoft.com/office/drawing/2014/main" id="{19B57048-8562-41BD-BDE4-88DC2E8E2FFC}"/>
                </a:ext>
              </a:extLst>
            </p:cNvPr>
            <p:cNvGraphicFramePr>
              <a:graphicFrameLocks/>
            </p:cNvGraphicFramePr>
            <p:nvPr/>
          </p:nvGraphicFramePr>
          <p:xfrm>
            <a:off x="240" y="1584"/>
            <a:ext cx="4277" cy="343"/>
          </p:xfrm>
          <a:graphic>
            <a:graphicData uri="http://schemas.openxmlformats.org/presentationml/2006/ole">
              <mc:AlternateContent xmlns:mc="http://schemas.openxmlformats.org/markup-compatibility/2006">
                <mc:Choice xmlns:v="urn:schemas-microsoft-com:vml" Requires="v">
                  <p:oleObj spid="_x0000_s46850" name="Equation" r:id="rId17" imgW="2298700" imgH="215900" progId="Equation.3">
                    <p:embed/>
                  </p:oleObj>
                </mc:Choice>
                <mc:Fallback>
                  <p:oleObj name="Equation" r:id="rId17" imgW="2298700" imgH="215900" progId="Equation.3">
                    <p:embed/>
                    <p:pic>
                      <p:nvPicPr>
                        <p:cNvPr id="0" name="Object 88" descr="4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0" y="1584"/>
                          <a:ext cx="4277" cy="343"/>
                        </a:xfrm>
                        <a:prstGeom prst="rect">
                          <a:avLst/>
                        </a:prstGeom>
                        <a:noFill/>
                        <a:ln>
                          <a:noFill/>
                        </a:ln>
                        <a:effectLst/>
                        <a:extLst>
                          <a:ext uri="{909E8E84-426E-40DD-AFC4-6F175D3DCCD1}">
                            <a14:hiddenFill xmlns:a14="http://schemas.microsoft.com/office/drawing/2010/main">
                              <a:blipFill dpi="0" rotWithShape="0">
                                <a:blip r:embed="rId19"/>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93" name="Object 89" descr="40%">
              <a:hlinkClick r:id="" action="ppaction://ole?verb=0"/>
              <a:extLst>
                <a:ext uri="{FF2B5EF4-FFF2-40B4-BE49-F238E27FC236}">
                  <a16:creationId xmlns:a16="http://schemas.microsoft.com/office/drawing/2014/main" id="{DD2582BC-D056-4277-A04C-6BF8667690D7}"/>
                </a:ext>
              </a:extLst>
            </p:cNvPr>
            <p:cNvGraphicFramePr>
              <a:graphicFrameLocks/>
            </p:cNvGraphicFramePr>
            <p:nvPr/>
          </p:nvGraphicFramePr>
          <p:xfrm>
            <a:off x="2352" y="2064"/>
            <a:ext cx="1560" cy="336"/>
          </p:xfrm>
          <a:graphic>
            <a:graphicData uri="http://schemas.openxmlformats.org/presentationml/2006/ole">
              <mc:AlternateContent xmlns:mc="http://schemas.openxmlformats.org/markup-compatibility/2006">
                <mc:Choice xmlns:v="urn:schemas-microsoft-com:vml" Requires="v">
                  <p:oleObj spid="_x0000_s46851" name="Equation" r:id="rId20" imgW="837836" imgH="203112" progId="Equation.3">
                    <p:embed/>
                  </p:oleObj>
                </mc:Choice>
                <mc:Fallback>
                  <p:oleObj name="Equation" r:id="rId20" imgW="837836" imgH="203112" progId="Equation.3">
                    <p:embed/>
                    <p:pic>
                      <p:nvPicPr>
                        <p:cNvPr id="0" name="Object 89" descr="4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52" y="2064"/>
                          <a:ext cx="1560" cy="336"/>
                        </a:xfrm>
                        <a:prstGeom prst="rect">
                          <a:avLst/>
                        </a:prstGeom>
                        <a:noFill/>
                        <a:ln>
                          <a:noFill/>
                        </a:ln>
                        <a:effectLst/>
                        <a:extLst>
                          <a:ext uri="{909E8E84-426E-40DD-AFC4-6F175D3DCCD1}">
                            <a14:hiddenFill xmlns:a14="http://schemas.microsoft.com/office/drawing/2010/main">
                              <a:blipFill dpi="0" rotWithShape="0">
                                <a:blip r:embed="rId19"/>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94" name="Object 90" descr="40%">
              <a:hlinkClick r:id="" action="ppaction://ole?verb=0"/>
              <a:extLst>
                <a:ext uri="{FF2B5EF4-FFF2-40B4-BE49-F238E27FC236}">
                  <a16:creationId xmlns:a16="http://schemas.microsoft.com/office/drawing/2014/main" id="{890F7308-CE32-498D-AC03-8703EFF89DBC}"/>
                </a:ext>
              </a:extLst>
            </p:cNvPr>
            <p:cNvGraphicFramePr>
              <a:graphicFrameLocks/>
            </p:cNvGraphicFramePr>
            <p:nvPr/>
          </p:nvGraphicFramePr>
          <p:xfrm>
            <a:off x="432" y="1872"/>
            <a:ext cx="1938" cy="624"/>
          </p:xfrm>
          <a:graphic>
            <a:graphicData uri="http://schemas.openxmlformats.org/presentationml/2006/ole">
              <mc:AlternateContent xmlns:mc="http://schemas.openxmlformats.org/markup-compatibility/2006">
                <mc:Choice xmlns:v="urn:schemas-microsoft-com:vml" Requires="v">
                  <p:oleObj spid="_x0000_s46852" name="Equation" r:id="rId22" imgW="1040948" imgH="393529" progId="Equation.3">
                    <p:embed/>
                  </p:oleObj>
                </mc:Choice>
                <mc:Fallback>
                  <p:oleObj name="Equation" r:id="rId22" imgW="1040948" imgH="393529" progId="Equation.3">
                    <p:embed/>
                    <p:pic>
                      <p:nvPicPr>
                        <p:cNvPr id="0" name="Object 90" descr="4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2" y="1872"/>
                          <a:ext cx="1938" cy="624"/>
                        </a:xfrm>
                        <a:prstGeom prst="rect">
                          <a:avLst/>
                        </a:prstGeom>
                        <a:noFill/>
                        <a:ln>
                          <a:noFill/>
                        </a:ln>
                        <a:effectLst/>
                        <a:extLst>
                          <a:ext uri="{909E8E84-426E-40DD-AFC4-6F175D3DCCD1}">
                            <a14:hiddenFill xmlns:a14="http://schemas.microsoft.com/office/drawing/2010/main">
                              <a:blipFill dpi="0" rotWithShape="0">
                                <a:blip r:embed="rId19"/>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6616"/>
                                        </p:tgtEl>
                                        <p:attrNameLst>
                                          <p:attrName>style.visibility</p:attrName>
                                        </p:attrNameLst>
                                      </p:cBhvr>
                                      <p:to>
                                        <p:strVal val="visible"/>
                                      </p:to>
                                    </p:set>
                                    <p:animEffect transition="in" filter="wipe(left)">
                                      <p:cBhvr>
                                        <p:cTn id="7" dur="500"/>
                                        <p:tgtEl>
                                          <p:spTgt spid="1966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272" fill="hold" nodeType="clickEffect">
                                  <p:stCondLst>
                                    <p:cond delay="0"/>
                                  </p:stCondLst>
                                  <p:childTnLst>
                                    <p:set>
                                      <p:cBhvr>
                                        <p:cTn id="11" dur="1" fill="hold">
                                          <p:stCondLst>
                                            <p:cond delay="0"/>
                                          </p:stCondLst>
                                        </p:cTn>
                                        <p:tgtEl>
                                          <p:spTgt spid="196630"/>
                                        </p:tgtEl>
                                        <p:attrNameLst>
                                          <p:attrName>style.visibility</p:attrName>
                                        </p:attrNameLst>
                                      </p:cBhvr>
                                      <p:to>
                                        <p:strVal val="visible"/>
                                      </p:to>
                                    </p:set>
                                    <p:anim calcmode="lin" valueType="num">
                                      <p:cBhvr>
                                        <p:cTn id="12" dur="500" fill="hold"/>
                                        <p:tgtEl>
                                          <p:spTgt spid="196630"/>
                                        </p:tgtEl>
                                        <p:attrNameLst>
                                          <p:attrName>ppt_w</p:attrName>
                                        </p:attrNameLst>
                                      </p:cBhvr>
                                      <p:tavLst>
                                        <p:tav tm="0">
                                          <p:val>
                                            <p:strVal val="2/3*#ppt_w"/>
                                          </p:val>
                                        </p:tav>
                                        <p:tav tm="100000">
                                          <p:val>
                                            <p:strVal val="#ppt_w"/>
                                          </p:val>
                                        </p:tav>
                                      </p:tavLst>
                                    </p:anim>
                                    <p:anim calcmode="lin" valueType="num">
                                      <p:cBhvr>
                                        <p:cTn id="13" dur="500" fill="hold"/>
                                        <p:tgtEl>
                                          <p:spTgt spid="196630"/>
                                        </p:tgtEl>
                                        <p:attrNameLst>
                                          <p:attrName>ppt_h</p:attrName>
                                        </p:attrNameLst>
                                      </p:cBhvr>
                                      <p:tavLst>
                                        <p:tav tm="0">
                                          <p:val>
                                            <p:strVal val="2/3*#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96694">
                                            <p:txEl>
                                              <p:pRg st="0" end="0"/>
                                            </p:txEl>
                                          </p:spTgt>
                                        </p:tgtEl>
                                        <p:attrNameLst>
                                          <p:attrName>style.visibility</p:attrName>
                                        </p:attrNameLst>
                                      </p:cBhvr>
                                      <p:to>
                                        <p:strVal val="visible"/>
                                      </p:to>
                                    </p:set>
                                    <p:animEffect transition="in" filter="wipe(left)">
                                      <p:cBhvr>
                                        <p:cTn id="18" dur="500"/>
                                        <p:tgtEl>
                                          <p:spTgt spid="196694">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6695"/>
                                        </p:tgtEl>
                                        <p:attrNameLst>
                                          <p:attrName>style.visibility</p:attrName>
                                        </p:attrNameLst>
                                      </p:cBhvr>
                                      <p:to>
                                        <p:strVal val="visible"/>
                                      </p:to>
                                    </p:set>
                                    <p:animEffect transition="in" filter="wipe(left)">
                                      <p:cBhvr>
                                        <p:cTn id="23" dur="500"/>
                                        <p:tgtEl>
                                          <p:spTgt spid="19669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96618"/>
                                        </p:tgtEl>
                                        <p:attrNameLst>
                                          <p:attrName>style.visibility</p:attrName>
                                        </p:attrNameLst>
                                      </p:cBhvr>
                                      <p:to>
                                        <p:strVal val="visible"/>
                                      </p:to>
                                    </p:set>
                                    <p:animEffect transition="in" filter="wipe(left)">
                                      <p:cBhvr>
                                        <p:cTn id="28" dur="500"/>
                                        <p:tgtEl>
                                          <p:spTgt spid="196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6" grpId="0" autoUpdateAnimBg="0"/>
      <p:bldP spid="196694"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a:extLst>
              <a:ext uri="{FF2B5EF4-FFF2-40B4-BE49-F238E27FC236}">
                <a16:creationId xmlns:a16="http://schemas.microsoft.com/office/drawing/2014/main" id="{149CECFE-FD15-4CC5-A805-D478DFB750B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C6DC91B-EED7-49EE-96C7-F5DDCD8AF037}" type="slidenum">
              <a:rPr lang="en-US" altLang="zh-CN" sz="1400" smtClean="0"/>
              <a:pPr>
                <a:spcBef>
                  <a:spcPct val="0"/>
                </a:spcBef>
                <a:buFontTx/>
                <a:buNone/>
              </a:pPr>
              <a:t>45</a:t>
            </a:fld>
            <a:endParaRPr lang="en-US" altLang="zh-CN" sz="1400"/>
          </a:p>
        </p:txBody>
      </p:sp>
      <p:sp>
        <p:nvSpPr>
          <p:cNvPr id="197635" name="Rectangle 3">
            <a:extLst>
              <a:ext uri="{FF2B5EF4-FFF2-40B4-BE49-F238E27FC236}">
                <a16:creationId xmlns:a16="http://schemas.microsoft.com/office/drawing/2014/main" id="{CBE2A6EC-E5B1-424F-9E9B-DC73A8277A28}"/>
              </a:ext>
            </a:extLst>
          </p:cNvPr>
          <p:cNvSpPr>
            <a:spLocks noChangeArrowheads="1"/>
          </p:cNvSpPr>
          <p:nvPr/>
        </p:nvSpPr>
        <p:spPr bwMode="auto">
          <a:xfrm>
            <a:off x="533400" y="1600200"/>
            <a:ext cx="2819400" cy="515938"/>
          </a:xfrm>
          <a:prstGeom prst="rect">
            <a:avLst/>
          </a:prstGeom>
          <a:noFill/>
          <a:ln>
            <a:noFill/>
          </a:ln>
          <a:effec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b="1" i="0">
                <a:solidFill>
                  <a:srgbClr val="006600"/>
                </a:solidFill>
                <a:effectLst>
                  <a:outerShdw blurRad="38100" dist="38100" dir="2700000" algn="tl">
                    <a:srgbClr val="C0C0C0"/>
                  </a:outerShdw>
                </a:effectLst>
                <a:latin typeface="Times New Roman" panose="02020603050405020304" pitchFamily="18" charset="0"/>
              </a:rPr>
              <a:t>(2) </a:t>
            </a:r>
            <a:r>
              <a:rPr kumimoji="1" lang="zh-CN" altLang="en-US" b="1" i="0">
                <a:solidFill>
                  <a:srgbClr val="006600"/>
                </a:solidFill>
                <a:effectLst>
                  <a:outerShdw blurRad="38100" dist="38100" dir="2700000" algn="tl">
                    <a:srgbClr val="C0C0C0"/>
                  </a:outerShdw>
                </a:effectLst>
                <a:latin typeface="Times New Roman" panose="02020603050405020304" pitchFamily="18" charset="0"/>
              </a:rPr>
              <a:t>瞬时功率</a:t>
            </a:r>
            <a:endParaRPr kumimoji="1" lang="zh-CN" altLang="zh-CN" b="1" i="0">
              <a:solidFill>
                <a:srgbClr val="006600"/>
              </a:solidFill>
              <a:effectLst>
                <a:outerShdw blurRad="38100" dist="38100" dir="2700000" algn="tl">
                  <a:srgbClr val="C0C0C0"/>
                </a:outerShdw>
              </a:effectLst>
              <a:latin typeface="Times New Roman" panose="02020603050405020304" pitchFamily="18" charset="0"/>
            </a:endParaRPr>
          </a:p>
        </p:txBody>
      </p:sp>
      <p:grpSp>
        <p:nvGrpSpPr>
          <p:cNvPr id="47108" name="Group 4">
            <a:extLst>
              <a:ext uri="{FF2B5EF4-FFF2-40B4-BE49-F238E27FC236}">
                <a16:creationId xmlns:a16="http://schemas.microsoft.com/office/drawing/2014/main" id="{C2EE564E-8C86-4678-8D88-0A29ADE4C099}"/>
              </a:ext>
            </a:extLst>
          </p:cNvPr>
          <p:cNvGrpSpPr>
            <a:grpSpLocks/>
          </p:cNvGrpSpPr>
          <p:nvPr/>
        </p:nvGrpSpPr>
        <p:grpSpPr bwMode="auto">
          <a:xfrm>
            <a:off x="6875463" y="384175"/>
            <a:ext cx="1735137" cy="1844675"/>
            <a:chOff x="3719" y="366"/>
            <a:chExt cx="939" cy="1000"/>
          </a:xfrm>
        </p:grpSpPr>
        <p:grpSp>
          <p:nvGrpSpPr>
            <p:cNvPr id="47120" name="Group 5">
              <a:extLst>
                <a:ext uri="{FF2B5EF4-FFF2-40B4-BE49-F238E27FC236}">
                  <a16:creationId xmlns:a16="http://schemas.microsoft.com/office/drawing/2014/main" id="{9F304D70-628A-4566-9D6A-759405E8C06E}"/>
                </a:ext>
              </a:extLst>
            </p:cNvPr>
            <p:cNvGrpSpPr>
              <a:grpSpLocks/>
            </p:cNvGrpSpPr>
            <p:nvPr/>
          </p:nvGrpSpPr>
          <p:grpSpPr bwMode="auto">
            <a:xfrm>
              <a:off x="3873" y="639"/>
              <a:ext cx="597" cy="727"/>
              <a:chOff x="3963" y="521"/>
              <a:chExt cx="766" cy="823"/>
            </a:xfrm>
          </p:grpSpPr>
          <p:sp>
            <p:nvSpPr>
              <p:cNvPr id="47129" name="Line 6">
                <a:extLst>
                  <a:ext uri="{FF2B5EF4-FFF2-40B4-BE49-F238E27FC236}">
                    <a16:creationId xmlns:a16="http://schemas.microsoft.com/office/drawing/2014/main" id="{82D66221-72F6-459B-BB27-17827F5A4B4B}"/>
                  </a:ext>
                </a:extLst>
              </p:cNvPr>
              <p:cNvSpPr>
                <a:spLocks noChangeShapeType="1"/>
              </p:cNvSpPr>
              <p:nvPr/>
            </p:nvSpPr>
            <p:spPr bwMode="auto">
              <a:xfrm flipH="1">
                <a:off x="3963" y="533"/>
                <a:ext cx="6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0" name="Line 7">
                <a:extLst>
                  <a:ext uri="{FF2B5EF4-FFF2-40B4-BE49-F238E27FC236}">
                    <a16:creationId xmlns:a16="http://schemas.microsoft.com/office/drawing/2014/main" id="{C974431B-CA27-4D41-B438-FAEF9DB13536}"/>
                  </a:ext>
                </a:extLst>
              </p:cNvPr>
              <p:cNvSpPr>
                <a:spLocks noChangeShapeType="1"/>
              </p:cNvSpPr>
              <p:nvPr/>
            </p:nvSpPr>
            <p:spPr bwMode="auto">
              <a:xfrm flipH="1">
                <a:off x="3963" y="1326"/>
                <a:ext cx="6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131" name="Group 8">
                <a:extLst>
                  <a:ext uri="{FF2B5EF4-FFF2-40B4-BE49-F238E27FC236}">
                    <a16:creationId xmlns:a16="http://schemas.microsoft.com/office/drawing/2014/main" id="{0D2B287B-CDAB-4828-ABC8-C0DFFC4543F9}"/>
                  </a:ext>
                </a:extLst>
              </p:cNvPr>
              <p:cNvGrpSpPr>
                <a:grpSpLocks/>
              </p:cNvGrpSpPr>
              <p:nvPr/>
            </p:nvGrpSpPr>
            <p:grpSpPr bwMode="auto">
              <a:xfrm>
                <a:off x="4500" y="521"/>
                <a:ext cx="229" cy="823"/>
                <a:chOff x="917" y="1197"/>
                <a:chExt cx="183" cy="467"/>
              </a:xfrm>
            </p:grpSpPr>
            <p:sp>
              <p:nvSpPr>
                <p:cNvPr id="47132" name="Line 9">
                  <a:extLst>
                    <a:ext uri="{FF2B5EF4-FFF2-40B4-BE49-F238E27FC236}">
                      <a16:creationId xmlns:a16="http://schemas.microsoft.com/office/drawing/2014/main" id="{E22C4D64-D287-439A-B38E-921CCEFFED25}"/>
                    </a:ext>
                  </a:extLst>
                </p:cNvPr>
                <p:cNvSpPr>
                  <a:spLocks noChangeShapeType="1"/>
                </p:cNvSpPr>
                <p:nvPr/>
              </p:nvSpPr>
              <p:spPr bwMode="auto">
                <a:xfrm>
                  <a:off x="917" y="1454"/>
                  <a:ext cx="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3" name="Line 10">
                  <a:extLst>
                    <a:ext uri="{FF2B5EF4-FFF2-40B4-BE49-F238E27FC236}">
                      <a16:creationId xmlns:a16="http://schemas.microsoft.com/office/drawing/2014/main" id="{468DC79C-B1F0-4201-A7F9-BF77CB8A9570}"/>
                    </a:ext>
                  </a:extLst>
                </p:cNvPr>
                <p:cNvSpPr>
                  <a:spLocks noChangeShapeType="1"/>
                </p:cNvSpPr>
                <p:nvPr/>
              </p:nvSpPr>
              <p:spPr bwMode="auto">
                <a:xfrm flipV="1">
                  <a:off x="1008" y="1197"/>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4" name="Line 11">
                  <a:extLst>
                    <a:ext uri="{FF2B5EF4-FFF2-40B4-BE49-F238E27FC236}">
                      <a16:creationId xmlns:a16="http://schemas.microsoft.com/office/drawing/2014/main" id="{28D6A9AE-A255-455D-B1AB-B9A292ED5EE9}"/>
                    </a:ext>
                  </a:extLst>
                </p:cNvPr>
                <p:cNvSpPr>
                  <a:spLocks noChangeShapeType="1"/>
                </p:cNvSpPr>
                <p:nvPr/>
              </p:nvSpPr>
              <p:spPr bwMode="auto">
                <a:xfrm flipV="1">
                  <a:off x="1008" y="1451"/>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5" name="Line 12">
                  <a:extLst>
                    <a:ext uri="{FF2B5EF4-FFF2-40B4-BE49-F238E27FC236}">
                      <a16:creationId xmlns:a16="http://schemas.microsoft.com/office/drawing/2014/main" id="{10BCEC89-066A-4B01-A3C1-0E73CCA5CE03}"/>
                    </a:ext>
                  </a:extLst>
                </p:cNvPr>
                <p:cNvSpPr>
                  <a:spLocks noChangeShapeType="1"/>
                </p:cNvSpPr>
                <p:nvPr/>
              </p:nvSpPr>
              <p:spPr bwMode="auto">
                <a:xfrm>
                  <a:off x="917" y="1406"/>
                  <a:ext cx="18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7121" name="Line 13">
              <a:extLst>
                <a:ext uri="{FF2B5EF4-FFF2-40B4-BE49-F238E27FC236}">
                  <a16:creationId xmlns:a16="http://schemas.microsoft.com/office/drawing/2014/main" id="{91CB9694-B14E-433A-A3FC-7067D2C17CB4}"/>
                </a:ext>
              </a:extLst>
            </p:cNvPr>
            <p:cNvSpPr>
              <a:spLocks noChangeShapeType="1"/>
            </p:cNvSpPr>
            <p:nvPr/>
          </p:nvSpPr>
          <p:spPr bwMode="auto">
            <a:xfrm>
              <a:off x="3989" y="549"/>
              <a:ext cx="23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2" name="Rectangle 14">
              <a:extLst>
                <a:ext uri="{FF2B5EF4-FFF2-40B4-BE49-F238E27FC236}">
                  <a16:creationId xmlns:a16="http://schemas.microsoft.com/office/drawing/2014/main" id="{4F09E175-BC93-420B-85FE-47CBB381B45D}"/>
                </a:ext>
              </a:extLst>
            </p:cNvPr>
            <p:cNvSpPr>
              <a:spLocks noChangeArrowheads="1"/>
            </p:cNvSpPr>
            <p:nvPr/>
          </p:nvSpPr>
          <p:spPr bwMode="auto">
            <a:xfrm>
              <a:off x="3720" y="829"/>
              <a:ext cx="19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u</a:t>
              </a:r>
              <a:endParaRPr kumimoji="1" lang="en-US" altLang="zh-CN" sz="2400" b="1" i="0">
                <a:solidFill>
                  <a:srgbClr val="0000FF"/>
                </a:solidFill>
                <a:latin typeface="Times New Roman" panose="02020603050405020304" pitchFamily="18" charset="0"/>
              </a:endParaRPr>
            </a:p>
          </p:txBody>
        </p:sp>
        <p:sp>
          <p:nvSpPr>
            <p:cNvPr id="47123" name="Rectangle 15">
              <a:extLst>
                <a:ext uri="{FF2B5EF4-FFF2-40B4-BE49-F238E27FC236}">
                  <a16:creationId xmlns:a16="http://schemas.microsoft.com/office/drawing/2014/main" id="{16AA4D38-81A3-416F-8C8E-C095ABAFA19D}"/>
                </a:ext>
              </a:extLst>
            </p:cNvPr>
            <p:cNvSpPr>
              <a:spLocks noChangeArrowheads="1"/>
            </p:cNvSpPr>
            <p:nvPr/>
          </p:nvSpPr>
          <p:spPr bwMode="auto">
            <a:xfrm>
              <a:off x="4238" y="366"/>
              <a:ext cx="143"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i</a:t>
              </a:r>
              <a:endParaRPr kumimoji="1" lang="en-US" altLang="zh-CN" sz="2400" b="1" i="0">
                <a:solidFill>
                  <a:srgbClr val="0000FF"/>
                </a:solidFill>
                <a:latin typeface="Times New Roman" panose="02020603050405020304" pitchFamily="18" charset="0"/>
              </a:endParaRPr>
            </a:p>
          </p:txBody>
        </p:sp>
        <p:sp>
          <p:nvSpPr>
            <p:cNvPr id="47124" name="Text Box 16">
              <a:extLst>
                <a:ext uri="{FF2B5EF4-FFF2-40B4-BE49-F238E27FC236}">
                  <a16:creationId xmlns:a16="http://schemas.microsoft.com/office/drawing/2014/main" id="{C125A779-1388-42CC-9561-3B49FB4A487F}"/>
                </a:ext>
              </a:extLst>
            </p:cNvPr>
            <p:cNvSpPr txBox="1">
              <a:spLocks noChangeArrowheads="1"/>
            </p:cNvSpPr>
            <p:nvPr/>
          </p:nvSpPr>
          <p:spPr bwMode="auto">
            <a:xfrm>
              <a:off x="4449" y="870"/>
              <a:ext cx="20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Times New Roman" panose="02020603050405020304" pitchFamily="18" charset="0"/>
                </a:rPr>
                <a:t>C</a:t>
              </a:r>
              <a:endParaRPr kumimoji="1" lang="en-US" altLang="zh-CN" sz="2400" b="1" i="0">
                <a:latin typeface="Times New Roman" panose="02020603050405020304" pitchFamily="18" charset="0"/>
              </a:endParaRPr>
            </a:p>
          </p:txBody>
        </p:sp>
        <p:sp>
          <p:nvSpPr>
            <p:cNvPr id="47125" name="Text Box 17">
              <a:extLst>
                <a:ext uri="{FF2B5EF4-FFF2-40B4-BE49-F238E27FC236}">
                  <a16:creationId xmlns:a16="http://schemas.microsoft.com/office/drawing/2014/main" id="{D7A391F7-8FAC-4446-A079-1C4233CFE049}"/>
                </a:ext>
              </a:extLst>
            </p:cNvPr>
            <p:cNvSpPr txBox="1">
              <a:spLocks noChangeArrowheads="1"/>
            </p:cNvSpPr>
            <p:nvPr/>
          </p:nvSpPr>
          <p:spPr bwMode="auto">
            <a:xfrm>
              <a:off x="3719" y="598"/>
              <a:ext cx="209"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0">
                  <a:solidFill>
                    <a:srgbClr val="FF3300"/>
                  </a:solidFill>
                  <a:latin typeface="Times New Roman" panose="02020603050405020304" pitchFamily="18" charset="0"/>
                </a:rPr>
                <a:t>+</a:t>
              </a:r>
            </a:p>
          </p:txBody>
        </p:sp>
        <p:sp>
          <p:nvSpPr>
            <p:cNvPr id="47126" name="Text Box 18">
              <a:extLst>
                <a:ext uri="{FF2B5EF4-FFF2-40B4-BE49-F238E27FC236}">
                  <a16:creationId xmlns:a16="http://schemas.microsoft.com/office/drawing/2014/main" id="{2D283399-E31E-4AD4-85BF-A1D07BC1041D}"/>
                </a:ext>
              </a:extLst>
            </p:cNvPr>
            <p:cNvSpPr txBox="1">
              <a:spLocks noChangeArrowheads="1"/>
            </p:cNvSpPr>
            <p:nvPr/>
          </p:nvSpPr>
          <p:spPr bwMode="auto">
            <a:xfrm>
              <a:off x="3765" y="1030"/>
              <a:ext cx="18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solidFill>
                    <a:srgbClr val="FF3300"/>
                  </a:solidFill>
                  <a:latin typeface="Times New Roman" panose="02020603050405020304" pitchFamily="18" charset="0"/>
                </a:rPr>
                <a:t>_</a:t>
              </a:r>
            </a:p>
          </p:txBody>
        </p:sp>
        <p:sp>
          <p:nvSpPr>
            <p:cNvPr id="47127" name="Oval 19">
              <a:extLst>
                <a:ext uri="{FF2B5EF4-FFF2-40B4-BE49-F238E27FC236}">
                  <a16:creationId xmlns:a16="http://schemas.microsoft.com/office/drawing/2014/main" id="{AA29852B-F59C-4150-9A63-69FDDF0B0FA1}"/>
                </a:ext>
              </a:extLst>
            </p:cNvPr>
            <p:cNvSpPr>
              <a:spLocks noChangeArrowheads="1"/>
            </p:cNvSpPr>
            <p:nvPr/>
          </p:nvSpPr>
          <p:spPr bwMode="auto">
            <a:xfrm>
              <a:off x="3822" y="623"/>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47128" name="Oval 20">
              <a:extLst>
                <a:ext uri="{FF2B5EF4-FFF2-40B4-BE49-F238E27FC236}">
                  <a16:creationId xmlns:a16="http://schemas.microsoft.com/office/drawing/2014/main" id="{77AE1591-B1D9-4183-A4C9-19A56BFC48BB}"/>
                </a:ext>
              </a:extLst>
            </p:cNvPr>
            <p:cNvSpPr>
              <a:spLocks noChangeArrowheads="1"/>
            </p:cNvSpPr>
            <p:nvPr/>
          </p:nvSpPr>
          <p:spPr bwMode="auto">
            <a:xfrm>
              <a:off x="3824" y="1318"/>
              <a:ext cx="45" cy="45"/>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197653" name="Text Box 21">
            <a:extLst>
              <a:ext uri="{FF2B5EF4-FFF2-40B4-BE49-F238E27FC236}">
                <a16:creationId xmlns:a16="http://schemas.microsoft.com/office/drawing/2014/main" id="{B04AAC9F-4D84-4C34-82E7-00090BD4BF0C}"/>
              </a:ext>
            </a:extLst>
          </p:cNvPr>
          <p:cNvSpPr txBox="1">
            <a:spLocks noChangeArrowheads="1"/>
          </p:cNvSpPr>
          <p:nvPr/>
        </p:nvSpPr>
        <p:spPr bwMode="auto">
          <a:xfrm>
            <a:off x="609600" y="3505200"/>
            <a:ext cx="2117725" cy="519113"/>
          </a:xfrm>
          <a:prstGeom prst="rect">
            <a:avLst/>
          </a:prstGeom>
          <a:noFill/>
          <a:ln>
            <a:noFill/>
          </a:ln>
          <a:effectLst/>
        </p:spPr>
        <p:txBody>
          <a:bodyPr wrap="none">
            <a:spAutoFit/>
          </a:bodyPr>
          <a:lstStyle/>
          <a:p>
            <a:pPr>
              <a:spcBef>
                <a:spcPct val="50000"/>
              </a:spcBef>
              <a:defRPr/>
            </a:pPr>
            <a:r>
              <a:rPr kumimoji="1" lang="en-US" altLang="zh-CN" b="1" i="0">
                <a:solidFill>
                  <a:srgbClr val="006600"/>
                </a:solidFill>
                <a:effectLst>
                  <a:outerShdw blurRad="38100" dist="38100" dir="2700000" algn="tl">
                    <a:srgbClr val="C0C0C0"/>
                  </a:outerShdw>
                </a:effectLst>
                <a:latin typeface="Times New Roman" panose="02020603050405020304" pitchFamily="18" charset="0"/>
              </a:rPr>
              <a:t>(3) </a:t>
            </a:r>
            <a:r>
              <a:rPr kumimoji="1" lang="zh-CN" altLang="en-US" b="1" i="0">
                <a:solidFill>
                  <a:srgbClr val="006600"/>
                </a:solidFill>
                <a:effectLst>
                  <a:outerShdw blurRad="38100" dist="38100" dir="2700000" algn="tl">
                    <a:srgbClr val="C0C0C0"/>
                  </a:outerShdw>
                </a:effectLst>
                <a:latin typeface="Times New Roman" panose="02020603050405020304" pitchFamily="18" charset="0"/>
              </a:rPr>
              <a:t>平均功率</a:t>
            </a:r>
            <a:endParaRPr kumimoji="1" lang="zh-CN" altLang="en-US" b="1">
              <a:solidFill>
                <a:srgbClr val="006600"/>
              </a:solidFill>
              <a:effectLst>
                <a:outerShdw blurRad="38100" dist="38100" dir="2700000" algn="tl">
                  <a:srgbClr val="C0C0C0"/>
                </a:outerShdw>
              </a:effectLst>
              <a:latin typeface="宋体" panose="02010600030101010101" pitchFamily="2" charset="-122"/>
            </a:endParaRPr>
          </a:p>
        </p:txBody>
      </p:sp>
      <p:grpSp>
        <p:nvGrpSpPr>
          <p:cNvPr id="47110" name="Group 23">
            <a:extLst>
              <a:ext uri="{FF2B5EF4-FFF2-40B4-BE49-F238E27FC236}">
                <a16:creationId xmlns:a16="http://schemas.microsoft.com/office/drawing/2014/main" id="{F7C73E88-4371-4CC1-8C0F-581FC6992F99}"/>
              </a:ext>
            </a:extLst>
          </p:cNvPr>
          <p:cNvGrpSpPr>
            <a:grpSpLocks/>
          </p:cNvGrpSpPr>
          <p:nvPr/>
        </p:nvGrpSpPr>
        <p:grpSpPr bwMode="auto">
          <a:xfrm>
            <a:off x="1104900" y="609600"/>
            <a:ext cx="4533900" cy="914400"/>
            <a:chOff x="624" y="288"/>
            <a:chExt cx="3417" cy="672"/>
          </a:xfrm>
        </p:grpSpPr>
        <p:graphicFrame>
          <p:nvGraphicFramePr>
            <p:cNvPr id="47117" name="Object 24">
              <a:hlinkClick r:id="" action="ppaction://ole?verb=0"/>
              <a:extLst>
                <a:ext uri="{FF2B5EF4-FFF2-40B4-BE49-F238E27FC236}">
                  <a16:creationId xmlns:a16="http://schemas.microsoft.com/office/drawing/2014/main" id="{5DF70305-FBA7-413E-A4F4-481BF3180F77}"/>
                </a:ext>
              </a:extLst>
            </p:cNvPr>
            <p:cNvGraphicFramePr>
              <a:graphicFrameLocks/>
            </p:cNvGraphicFramePr>
            <p:nvPr/>
          </p:nvGraphicFramePr>
          <p:xfrm>
            <a:off x="696" y="576"/>
            <a:ext cx="3345" cy="384"/>
          </p:xfrm>
          <a:graphic>
            <a:graphicData uri="http://schemas.openxmlformats.org/presentationml/2006/ole">
              <mc:AlternateContent xmlns:mc="http://schemas.openxmlformats.org/markup-compatibility/2006">
                <mc:Choice xmlns:v="urn:schemas-microsoft-com:vml" Requires="v">
                  <p:oleObj spid="_x0000_s47556" name="Equation" r:id="rId3" imgW="1714500" imgH="241300" progId="Equation.3">
                    <p:embed/>
                  </p:oleObj>
                </mc:Choice>
                <mc:Fallback>
                  <p:oleObj name="Equation" r:id="rId3" imgW="1714500" imgH="241300" progId="Equation.3">
                    <p:embed/>
                    <p:pic>
                      <p:nvPicPr>
                        <p:cNvPr id="0" name="Object 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 y="576"/>
                          <a:ext cx="334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8" name="Object 25">
              <a:hlinkClick r:id="" action="ppaction://ole?verb=0"/>
              <a:extLst>
                <a:ext uri="{FF2B5EF4-FFF2-40B4-BE49-F238E27FC236}">
                  <a16:creationId xmlns:a16="http://schemas.microsoft.com/office/drawing/2014/main" id="{420F3F4E-2B79-443B-B14B-A57CE31CE712}"/>
                </a:ext>
              </a:extLst>
            </p:cNvPr>
            <p:cNvGraphicFramePr>
              <a:graphicFrameLocks/>
            </p:cNvGraphicFramePr>
            <p:nvPr/>
          </p:nvGraphicFramePr>
          <p:xfrm>
            <a:off x="720" y="288"/>
            <a:ext cx="1870" cy="384"/>
          </p:xfrm>
          <a:graphic>
            <a:graphicData uri="http://schemas.openxmlformats.org/presentationml/2006/ole">
              <mc:AlternateContent xmlns:mc="http://schemas.openxmlformats.org/markup-compatibility/2006">
                <mc:Choice xmlns:v="urn:schemas-microsoft-com:vml" Requires="v">
                  <p:oleObj spid="_x0000_s47557" name="Equation" r:id="rId5" imgW="965200" imgH="241300" progId="Equation.3">
                    <p:embed/>
                  </p:oleObj>
                </mc:Choice>
                <mc:Fallback>
                  <p:oleObj name="Equation" r:id="rId5" imgW="965200" imgH="241300" progId="Equation.3">
                    <p:embed/>
                    <p:pic>
                      <p:nvPicPr>
                        <p:cNvPr id="0" name="Object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288"/>
                          <a:ext cx="18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19" name="AutoShape 26">
              <a:extLst>
                <a:ext uri="{FF2B5EF4-FFF2-40B4-BE49-F238E27FC236}">
                  <a16:creationId xmlns:a16="http://schemas.microsoft.com/office/drawing/2014/main" id="{5D595B24-35A7-4E0A-963A-39CFCDC0AED0}"/>
                </a:ext>
              </a:extLst>
            </p:cNvPr>
            <p:cNvSpPr>
              <a:spLocks/>
            </p:cNvSpPr>
            <p:nvPr/>
          </p:nvSpPr>
          <p:spPr bwMode="auto">
            <a:xfrm>
              <a:off x="624" y="380"/>
              <a:ext cx="95" cy="484"/>
            </a:xfrm>
            <a:prstGeom prst="leftBrace">
              <a:avLst>
                <a:gd name="adj1" fmla="val 42456"/>
                <a:gd name="adj2" fmla="val 50000"/>
              </a:avLst>
            </a:prstGeom>
            <a:noFill/>
            <a:ln w="381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aphicFrame>
        <p:nvGraphicFramePr>
          <p:cNvPr id="197660" name="Object 28" descr="20%">
            <a:hlinkClick r:id="" action="ppaction://ole?verb=0"/>
            <a:extLst>
              <a:ext uri="{FF2B5EF4-FFF2-40B4-BE49-F238E27FC236}">
                <a16:creationId xmlns:a16="http://schemas.microsoft.com/office/drawing/2014/main" id="{F7698BC3-17ED-4FC2-BE2C-F4F731E11AA5}"/>
              </a:ext>
            </a:extLst>
          </p:cNvPr>
          <p:cNvGraphicFramePr>
            <a:graphicFrameLocks/>
          </p:cNvGraphicFramePr>
          <p:nvPr/>
        </p:nvGraphicFramePr>
        <p:xfrm>
          <a:off x="1143000" y="3962400"/>
          <a:ext cx="5715000" cy="838200"/>
        </p:xfrm>
        <a:graphic>
          <a:graphicData uri="http://schemas.openxmlformats.org/presentationml/2006/ole">
            <mc:AlternateContent xmlns:mc="http://schemas.openxmlformats.org/markup-compatibility/2006">
              <mc:Choice xmlns:v="urn:schemas-microsoft-com:vml" Requires="v">
                <p:oleObj spid="_x0000_s47558" name="Equation" r:id="rId7" imgW="2628900" imgH="393700" progId="Equation.3">
                  <p:embed/>
                </p:oleObj>
              </mc:Choice>
              <mc:Fallback>
                <p:oleObj name="Equation" r:id="rId7" imgW="2628900" imgH="393700" progId="Equation.3">
                  <p:embed/>
                  <p:pic>
                    <p:nvPicPr>
                      <p:cNvPr id="0" name="Object 28" descr="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3962400"/>
                        <a:ext cx="5715000" cy="838200"/>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7661" name="Group 29">
            <a:extLst>
              <a:ext uri="{FF2B5EF4-FFF2-40B4-BE49-F238E27FC236}">
                <a16:creationId xmlns:a16="http://schemas.microsoft.com/office/drawing/2014/main" id="{40CE8ED6-1DF3-4C31-9DB6-DB5097213D99}"/>
              </a:ext>
            </a:extLst>
          </p:cNvPr>
          <p:cNvGrpSpPr>
            <a:grpSpLocks/>
          </p:cNvGrpSpPr>
          <p:nvPr/>
        </p:nvGrpSpPr>
        <p:grpSpPr bwMode="auto">
          <a:xfrm>
            <a:off x="838200" y="2286000"/>
            <a:ext cx="5410200" cy="1219200"/>
            <a:chOff x="240" y="1584"/>
            <a:chExt cx="4277" cy="912"/>
          </a:xfrm>
        </p:grpSpPr>
        <p:graphicFrame>
          <p:nvGraphicFramePr>
            <p:cNvPr id="47114" name="Object 30" descr="40%">
              <a:hlinkClick r:id="" action="ppaction://ole?verb=0"/>
              <a:extLst>
                <a:ext uri="{FF2B5EF4-FFF2-40B4-BE49-F238E27FC236}">
                  <a16:creationId xmlns:a16="http://schemas.microsoft.com/office/drawing/2014/main" id="{C5E91D73-C6D1-4AFE-B462-CEDD880830D7}"/>
                </a:ext>
              </a:extLst>
            </p:cNvPr>
            <p:cNvGraphicFramePr>
              <a:graphicFrameLocks/>
            </p:cNvGraphicFramePr>
            <p:nvPr/>
          </p:nvGraphicFramePr>
          <p:xfrm>
            <a:off x="240" y="1584"/>
            <a:ext cx="4277" cy="343"/>
          </p:xfrm>
          <a:graphic>
            <a:graphicData uri="http://schemas.openxmlformats.org/presentationml/2006/ole">
              <mc:AlternateContent xmlns:mc="http://schemas.openxmlformats.org/markup-compatibility/2006">
                <mc:Choice xmlns:v="urn:schemas-microsoft-com:vml" Requires="v">
                  <p:oleObj spid="_x0000_s47559" name="Equation" r:id="rId10" imgW="2298700" imgH="215900" progId="Equation.3">
                    <p:embed/>
                  </p:oleObj>
                </mc:Choice>
                <mc:Fallback>
                  <p:oleObj name="Equation" r:id="rId10" imgW="2298700" imgH="215900" progId="Equation.3">
                    <p:embed/>
                    <p:pic>
                      <p:nvPicPr>
                        <p:cNvPr id="0" name="Object 30" descr="4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 y="1584"/>
                          <a:ext cx="4277" cy="343"/>
                        </a:xfrm>
                        <a:prstGeom prst="rect">
                          <a:avLst/>
                        </a:prstGeom>
                        <a:noFill/>
                        <a:ln>
                          <a:noFill/>
                        </a:ln>
                        <a:effectLst/>
                        <a:extLst>
                          <a:ext uri="{909E8E84-426E-40DD-AFC4-6F175D3DCCD1}">
                            <a14:hiddenFill xmlns:a14="http://schemas.microsoft.com/office/drawing/2010/main">
                              <a:blipFill dpi="0" rotWithShape="0">
                                <a:blip r:embed="rId12"/>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5" name="Object 31" descr="40%">
              <a:hlinkClick r:id="" action="ppaction://ole?verb=0"/>
              <a:extLst>
                <a:ext uri="{FF2B5EF4-FFF2-40B4-BE49-F238E27FC236}">
                  <a16:creationId xmlns:a16="http://schemas.microsoft.com/office/drawing/2014/main" id="{F518BF62-23CE-4600-9516-B03B57335524}"/>
                </a:ext>
              </a:extLst>
            </p:cNvPr>
            <p:cNvGraphicFramePr>
              <a:graphicFrameLocks/>
            </p:cNvGraphicFramePr>
            <p:nvPr/>
          </p:nvGraphicFramePr>
          <p:xfrm>
            <a:off x="2352" y="2064"/>
            <a:ext cx="1560" cy="336"/>
          </p:xfrm>
          <a:graphic>
            <a:graphicData uri="http://schemas.openxmlformats.org/presentationml/2006/ole">
              <mc:AlternateContent xmlns:mc="http://schemas.openxmlformats.org/markup-compatibility/2006">
                <mc:Choice xmlns:v="urn:schemas-microsoft-com:vml" Requires="v">
                  <p:oleObj spid="_x0000_s47560" name="Equation" r:id="rId13" imgW="837836" imgH="203112" progId="Equation.3">
                    <p:embed/>
                  </p:oleObj>
                </mc:Choice>
                <mc:Fallback>
                  <p:oleObj name="Equation" r:id="rId13" imgW="837836" imgH="203112" progId="Equation.3">
                    <p:embed/>
                    <p:pic>
                      <p:nvPicPr>
                        <p:cNvPr id="0" name="Object 31" descr="4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2" y="2064"/>
                          <a:ext cx="1560" cy="336"/>
                        </a:xfrm>
                        <a:prstGeom prst="rect">
                          <a:avLst/>
                        </a:prstGeom>
                        <a:noFill/>
                        <a:ln>
                          <a:noFill/>
                        </a:ln>
                        <a:effectLst/>
                        <a:extLst>
                          <a:ext uri="{909E8E84-426E-40DD-AFC4-6F175D3DCCD1}">
                            <a14:hiddenFill xmlns:a14="http://schemas.microsoft.com/office/drawing/2010/main">
                              <a:blipFill dpi="0" rotWithShape="0">
                                <a:blip r:embed="rId12"/>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6" name="Object 32" descr="40%">
              <a:hlinkClick r:id="" action="ppaction://ole?verb=0"/>
              <a:extLst>
                <a:ext uri="{FF2B5EF4-FFF2-40B4-BE49-F238E27FC236}">
                  <a16:creationId xmlns:a16="http://schemas.microsoft.com/office/drawing/2014/main" id="{EE36464C-4B57-4FCB-B99D-4F7CC21DA24B}"/>
                </a:ext>
              </a:extLst>
            </p:cNvPr>
            <p:cNvGraphicFramePr>
              <a:graphicFrameLocks/>
            </p:cNvGraphicFramePr>
            <p:nvPr/>
          </p:nvGraphicFramePr>
          <p:xfrm>
            <a:off x="432" y="1872"/>
            <a:ext cx="1938" cy="624"/>
          </p:xfrm>
          <a:graphic>
            <a:graphicData uri="http://schemas.openxmlformats.org/presentationml/2006/ole">
              <mc:AlternateContent xmlns:mc="http://schemas.openxmlformats.org/markup-compatibility/2006">
                <mc:Choice xmlns:v="urn:schemas-microsoft-com:vml" Requires="v">
                  <p:oleObj spid="_x0000_s47561" name="Equation" r:id="rId15" imgW="1040948" imgH="393529" progId="Equation.3">
                    <p:embed/>
                  </p:oleObj>
                </mc:Choice>
                <mc:Fallback>
                  <p:oleObj name="Equation" r:id="rId15" imgW="1040948" imgH="393529" progId="Equation.3">
                    <p:embed/>
                    <p:pic>
                      <p:nvPicPr>
                        <p:cNvPr id="0" name="Object 32" descr="4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 y="1872"/>
                          <a:ext cx="1938" cy="624"/>
                        </a:xfrm>
                        <a:prstGeom prst="rect">
                          <a:avLst/>
                        </a:prstGeom>
                        <a:noFill/>
                        <a:ln>
                          <a:noFill/>
                        </a:ln>
                        <a:effectLst/>
                        <a:extLst>
                          <a:ext uri="{909E8E84-426E-40DD-AFC4-6F175D3DCCD1}">
                            <a14:hiddenFill xmlns:a14="http://schemas.microsoft.com/office/drawing/2010/main">
                              <a:blipFill dpi="0" rotWithShape="0">
                                <a:blip r:embed="rId12"/>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7666" name="Rectangle 34">
            <a:extLst>
              <a:ext uri="{FF2B5EF4-FFF2-40B4-BE49-F238E27FC236}">
                <a16:creationId xmlns:a16="http://schemas.microsoft.com/office/drawing/2014/main" id="{D63C2001-B559-420E-93B9-8BDF381CF3CE}"/>
              </a:ext>
            </a:extLst>
          </p:cNvPr>
          <p:cNvSpPr>
            <a:spLocks noChangeArrowheads="1"/>
          </p:cNvSpPr>
          <p:nvPr/>
        </p:nvSpPr>
        <p:spPr bwMode="auto">
          <a:xfrm>
            <a:off x="609600" y="5105400"/>
            <a:ext cx="8001000" cy="914400"/>
          </a:xfrm>
          <a:prstGeom prst="rect">
            <a:avLst/>
          </a:prstGeom>
          <a:noFill/>
          <a:ln>
            <a:noFill/>
          </a:ln>
          <a:effectLst/>
        </p:spPr>
        <p:txBody>
          <a:bodyPr lIns="92075" tIns="46038" rIns="92075" bIns="46038"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spcBef>
                <a:spcPct val="50000"/>
              </a:spcBef>
              <a:defRPr/>
            </a:pPr>
            <a:r>
              <a:rPr lang="en-US" altLang="zh-CN" sz="2800" b="1" i="0" dirty="0">
                <a:solidFill>
                  <a:schemeClr val="tx1"/>
                </a:solidFill>
                <a:effectLst>
                  <a:outerShdw blurRad="38100" dist="38100" dir="2700000" algn="tl">
                    <a:srgbClr val="C0C0C0"/>
                  </a:outerShdw>
                </a:effectLst>
                <a:latin typeface="Times New Roman" panose="02020603050405020304" pitchFamily="18" charset="0"/>
                <a:sym typeface="Wingdings 2" panose="05020102010507070707" pitchFamily="18" charset="2"/>
              </a:rPr>
              <a:t>       </a:t>
            </a:r>
            <a:r>
              <a:rPr lang="zh-CN" altLang="en-US" sz="2800" b="1" i="0" dirty="0">
                <a:solidFill>
                  <a:schemeClr val="tx1"/>
                </a:solidFill>
                <a:effectLst>
                  <a:outerShdw blurRad="38100" dist="38100" dir="2700000" algn="tl">
                    <a:srgbClr val="C0C0C0"/>
                  </a:outerShdw>
                </a:effectLst>
                <a:latin typeface="Times New Roman" panose="02020603050405020304" pitchFamily="18" charset="0"/>
                <a:sym typeface="Wingdings 2" panose="05020102010507070707" pitchFamily="18" charset="2"/>
              </a:rPr>
              <a:t>与电感元件相似，电容元件有的时刻是吸收电功率，有的时刻发出电功率。平均功率为零。</a:t>
            </a:r>
            <a:endParaRPr lang="zh-CN" altLang="en-US" sz="2800" b="1" i="0" dirty="0">
              <a:solidFill>
                <a:schemeClr val="tx1"/>
              </a:solidFill>
              <a:effectLst>
                <a:outerShdw blurRad="38100" dist="38100" dir="2700000" algn="tl">
                  <a:srgbClr val="C0C0C0"/>
                </a:outerShdw>
              </a:effectLst>
              <a:sym typeface="Wingdings 2" panose="050201020105070707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Effect transition="in" filter="wipe(left)">
                                      <p:cBhvr>
                                        <p:cTn id="7" dur="500"/>
                                        <p:tgtEl>
                                          <p:spTgt spid="197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7661"/>
                                        </p:tgtEl>
                                        <p:attrNameLst>
                                          <p:attrName>style.visibility</p:attrName>
                                        </p:attrNameLst>
                                      </p:cBhvr>
                                      <p:to>
                                        <p:strVal val="visible"/>
                                      </p:to>
                                    </p:set>
                                    <p:animEffect transition="in" filter="wipe(left)">
                                      <p:cBhvr>
                                        <p:cTn id="12" dur="500"/>
                                        <p:tgtEl>
                                          <p:spTgt spid="1976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7653"/>
                                        </p:tgtEl>
                                        <p:attrNameLst>
                                          <p:attrName>style.visibility</p:attrName>
                                        </p:attrNameLst>
                                      </p:cBhvr>
                                      <p:to>
                                        <p:strVal val="visible"/>
                                      </p:to>
                                    </p:set>
                                    <p:animEffect transition="in" filter="wipe(left)">
                                      <p:cBhvr>
                                        <p:cTn id="17" dur="500"/>
                                        <p:tgtEl>
                                          <p:spTgt spid="1976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97660"/>
                                        </p:tgtEl>
                                        <p:attrNameLst>
                                          <p:attrName>style.visibility</p:attrName>
                                        </p:attrNameLst>
                                      </p:cBhvr>
                                      <p:to>
                                        <p:strVal val="visible"/>
                                      </p:to>
                                    </p:set>
                                    <p:animEffect transition="in" filter="checkerboard(across)">
                                      <p:cBhvr>
                                        <p:cTn id="22" dur="500"/>
                                        <p:tgtEl>
                                          <p:spTgt spid="1976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7666"/>
                                        </p:tgtEl>
                                        <p:attrNameLst>
                                          <p:attrName>style.visibility</p:attrName>
                                        </p:attrNameLst>
                                      </p:cBhvr>
                                      <p:to>
                                        <p:strVal val="visible"/>
                                      </p:to>
                                    </p:set>
                                    <p:animEffect transition="in" filter="wipe(left)">
                                      <p:cBhvr>
                                        <p:cTn id="27" dur="500"/>
                                        <p:tgtEl>
                                          <p:spTgt spid="197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autoUpdateAnimBg="0"/>
      <p:bldP spid="197653" grpId="0" autoUpdateAnimBg="0"/>
      <p:bldP spid="19766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a:extLst>
              <a:ext uri="{FF2B5EF4-FFF2-40B4-BE49-F238E27FC236}">
                <a16:creationId xmlns:a16="http://schemas.microsoft.com/office/drawing/2014/main" id="{0C0737F1-4145-417F-9BFC-9D59197487C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1B5EE8E-93F2-45B9-BDA7-C929D5910205}" type="slidenum">
              <a:rPr lang="en-US" altLang="zh-CN" sz="1400" smtClean="0"/>
              <a:pPr>
                <a:spcBef>
                  <a:spcPct val="0"/>
                </a:spcBef>
                <a:buFontTx/>
                <a:buNone/>
              </a:pPr>
              <a:t>46</a:t>
            </a:fld>
            <a:endParaRPr lang="en-US" altLang="zh-CN" sz="1400"/>
          </a:p>
        </p:txBody>
      </p:sp>
      <p:sp>
        <p:nvSpPr>
          <p:cNvPr id="48131" name="Rectangle 4">
            <a:extLst>
              <a:ext uri="{FF2B5EF4-FFF2-40B4-BE49-F238E27FC236}">
                <a16:creationId xmlns:a16="http://schemas.microsoft.com/office/drawing/2014/main" id="{DABB40C5-185F-466D-829B-56E1C0F3C6F9}"/>
              </a:ext>
            </a:extLst>
          </p:cNvPr>
          <p:cNvSpPr>
            <a:spLocks noChangeArrowheads="1"/>
          </p:cNvSpPr>
          <p:nvPr/>
        </p:nvSpPr>
        <p:spPr bwMode="auto">
          <a:xfrm>
            <a:off x="685800" y="838200"/>
            <a:ext cx="2743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i="0">
                <a:solidFill>
                  <a:srgbClr val="000099"/>
                </a:solidFill>
                <a:latin typeface="宋体" panose="02010600030101010101" pitchFamily="2" charset="-122"/>
              </a:rPr>
              <a:t>瞬时功率</a:t>
            </a:r>
            <a:r>
              <a:rPr lang="zh-CN" altLang="en-US" sz="2800" b="1" i="0">
                <a:solidFill>
                  <a:srgbClr val="000099"/>
                </a:solidFill>
              </a:rPr>
              <a:t> </a:t>
            </a:r>
            <a:r>
              <a:rPr lang="zh-CN" altLang="zh-CN" sz="2800" b="1" i="0">
                <a:solidFill>
                  <a:srgbClr val="000099"/>
                </a:solidFill>
              </a:rPr>
              <a:t> ：</a:t>
            </a:r>
            <a:endParaRPr lang="zh-CN" altLang="en-US" sz="2800" b="1" i="0">
              <a:solidFill>
                <a:srgbClr val="000099"/>
              </a:solidFill>
            </a:endParaRPr>
          </a:p>
        </p:txBody>
      </p:sp>
      <p:grpSp>
        <p:nvGrpSpPr>
          <p:cNvPr id="48132" name="Group 5">
            <a:extLst>
              <a:ext uri="{FF2B5EF4-FFF2-40B4-BE49-F238E27FC236}">
                <a16:creationId xmlns:a16="http://schemas.microsoft.com/office/drawing/2014/main" id="{0D632D1C-481C-4C60-AD12-2AABAE8AAEF2}"/>
              </a:ext>
            </a:extLst>
          </p:cNvPr>
          <p:cNvGrpSpPr>
            <a:grpSpLocks/>
          </p:cNvGrpSpPr>
          <p:nvPr/>
        </p:nvGrpSpPr>
        <p:grpSpPr bwMode="auto">
          <a:xfrm>
            <a:off x="2819400" y="762000"/>
            <a:ext cx="3733800" cy="519113"/>
            <a:chOff x="2064" y="192"/>
            <a:chExt cx="2485" cy="345"/>
          </a:xfrm>
        </p:grpSpPr>
        <p:graphicFrame>
          <p:nvGraphicFramePr>
            <p:cNvPr id="48186" name="Object 6" descr="40%">
              <a:hlinkClick r:id="" action="ppaction://ole?verb=0"/>
              <a:extLst>
                <a:ext uri="{FF2B5EF4-FFF2-40B4-BE49-F238E27FC236}">
                  <a16:creationId xmlns:a16="http://schemas.microsoft.com/office/drawing/2014/main" id="{78F19167-865F-4750-800F-B2CB0B93DE00}"/>
                </a:ext>
              </a:extLst>
            </p:cNvPr>
            <p:cNvGraphicFramePr>
              <a:graphicFrameLocks/>
            </p:cNvGraphicFramePr>
            <p:nvPr/>
          </p:nvGraphicFramePr>
          <p:xfrm>
            <a:off x="2064" y="192"/>
            <a:ext cx="961" cy="345"/>
          </p:xfrm>
          <a:graphic>
            <a:graphicData uri="http://schemas.openxmlformats.org/presentationml/2006/ole">
              <mc:AlternateContent xmlns:mc="http://schemas.openxmlformats.org/markup-compatibility/2006">
                <mc:Choice xmlns:v="urn:schemas-microsoft-com:vml" Requires="v">
                  <p:oleObj spid="_x0000_s48608" name="公式" r:id="rId3" imgW="507780" imgH="203112" progId="Equation.3">
                    <p:embed/>
                  </p:oleObj>
                </mc:Choice>
                <mc:Fallback>
                  <p:oleObj name="公式" r:id="rId3" imgW="507780" imgH="203112" progId="Equation.3">
                    <p:embed/>
                    <p:pic>
                      <p:nvPicPr>
                        <p:cNvPr id="0" name="Object 6" descr="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192"/>
                          <a:ext cx="961" cy="345"/>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87" name="Object 7" descr="40%">
              <a:hlinkClick r:id="" action="ppaction://ole?verb=0"/>
              <a:extLst>
                <a:ext uri="{FF2B5EF4-FFF2-40B4-BE49-F238E27FC236}">
                  <a16:creationId xmlns:a16="http://schemas.microsoft.com/office/drawing/2014/main" id="{9E5927BD-2773-4FA3-AF1F-183A3AC626B7}"/>
                </a:ext>
              </a:extLst>
            </p:cNvPr>
            <p:cNvGraphicFramePr>
              <a:graphicFrameLocks/>
            </p:cNvGraphicFramePr>
            <p:nvPr/>
          </p:nvGraphicFramePr>
          <p:xfrm>
            <a:off x="2964" y="192"/>
            <a:ext cx="1585" cy="344"/>
          </p:xfrm>
          <a:graphic>
            <a:graphicData uri="http://schemas.openxmlformats.org/presentationml/2006/ole">
              <mc:AlternateContent xmlns:mc="http://schemas.openxmlformats.org/markup-compatibility/2006">
                <mc:Choice xmlns:v="urn:schemas-microsoft-com:vml" Requires="v">
                  <p:oleObj spid="_x0000_s48609" name="Equation" r:id="rId6" imgW="837836" imgH="203112" progId="Equation.3">
                    <p:embed/>
                  </p:oleObj>
                </mc:Choice>
                <mc:Fallback>
                  <p:oleObj name="Equation" r:id="rId6" imgW="837836" imgH="203112" progId="Equation.3">
                    <p:embed/>
                    <p:pic>
                      <p:nvPicPr>
                        <p:cNvPr id="0" name="Object 7" descr="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4" y="192"/>
                          <a:ext cx="1585" cy="344"/>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8133" name="Rectangle 2">
            <a:extLst>
              <a:ext uri="{FF2B5EF4-FFF2-40B4-BE49-F238E27FC236}">
                <a16:creationId xmlns:a16="http://schemas.microsoft.com/office/drawing/2014/main" id="{5AD4EF69-3D74-49CC-AC62-892D1E0A6743}"/>
              </a:ext>
            </a:extLst>
          </p:cNvPr>
          <p:cNvSpPr>
            <a:spLocks noChangeArrowheads="1"/>
          </p:cNvSpPr>
          <p:nvPr/>
        </p:nvSpPr>
        <p:spPr bwMode="auto">
          <a:xfrm>
            <a:off x="908050" y="4972050"/>
            <a:ext cx="2598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48134" name="Rectangle 3">
            <a:extLst>
              <a:ext uri="{FF2B5EF4-FFF2-40B4-BE49-F238E27FC236}">
                <a16:creationId xmlns:a16="http://schemas.microsoft.com/office/drawing/2014/main" id="{6328BCF7-86DF-4D2A-9663-357CFC7B4D6B}"/>
              </a:ext>
            </a:extLst>
          </p:cNvPr>
          <p:cNvSpPr>
            <a:spLocks noChangeArrowheads="1"/>
          </p:cNvSpPr>
          <p:nvPr/>
        </p:nvSpPr>
        <p:spPr bwMode="auto">
          <a:xfrm>
            <a:off x="2668588" y="5045075"/>
            <a:ext cx="179387"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b="1" i="0">
              <a:latin typeface="Times New Roman" panose="02020603050405020304" pitchFamily="18" charset="0"/>
            </a:endParaRPr>
          </a:p>
        </p:txBody>
      </p:sp>
      <p:grpSp>
        <p:nvGrpSpPr>
          <p:cNvPr id="198716" name="Group 60">
            <a:extLst>
              <a:ext uri="{FF2B5EF4-FFF2-40B4-BE49-F238E27FC236}">
                <a16:creationId xmlns:a16="http://schemas.microsoft.com/office/drawing/2014/main" id="{29FB7EE0-A08D-458A-98F5-F2E3778CD1B1}"/>
              </a:ext>
            </a:extLst>
          </p:cNvPr>
          <p:cNvGrpSpPr>
            <a:grpSpLocks/>
          </p:cNvGrpSpPr>
          <p:nvPr/>
        </p:nvGrpSpPr>
        <p:grpSpPr bwMode="auto">
          <a:xfrm>
            <a:off x="2162175" y="4152900"/>
            <a:ext cx="1016000" cy="1504950"/>
            <a:chOff x="1488" y="2545"/>
            <a:chExt cx="469" cy="948"/>
          </a:xfrm>
        </p:grpSpPr>
        <p:sp>
          <p:nvSpPr>
            <p:cNvPr id="48183" name="Rectangle 61">
              <a:extLst>
                <a:ext uri="{FF2B5EF4-FFF2-40B4-BE49-F238E27FC236}">
                  <a16:creationId xmlns:a16="http://schemas.microsoft.com/office/drawing/2014/main" id="{4B0B2ACF-7C4F-41E0-A501-9B6D4F8B2B9B}"/>
                </a:ext>
              </a:extLst>
            </p:cNvPr>
            <p:cNvSpPr>
              <a:spLocks noChangeArrowheads="1"/>
            </p:cNvSpPr>
            <p:nvPr/>
          </p:nvSpPr>
          <p:spPr bwMode="auto">
            <a:xfrm>
              <a:off x="1624" y="2707"/>
              <a:ext cx="178"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339933"/>
                  </a:solidFill>
                  <a:latin typeface="Times New Roman" panose="02020603050405020304" pitchFamily="18" charset="0"/>
                </a:rPr>
                <a:t>+</a:t>
              </a:r>
            </a:p>
          </p:txBody>
        </p:sp>
        <p:sp>
          <p:nvSpPr>
            <p:cNvPr id="48184" name="Freeform 62">
              <a:extLst>
                <a:ext uri="{FF2B5EF4-FFF2-40B4-BE49-F238E27FC236}">
                  <a16:creationId xmlns:a16="http://schemas.microsoft.com/office/drawing/2014/main" id="{B3E58E31-9828-4D7F-A8DF-78B336FFBCED}"/>
                </a:ext>
              </a:extLst>
            </p:cNvPr>
            <p:cNvSpPr>
              <a:spLocks/>
            </p:cNvSpPr>
            <p:nvPr/>
          </p:nvSpPr>
          <p:spPr bwMode="auto">
            <a:xfrm>
              <a:off x="1488" y="2545"/>
              <a:ext cx="469" cy="551"/>
            </a:xfrm>
            <a:custGeom>
              <a:avLst/>
              <a:gdLst>
                <a:gd name="T0" fmla="*/ 0 w 570"/>
                <a:gd name="T1" fmla="*/ 7795 h 433"/>
                <a:gd name="T2" fmla="*/ 5 w 570"/>
                <a:gd name="T3" fmla="*/ 5670 h 433"/>
                <a:gd name="T4" fmla="*/ 10 w 570"/>
                <a:gd name="T5" fmla="*/ 3832 h 433"/>
                <a:gd name="T6" fmla="*/ 14 w 570"/>
                <a:gd name="T7" fmla="*/ 2241 h 433"/>
                <a:gd name="T8" fmla="*/ 18 w 570"/>
                <a:gd name="T9" fmla="*/ 931 h 433"/>
                <a:gd name="T10" fmla="*/ 22 w 570"/>
                <a:gd name="T11" fmla="*/ 255 h 433"/>
                <a:gd name="T12" fmla="*/ 26 w 570"/>
                <a:gd name="T13" fmla="*/ 0 h 433"/>
                <a:gd name="T14" fmla="*/ 32 w 570"/>
                <a:gd name="T15" fmla="*/ 255 h 433"/>
                <a:gd name="T16" fmla="*/ 36 w 570"/>
                <a:gd name="T17" fmla="*/ 931 h 433"/>
                <a:gd name="T18" fmla="*/ 41 w 570"/>
                <a:gd name="T19" fmla="*/ 2241 h 433"/>
                <a:gd name="T20" fmla="*/ 45 w 570"/>
                <a:gd name="T21" fmla="*/ 3832 h 433"/>
                <a:gd name="T22" fmla="*/ 50 w 570"/>
                <a:gd name="T23" fmla="*/ 5809 h 433"/>
                <a:gd name="T24" fmla="*/ 55 w 570"/>
                <a:gd name="T25" fmla="*/ 7795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0" h="433">
                  <a:moveTo>
                    <a:pt x="0" y="432"/>
                  </a:moveTo>
                  <a:lnTo>
                    <a:pt x="48" y="314"/>
                  </a:lnTo>
                  <a:lnTo>
                    <a:pt x="96" y="212"/>
                  </a:lnTo>
                  <a:lnTo>
                    <a:pt x="144" y="124"/>
                  </a:lnTo>
                  <a:lnTo>
                    <a:pt x="192" y="51"/>
                  </a:lnTo>
                  <a:lnTo>
                    <a:pt x="233" y="14"/>
                  </a:lnTo>
                  <a:lnTo>
                    <a:pt x="281" y="0"/>
                  </a:lnTo>
                  <a:lnTo>
                    <a:pt x="329" y="14"/>
                  </a:lnTo>
                  <a:lnTo>
                    <a:pt x="377" y="51"/>
                  </a:lnTo>
                  <a:lnTo>
                    <a:pt x="425" y="124"/>
                  </a:lnTo>
                  <a:lnTo>
                    <a:pt x="473" y="212"/>
                  </a:lnTo>
                  <a:lnTo>
                    <a:pt x="521" y="322"/>
                  </a:lnTo>
                  <a:lnTo>
                    <a:pt x="569" y="432"/>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5" name="Rectangle 63">
              <a:extLst>
                <a:ext uri="{FF2B5EF4-FFF2-40B4-BE49-F238E27FC236}">
                  <a16:creationId xmlns:a16="http://schemas.microsoft.com/office/drawing/2014/main" id="{86170726-779E-4523-B43B-13427CD7FCBE}"/>
                </a:ext>
              </a:extLst>
            </p:cNvPr>
            <p:cNvSpPr>
              <a:spLocks noChangeArrowheads="1"/>
            </p:cNvSpPr>
            <p:nvPr/>
          </p:nvSpPr>
          <p:spPr bwMode="auto">
            <a:xfrm>
              <a:off x="1564" y="3168"/>
              <a:ext cx="351"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&gt;0</a:t>
              </a:r>
            </a:p>
          </p:txBody>
        </p:sp>
      </p:grpSp>
      <p:sp>
        <p:nvSpPr>
          <p:cNvPr id="198720" name="Rectangle 64">
            <a:extLst>
              <a:ext uri="{FF2B5EF4-FFF2-40B4-BE49-F238E27FC236}">
                <a16:creationId xmlns:a16="http://schemas.microsoft.com/office/drawing/2014/main" id="{64A67767-C610-4F8F-8FD5-D3D696E9EA46}"/>
              </a:ext>
            </a:extLst>
          </p:cNvPr>
          <p:cNvSpPr>
            <a:spLocks noChangeArrowheads="1"/>
          </p:cNvSpPr>
          <p:nvPr/>
        </p:nvSpPr>
        <p:spPr bwMode="auto">
          <a:xfrm>
            <a:off x="2208213" y="5791200"/>
            <a:ext cx="796925" cy="457200"/>
          </a:xfrm>
          <a:prstGeom prst="rect">
            <a:avLst/>
          </a:prstGeom>
          <a:noFill/>
          <a:ln>
            <a:noFill/>
          </a:ln>
          <a:effectLst/>
        </p:spPr>
        <p:txBody>
          <a:bodyPr wrap="none" anchor="ctr">
            <a:spAutoFit/>
          </a:bodyPr>
          <a:lstStyle/>
          <a:p>
            <a:pPr algn="ctr" eaLnBrk="1" hangingPunct="1">
              <a:defRPr/>
            </a:pP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充电</a:t>
            </a:r>
          </a:p>
        </p:txBody>
      </p:sp>
      <p:grpSp>
        <p:nvGrpSpPr>
          <p:cNvPr id="198721" name="Group 65">
            <a:extLst>
              <a:ext uri="{FF2B5EF4-FFF2-40B4-BE49-F238E27FC236}">
                <a16:creationId xmlns:a16="http://schemas.microsoft.com/office/drawing/2014/main" id="{77E36DB1-22A4-4867-B5F9-C51398276535}"/>
              </a:ext>
            </a:extLst>
          </p:cNvPr>
          <p:cNvGrpSpPr>
            <a:grpSpLocks/>
          </p:cNvGrpSpPr>
          <p:nvPr/>
        </p:nvGrpSpPr>
        <p:grpSpPr bwMode="auto">
          <a:xfrm>
            <a:off x="3201988" y="4343400"/>
            <a:ext cx="992187" cy="1576388"/>
            <a:chOff x="1968" y="2688"/>
            <a:chExt cx="458" cy="993"/>
          </a:xfrm>
        </p:grpSpPr>
        <p:sp>
          <p:nvSpPr>
            <p:cNvPr id="48180" name="Freeform 66">
              <a:extLst>
                <a:ext uri="{FF2B5EF4-FFF2-40B4-BE49-F238E27FC236}">
                  <a16:creationId xmlns:a16="http://schemas.microsoft.com/office/drawing/2014/main" id="{4921E7D1-1F10-43BD-85D9-3F80F83F885A}"/>
                </a:ext>
              </a:extLst>
            </p:cNvPr>
            <p:cNvSpPr>
              <a:spLocks/>
            </p:cNvSpPr>
            <p:nvPr/>
          </p:nvSpPr>
          <p:spPr bwMode="auto">
            <a:xfrm>
              <a:off x="1968" y="3120"/>
              <a:ext cx="458" cy="561"/>
            </a:xfrm>
            <a:custGeom>
              <a:avLst/>
              <a:gdLst>
                <a:gd name="T0" fmla="*/ 41 w 571"/>
                <a:gd name="T1" fmla="*/ 0 h 433"/>
                <a:gd name="T2" fmla="*/ 37 w 571"/>
                <a:gd name="T3" fmla="*/ 2628 h 433"/>
                <a:gd name="T4" fmla="*/ 34 w 571"/>
                <a:gd name="T5" fmla="*/ 4910 h 433"/>
                <a:gd name="T6" fmla="*/ 30 w 571"/>
                <a:gd name="T7" fmla="*/ 6881 h 433"/>
                <a:gd name="T8" fmla="*/ 26 w 571"/>
                <a:gd name="T9" fmla="*/ 8484 h 433"/>
                <a:gd name="T10" fmla="*/ 24 w 571"/>
                <a:gd name="T11" fmla="*/ 9326 h 433"/>
                <a:gd name="T12" fmla="*/ 21 w 571"/>
                <a:gd name="T13" fmla="*/ 9677 h 433"/>
                <a:gd name="T14" fmla="*/ 17 w 571"/>
                <a:gd name="T15" fmla="*/ 9326 h 433"/>
                <a:gd name="T16" fmla="*/ 14 w 571"/>
                <a:gd name="T17" fmla="*/ 8484 h 433"/>
                <a:gd name="T18" fmla="*/ 10 w 571"/>
                <a:gd name="T19" fmla="*/ 6881 h 433"/>
                <a:gd name="T20" fmla="*/ 7 w 571"/>
                <a:gd name="T21" fmla="*/ 4910 h 433"/>
                <a:gd name="T22" fmla="*/ 3 w 571"/>
                <a:gd name="T23" fmla="*/ 2442 h 433"/>
                <a:gd name="T24" fmla="*/ 0 w 57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 h="433">
                  <a:moveTo>
                    <a:pt x="570" y="0"/>
                  </a:moveTo>
                  <a:lnTo>
                    <a:pt x="521" y="117"/>
                  </a:lnTo>
                  <a:lnTo>
                    <a:pt x="473" y="219"/>
                  </a:lnTo>
                  <a:lnTo>
                    <a:pt x="425" y="307"/>
                  </a:lnTo>
                  <a:lnTo>
                    <a:pt x="377" y="380"/>
                  </a:lnTo>
                  <a:lnTo>
                    <a:pt x="337" y="417"/>
                  </a:lnTo>
                  <a:lnTo>
                    <a:pt x="289" y="432"/>
                  </a:lnTo>
                  <a:lnTo>
                    <a:pt x="240" y="417"/>
                  </a:lnTo>
                  <a:lnTo>
                    <a:pt x="192" y="380"/>
                  </a:lnTo>
                  <a:lnTo>
                    <a:pt x="144" y="307"/>
                  </a:lnTo>
                  <a:lnTo>
                    <a:pt x="96" y="219"/>
                  </a:lnTo>
                  <a:lnTo>
                    <a:pt x="48" y="109"/>
                  </a:lnTo>
                  <a:lnTo>
                    <a:pt x="0" y="0"/>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1" name="Line 67">
              <a:extLst>
                <a:ext uri="{FF2B5EF4-FFF2-40B4-BE49-F238E27FC236}">
                  <a16:creationId xmlns:a16="http://schemas.microsoft.com/office/drawing/2014/main" id="{AD7A3FCB-6506-476F-8FD5-E52CEAAE5BA7}"/>
                </a:ext>
              </a:extLst>
            </p:cNvPr>
            <p:cNvSpPr>
              <a:spLocks noChangeShapeType="1"/>
            </p:cNvSpPr>
            <p:nvPr/>
          </p:nvSpPr>
          <p:spPr bwMode="auto">
            <a:xfrm>
              <a:off x="2160" y="3360"/>
              <a:ext cx="1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2" name="Rectangle 68">
              <a:extLst>
                <a:ext uri="{FF2B5EF4-FFF2-40B4-BE49-F238E27FC236}">
                  <a16:creationId xmlns:a16="http://schemas.microsoft.com/office/drawing/2014/main" id="{53F82485-DF8F-4840-9E67-D3E0C1B72019}"/>
                </a:ext>
              </a:extLst>
            </p:cNvPr>
            <p:cNvSpPr>
              <a:spLocks noChangeArrowheads="1"/>
            </p:cNvSpPr>
            <p:nvPr/>
          </p:nvSpPr>
          <p:spPr bwMode="auto">
            <a:xfrm>
              <a:off x="1996" y="2688"/>
              <a:ext cx="351"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&lt;0</a:t>
              </a:r>
            </a:p>
          </p:txBody>
        </p:sp>
      </p:grpSp>
      <p:sp>
        <p:nvSpPr>
          <p:cNvPr id="198725" name="Rectangle 69">
            <a:extLst>
              <a:ext uri="{FF2B5EF4-FFF2-40B4-BE49-F238E27FC236}">
                <a16:creationId xmlns:a16="http://schemas.microsoft.com/office/drawing/2014/main" id="{C99CD254-5D6E-4533-8CC9-0AF9D4831651}"/>
              </a:ext>
            </a:extLst>
          </p:cNvPr>
          <p:cNvSpPr>
            <a:spLocks noChangeArrowheads="1"/>
          </p:cNvSpPr>
          <p:nvPr/>
        </p:nvSpPr>
        <p:spPr bwMode="auto">
          <a:xfrm>
            <a:off x="3246438" y="5791200"/>
            <a:ext cx="798512" cy="457200"/>
          </a:xfrm>
          <a:prstGeom prst="rect">
            <a:avLst/>
          </a:prstGeom>
          <a:noFill/>
          <a:ln>
            <a:noFill/>
          </a:ln>
          <a:effectLst/>
        </p:spPr>
        <p:txBody>
          <a:bodyPr wrap="none" anchor="ctr">
            <a:spAutoFit/>
          </a:bodyPr>
          <a:lstStyle/>
          <a:p>
            <a:pPr algn="ctr" eaLnBrk="1" hangingPunct="1">
              <a:defRPr/>
            </a:pP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放电</a:t>
            </a:r>
          </a:p>
        </p:txBody>
      </p:sp>
      <p:grpSp>
        <p:nvGrpSpPr>
          <p:cNvPr id="198726" name="Group 70">
            <a:extLst>
              <a:ext uri="{FF2B5EF4-FFF2-40B4-BE49-F238E27FC236}">
                <a16:creationId xmlns:a16="http://schemas.microsoft.com/office/drawing/2014/main" id="{D5A7492C-C380-46D1-B152-B1A14BBC40CC}"/>
              </a:ext>
            </a:extLst>
          </p:cNvPr>
          <p:cNvGrpSpPr>
            <a:grpSpLocks/>
          </p:cNvGrpSpPr>
          <p:nvPr/>
        </p:nvGrpSpPr>
        <p:grpSpPr bwMode="auto">
          <a:xfrm>
            <a:off x="4191000" y="4152900"/>
            <a:ext cx="1016000" cy="1504950"/>
            <a:chOff x="1488" y="2545"/>
            <a:chExt cx="469" cy="948"/>
          </a:xfrm>
        </p:grpSpPr>
        <p:sp>
          <p:nvSpPr>
            <p:cNvPr id="48177" name="Rectangle 71">
              <a:extLst>
                <a:ext uri="{FF2B5EF4-FFF2-40B4-BE49-F238E27FC236}">
                  <a16:creationId xmlns:a16="http://schemas.microsoft.com/office/drawing/2014/main" id="{0E187D66-CD71-4F23-91A7-00A7EBCAC771}"/>
                </a:ext>
              </a:extLst>
            </p:cNvPr>
            <p:cNvSpPr>
              <a:spLocks noChangeArrowheads="1"/>
            </p:cNvSpPr>
            <p:nvPr/>
          </p:nvSpPr>
          <p:spPr bwMode="auto">
            <a:xfrm>
              <a:off x="1624" y="2707"/>
              <a:ext cx="178"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339933"/>
                  </a:solidFill>
                  <a:latin typeface="Times New Roman" panose="02020603050405020304" pitchFamily="18" charset="0"/>
                </a:rPr>
                <a:t>+</a:t>
              </a:r>
            </a:p>
          </p:txBody>
        </p:sp>
        <p:sp>
          <p:nvSpPr>
            <p:cNvPr id="48178" name="Freeform 72">
              <a:extLst>
                <a:ext uri="{FF2B5EF4-FFF2-40B4-BE49-F238E27FC236}">
                  <a16:creationId xmlns:a16="http://schemas.microsoft.com/office/drawing/2014/main" id="{A1AD50EB-0753-447B-A52F-1FF4D52CB000}"/>
                </a:ext>
              </a:extLst>
            </p:cNvPr>
            <p:cNvSpPr>
              <a:spLocks/>
            </p:cNvSpPr>
            <p:nvPr/>
          </p:nvSpPr>
          <p:spPr bwMode="auto">
            <a:xfrm>
              <a:off x="1488" y="2545"/>
              <a:ext cx="469" cy="551"/>
            </a:xfrm>
            <a:custGeom>
              <a:avLst/>
              <a:gdLst>
                <a:gd name="T0" fmla="*/ 0 w 570"/>
                <a:gd name="T1" fmla="*/ 7795 h 433"/>
                <a:gd name="T2" fmla="*/ 5 w 570"/>
                <a:gd name="T3" fmla="*/ 5670 h 433"/>
                <a:gd name="T4" fmla="*/ 10 w 570"/>
                <a:gd name="T5" fmla="*/ 3832 h 433"/>
                <a:gd name="T6" fmla="*/ 14 w 570"/>
                <a:gd name="T7" fmla="*/ 2241 h 433"/>
                <a:gd name="T8" fmla="*/ 18 w 570"/>
                <a:gd name="T9" fmla="*/ 931 h 433"/>
                <a:gd name="T10" fmla="*/ 22 w 570"/>
                <a:gd name="T11" fmla="*/ 255 h 433"/>
                <a:gd name="T12" fmla="*/ 26 w 570"/>
                <a:gd name="T13" fmla="*/ 0 h 433"/>
                <a:gd name="T14" fmla="*/ 32 w 570"/>
                <a:gd name="T15" fmla="*/ 255 h 433"/>
                <a:gd name="T16" fmla="*/ 36 w 570"/>
                <a:gd name="T17" fmla="*/ 931 h 433"/>
                <a:gd name="T18" fmla="*/ 41 w 570"/>
                <a:gd name="T19" fmla="*/ 2241 h 433"/>
                <a:gd name="T20" fmla="*/ 45 w 570"/>
                <a:gd name="T21" fmla="*/ 3832 h 433"/>
                <a:gd name="T22" fmla="*/ 50 w 570"/>
                <a:gd name="T23" fmla="*/ 5809 h 433"/>
                <a:gd name="T24" fmla="*/ 55 w 570"/>
                <a:gd name="T25" fmla="*/ 7795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0" h="433">
                  <a:moveTo>
                    <a:pt x="0" y="432"/>
                  </a:moveTo>
                  <a:lnTo>
                    <a:pt x="48" y="314"/>
                  </a:lnTo>
                  <a:lnTo>
                    <a:pt x="96" y="212"/>
                  </a:lnTo>
                  <a:lnTo>
                    <a:pt x="144" y="124"/>
                  </a:lnTo>
                  <a:lnTo>
                    <a:pt x="192" y="51"/>
                  </a:lnTo>
                  <a:lnTo>
                    <a:pt x="233" y="14"/>
                  </a:lnTo>
                  <a:lnTo>
                    <a:pt x="281" y="0"/>
                  </a:lnTo>
                  <a:lnTo>
                    <a:pt x="329" y="14"/>
                  </a:lnTo>
                  <a:lnTo>
                    <a:pt x="377" y="51"/>
                  </a:lnTo>
                  <a:lnTo>
                    <a:pt x="425" y="124"/>
                  </a:lnTo>
                  <a:lnTo>
                    <a:pt x="473" y="212"/>
                  </a:lnTo>
                  <a:lnTo>
                    <a:pt x="521" y="322"/>
                  </a:lnTo>
                  <a:lnTo>
                    <a:pt x="569" y="432"/>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9" name="Rectangle 73">
              <a:extLst>
                <a:ext uri="{FF2B5EF4-FFF2-40B4-BE49-F238E27FC236}">
                  <a16:creationId xmlns:a16="http://schemas.microsoft.com/office/drawing/2014/main" id="{09A0C39E-68FC-4FBF-8EBF-1A457F9091C9}"/>
                </a:ext>
              </a:extLst>
            </p:cNvPr>
            <p:cNvSpPr>
              <a:spLocks noChangeArrowheads="1"/>
            </p:cNvSpPr>
            <p:nvPr/>
          </p:nvSpPr>
          <p:spPr bwMode="auto">
            <a:xfrm>
              <a:off x="1563" y="3168"/>
              <a:ext cx="351"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&gt;0</a:t>
              </a:r>
            </a:p>
          </p:txBody>
        </p:sp>
      </p:grpSp>
      <p:sp>
        <p:nvSpPr>
          <p:cNvPr id="198730" name="Rectangle 74">
            <a:extLst>
              <a:ext uri="{FF2B5EF4-FFF2-40B4-BE49-F238E27FC236}">
                <a16:creationId xmlns:a16="http://schemas.microsoft.com/office/drawing/2014/main" id="{1FF5B9FC-7F22-400C-A104-B4D0BBA0D170}"/>
              </a:ext>
            </a:extLst>
          </p:cNvPr>
          <p:cNvSpPr>
            <a:spLocks noChangeArrowheads="1"/>
          </p:cNvSpPr>
          <p:nvPr/>
        </p:nvSpPr>
        <p:spPr bwMode="auto">
          <a:xfrm>
            <a:off x="4286250" y="5791200"/>
            <a:ext cx="796925" cy="457200"/>
          </a:xfrm>
          <a:prstGeom prst="rect">
            <a:avLst/>
          </a:prstGeom>
          <a:noFill/>
          <a:ln>
            <a:noFill/>
          </a:ln>
          <a:effectLst/>
        </p:spPr>
        <p:txBody>
          <a:bodyPr wrap="none" anchor="ctr">
            <a:spAutoFit/>
          </a:bodyPr>
          <a:lstStyle/>
          <a:p>
            <a:pPr algn="ctr" eaLnBrk="1" hangingPunct="1">
              <a:defRPr/>
            </a:pP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充电</a:t>
            </a:r>
          </a:p>
        </p:txBody>
      </p:sp>
      <p:grpSp>
        <p:nvGrpSpPr>
          <p:cNvPr id="198731" name="Group 75">
            <a:extLst>
              <a:ext uri="{FF2B5EF4-FFF2-40B4-BE49-F238E27FC236}">
                <a16:creationId xmlns:a16="http://schemas.microsoft.com/office/drawing/2014/main" id="{EB51DACB-3041-4756-8467-7F49A535E3FD}"/>
              </a:ext>
            </a:extLst>
          </p:cNvPr>
          <p:cNvGrpSpPr>
            <a:grpSpLocks/>
          </p:cNvGrpSpPr>
          <p:nvPr/>
        </p:nvGrpSpPr>
        <p:grpSpPr bwMode="auto">
          <a:xfrm>
            <a:off x="5226050" y="4343400"/>
            <a:ext cx="992188" cy="1576388"/>
            <a:chOff x="1968" y="2688"/>
            <a:chExt cx="458" cy="993"/>
          </a:xfrm>
        </p:grpSpPr>
        <p:sp>
          <p:nvSpPr>
            <p:cNvPr id="48174" name="Freeform 76">
              <a:extLst>
                <a:ext uri="{FF2B5EF4-FFF2-40B4-BE49-F238E27FC236}">
                  <a16:creationId xmlns:a16="http://schemas.microsoft.com/office/drawing/2014/main" id="{4D84DF9A-98F3-4D15-ADD1-F3328AE33D61}"/>
                </a:ext>
              </a:extLst>
            </p:cNvPr>
            <p:cNvSpPr>
              <a:spLocks/>
            </p:cNvSpPr>
            <p:nvPr/>
          </p:nvSpPr>
          <p:spPr bwMode="auto">
            <a:xfrm>
              <a:off x="1968" y="3120"/>
              <a:ext cx="458" cy="561"/>
            </a:xfrm>
            <a:custGeom>
              <a:avLst/>
              <a:gdLst>
                <a:gd name="T0" fmla="*/ 41 w 571"/>
                <a:gd name="T1" fmla="*/ 0 h 433"/>
                <a:gd name="T2" fmla="*/ 37 w 571"/>
                <a:gd name="T3" fmla="*/ 2628 h 433"/>
                <a:gd name="T4" fmla="*/ 34 w 571"/>
                <a:gd name="T5" fmla="*/ 4910 h 433"/>
                <a:gd name="T6" fmla="*/ 30 w 571"/>
                <a:gd name="T7" fmla="*/ 6881 h 433"/>
                <a:gd name="T8" fmla="*/ 26 w 571"/>
                <a:gd name="T9" fmla="*/ 8484 h 433"/>
                <a:gd name="T10" fmla="*/ 24 w 571"/>
                <a:gd name="T11" fmla="*/ 9326 h 433"/>
                <a:gd name="T12" fmla="*/ 21 w 571"/>
                <a:gd name="T13" fmla="*/ 9677 h 433"/>
                <a:gd name="T14" fmla="*/ 17 w 571"/>
                <a:gd name="T15" fmla="*/ 9326 h 433"/>
                <a:gd name="T16" fmla="*/ 14 w 571"/>
                <a:gd name="T17" fmla="*/ 8484 h 433"/>
                <a:gd name="T18" fmla="*/ 10 w 571"/>
                <a:gd name="T19" fmla="*/ 6881 h 433"/>
                <a:gd name="T20" fmla="*/ 7 w 571"/>
                <a:gd name="T21" fmla="*/ 4910 h 433"/>
                <a:gd name="T22" fmla="*/ 3 w 571"/>
                <a:gd name="T23" fmla="*/ 2442 h 433"/>
                <a:gd name="T24" fmla="*/ 0 w 57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 h="433">
                  <a:moveTo>
                    <a:pt x="570" y="0"/>
                  </a:moveTo>
                  <a:lnTo>
                    <a:pt x="521" y="117"/>
                  </a:lnTo>
                  <a:lnTo>
                    <a:pt x="473" y="219"/>
                  </a:lnTo>
                  <a:lnTo>
                    <a:pt x="425" y="307"/>
                  </a:lnTo>
                  <a:lnTo>
                    <a:pt x="377" y="380"/>
                  </a:lnTo>
                  <a:lnTo>
                    <a:pt x="337" y="417"/>
                  </a:lnTo>
                  <a:lnTo>
                    <a:pt x="289" y="432"/>
                  </a:lnTo>
                  <a:lnTo>
                    <a:pt x="240" y="417"/>
                  </a:lnTo>
                  <a:lnTo>
                    <a:pt x="192" y="380"/>
                  </a:lnTo>
                  <a:lnTo>
                    <a:pt x="144" y="307"/>
                  </a:lnTo>
                  <a:lnTo>
                    <a:pt x="96" y="219"/>
                  </a:lnTo>
                  <a:lnTo>
                    <a:pt x="48" y="109"/>
                  </a:lnTo>
                  <a:lnTo>
                    <a:pt x="0" y="0"/>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5" name="Line 77">
              <a:extLst>
                <a:ext uri="{FF2B5EF4-FFF2-40B4-BE49-F238E27FC236}">
                  <a16:creationId xmlns:a16="http://schemas.microsoft.com/office/drawing/2014/main" id="{9442BAD2-DE83-474F-888A-EF703F529E67}"/>
                </a:ext>
              </a:extLst>
            </p:cNvPr>
            <p:cNvSpPr>
              <a:spLocks noChangeShapeType="1"/>
            </p:cNvSpPr>
            <p:nvPr/>
          </p:nvSpPr>
          <p:spPr bwMode="auto">
            <a:xfrm>
              <a:off x="2160" y="3360"/>
              <a:ext cx="1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6" name="Rectangle 78">
              <a:extLst>
                <a:ext uri="{FF2B5EF4-FFF2-40B4-BE49-F238E27FC236}">
                  <a16:creationId xmlns:a16="http://schemas.microsoft.com/office/drawing/2014/main" id="{57362EDC-85F5-4CC7-A213-F8CBBFCEC120}"/>
                </a:ext>
              </a:extLst>
            </p:cNvPr>
            <p:cNvSpPr>
              <a:spLocks noChangeArrowheads="1"/>
            </p:cNvSpPr>
            <p:nvPr/>
          </p:nvSpPr>
          <p:spPr bwMode="auto">
            <a:xfrm>
              <a:off x="1996" y="2688"/>
              <a:ext cx="351"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&lt;0</a:t>
              </a:r>
            </a:p>
          </p:txBody>
        </p:sp>
      </p:grpSp>
      <p:sp>
        <p:nvSpPr>
          <p:cNvPr id="198735" name="Rectangle 79">
            <a:extLst>
              <a:ext uri="{FF2B5EF4-FFF2-40B4-BE49-F238E27FC236}">
                <a16:creationId xmlns:a16="http://schemas.microsoft.com/office/drawing/2014/main" id="{C59442AC-F2D5-4579-8AFC-AEE5E990BD69}"/>
              </a:ext>
            </a:extLst>
          </p:cNvPr>
          <p:cNvSpPr>
            <a:spLocks noChangeArrowheads="1"/>
          </p:cNvSpPr>
          <p:nvPr/>
        </p:nvSpPr>
        <p:spPr bwMode="auto">
          <a:xfrm>
            <a:off x="5326063" y="5791200"/>
            <a:ext cx="796925" cy="457200"/>
          </a:xfrm>
          <a:prstGeom prst="rect">
            <a:avLst/>
          </a:prstGeom>
          <a:noFill/>
          <a:ln>
            <a:noFill/>
          </a:ln>
          <a:effectLst/>
        </p:spPr>
        <p:txBody>
          <a:bodyPr wrap="none" anchor="ctr">
            <a:spAutoFit/>
          </a:bodyPr>
          <a:lstStyle/>
          <a:p>
            <a:pPr algn="ctr" eaLnBrk="1" hangingPunct="1">
              <a:defRPr/>
            </a:pP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放电</a:t>
            </a:r>
          </a:p>
        </p:txBody>
      </p:sp>
      <p:grpSp>
        <p:nvGrpSpPr>
          <p:cNvPr id="198736" name="Group 80">
            <a:extLst>
              <a:ext uri="{FF2B5EF4-FFF2-40B4-BE49-F238E27FC236}">
                <a16:creationId xmlns:a16="http://schemas.microsoft.com/office/drawing/2014/main" id="{F7A212E9-DF1C-46F5-9E49-B34ACAF26769}"/>
              </a:ext>
            </a:extLst>
          </p:cNvPr>
          <p:cNvGrpSpPr>
            <a:grpSpLocks/>
          </p:cNvGrpSpPr>
          <p:nvPr/>
        </p:nvGrpSpPr>
        <p:grpSpPr bwMode="auto">
          <a:xfrm>
            <a:off x="1584325" y="3886200"/>
            <a:ext cx="5613400" cy="2025650"/>
            <a:chOff x="1200" y="2400"/>
            <a:chExt cx="2592" cy="1276"/>
          </a:xfrm>
        </p:grpSpPr>
        <p:sp>
          <p:nvSpPr>
            <p:cNvPr id="48169" name="Rectangle 81">
              <a:extLst>
                <a:ext uri="{FF2B5EF4-FFF2-40B4-BE49-F238E27FC236}">
                  <a16:creationId xmlns:a16="http://schemas.microsoft.com/office/drawing/2014/main" id="{8ED3C683-8E53-4DD1-8808-360811D63CD1}"/>
                </a:ext>
              </a:extLst>
            </p:cNvPr>
            <p:cNvSpPr>
              <a:spLocks noChangeArrowheads="1"/>
            </p:cNvSpPr>
            <p:nvPr/>
          </p:nvSpPr>
          <p:spPr bwMode="auto">
            <a:xfrm>
              <a:off x="1200" y="2400"/>
              <a:ext cx="322"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0000FF"/>
                  </a:solidFill>
                  <a:latin typeface="Times New Roman" panose="02020603050405020304" pitchFamily="18" charset="0"/>
                </a:rPr>
                <a:t>p</a:t>
              </a:r>
              <a:endParaRPr kumimoji="1" lang="en-US" altLang="zh-CN" sz="2400" b="1">
                <a:solidFill>
                  <a:srgbClr val="0000FF"/>
                </a:solidFill>
                <a:latin typeface="宋体" panose="02010600030101010101" pitchFamily="2" charset="-122"/>
              </a:endParaRPr>
            </a:p>
          </p:txBody>
        </p:sp>
        <p:sp>
          <p:nvSpPr>
            <p:cNvPr id="48170" name="Line 82">
              <a:extLst>
                <a:ext uri="{FF2B5EF4-FFF2-40B4-BE49-F238E27FC236}">
                  <a16:creationId xmlns:a16="http://schemas.microsoft.com/office/drawing/2014/main" id="{E2E74C64-EE4E-4915-B97B-10047E5F31BD}"/>
                </a:ext>
              </a:extLst>
            </p:cNvPr>
            <p:cNvSpPr>
              <a:spLocks noChangeShapeType="1"/>
            </p:cNvSpPr>
            <p:nvPr/>
          </p:nvSpPr>
          <p:spPr bwMode="auto">
            <a:xfrm>
              <a:off x="1426" y="3118"/>
              <a:ext cx="2174" cy="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1" name="Line 83">
              <a:extLst>
                <a:ext uri="{FF2B5EF4-FFF2-40B4-BE49-F238E27FC236}">
                  <a16:creationId xmlns:a16="http://schemas.microsoft.com/office/drawing/2014/main" id="{9C744DE3-8DC7-4D53-B065-7961DF15AF34}"/>
                </a:ext>
              </a:extLst>
            </p:cNvPr>
            <p:cNvSpPr>
              <a:spLocks noChangeShapeType="1"/>
            </p:cNvSpPr>
            <p:nvPr/>
          </p:nvSpPr>
          <p:spPr bwMode="auto">
            <a:xfrm flipV="1">
              <a:off x="1462" y="2529"/>
              <a:ext cx="0" cy="114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72" name="Object 84">
              <a:extLst>
                <a:ext uri="{FF2B5EF4-FFF2-40B4-BE49-F238E27FC236}">
                  <a16:creationId xmlns:a16="http://schemas.microsoft.com/office/drawing/2014/main" id="{21FE9C25-48A1-4F3C-87BD-BB36798DDBF4}"/>
                </a:ext>
              </a:extLst>
            </p:cNvPr>
            <p:cNvGraphicFramePr>
              <a:graphicFrameLocks noChangeAspect="1"/>
            </p:cNvGraphicFramePr>
            <p:nvPr/>
          </p:nvGraphicFramePr>
          <p:xfrm>
            <a:off x="3495" y="3120"/>
            <a:ext cx="297" cy="222"/>
          </p:xfrm>
          <a:graphic>
            <a:graphicData uri="http://schemas.openxmlformats.org/presentationml/2006/ole">
              <mc:AlternateContent xmlns:mc="http://schemas.openxmlformats.org/markup-compatibility/2006">
                <mc:Choice xmlns:v="urn:schemas-microsoft-com:vml" Requires="v">
                  <p:oleObj spid="_x0000_s48610" name="Equation" r:id="rId8" imgW="203024" imgH="152268" progId="Equation.3">
                    <p:embed/>
                  </p:oleObj>
                </mc:Choice>
                <mc:Fallback>
                  <p:oleObj name="Equation" r:id="rId8" imgW="203024" imgH="152268" progId="Equation.3">
                    <p:embed/>
                    <p:pic>
                      <p:nvPicPr>
                        <p:cNvPr id="0" name="Object 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5" y="3120"/>
                          <a:ext cx="297"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73" name="Rectangle 85">
              <a:extLst>
                <a:ext uri="{FF2B5EF4-FFF2-40B4-BE49-F238E27FC236}">
                  <a16:creationId xmlns:a16="http://schemas.microsoft.com/office/drawing/2014/main" id="{3F24F70A-F58C-4F42-BD9B-40B839B2EB34}"/>
                </a:ext>
              </a:extLst>
            </p:cNvPr>
            <p:cNvSpPr>
              <a:spLocks noChangeArrowheads="1"/>
            </p:cNvSpPr>
            <p:nvPr/>
          </p:nvSpPr>
          <p:spPr bwMode="auto">
            <a:xfrm>
              <a:off x="1296" y="3024"/>
              <a:ext cx="1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o</a:t>
              </a:r>
            </a:p>
          </p:txBody>
        </p:sp>
      </p:grpSp>
      <p:grpSp>
        <p:nvGrpSpPr>
          <p:cNvPr id="198742" name="Group 86">
            <a:extLst>
              <a:ext uri="{FF2B5EF4-FFF2-40B4-BE49-F238E27FC236}">
                <a16:creationId xmlns:a16="http://schemas.microsoft.com/office/drawing/2014/main" id="{EDB01D91-73F9-4B2B-B553-18FEBA1448E4}"/>
              </a:ext>
            </a:extLst>
          </p:cNvPr>
          <p:cNvGrpSpPr>
            <a:grpSpLocks/>
          </p:cNvGrpSpPr>
          <p:nvPr/>
        </p:nvGrpSpPr>
        <p:grpSpPr bwMode="auto">
          <a:xfrm>
            <a:off x="3201988" y="1371600"/>
            <a:ext cx="3014662" cy="4572000"/>
            <a:chOff x="1631" y="816"/>
            <a:chExt cx="1392" cy="2880"/>
          </a:xfrm>
        </p:grpSpPr>
        <p:sp>
          <p:nvSpPr>
            <p:cNvPr id="48165" name="Line 87">
              <a:extLst>
                <a:ext uri="{FF2B5EF4-FFF2-40B4-BE49-F238E27FC236}">
                  <a16:creationId xmlns:a16="http://schemas.microsoft.com/office/drawing/2014/main" id="{566C929C-F991-48B7-9E82-7E464096D73F}"/>
                </a:ext>
              </a:extLst>
            </p:cNvPr>
            <p:cNvSpPr>
              <a:spLocks noChangeShapeType="1"/>
            </p:cNvSpPr>
            <p:nvPr/>
          </p:nvSpPr>
          <p:spPr bwMode="auto">
            <a:xfrm>
              <a:off x="1631" y="873"/>
              <a:ext cx="0" cy="2823"/>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6" name="Line 88">
              <a:extLst>
                <a:ext uri="{FF2B5EF4-FFF2-40B4-BE49-F238E27FC236}">
                  <a16:creationId xmlns:a16="http://schemas.microsoft.com/office/drawing/2014/main" id="{003E98C3-D824-4B59-BE07-9821DCF9062F}"/>
                </a:ext>
              </a:extLst>
            </p:cNvPr>
            <p:cNvSpPr>
              <a:spLocks noChangeShapeType="1"/>
            </p:cNvSpPr>
            <p:nvPr/>
          </p:nvSpPr>
          <p:spPr bwMode="auto">
            <a:xfrm>
              <a:off x="3023" y="816"/>
              <a:ext cx="0" cy="288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7" name="Line 89">
              <a:extLst>
                <a:ext uri="{FF2B5EF4-FFF2-40B4-BE49-F238E27FC236}">
                  <a16:creationId xmlns:a16="http://schemas.microsoft.com/office/drawing/2014/main" id="{3E8F8CEE-57F3-4A27-A5B5-D5EE2B500D7A}"/>
                </a:ext>
              </a:extLst>
            </p:cNvPr>
            <p:cNvSpPr>
              <a:spLocks noChangeShapeType="1"/>
            </p:cNvSpPr>
            <p:nvPr/>
          </p:nvSpPr>
          <p:spPr bwMode="auto">
            <a:xfrm flipH="1">
              <a:off x="2063" y="865"/>
              <a:ext cx="14" cy="2831"/>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8" name="Line 90">
              <a:extLst>
                <a:ext uri="{FF2B5EF4-FFF2-40B4-BE49-F238E27FC236}">
                  <a16:creationId xmlns:a16="http://schemas.microsoft.com/office/drawing/2014/main" id="{091766EA-6CB7-4FEB-9518-16CE719BDC48}"/>
                </a:ext>
              </a:extLst>
            </p:cNvPr>
            <p:cNvSpPr>
              <a:spLocks noChangeShapeType="1"/>
            </p:cNvSpPr>
            <p:nvPr/>
          </p:nvSpPr>
          <p:spPr bwMode="auto">
            <a:xfrm>
              <a:off x="2569" y="864"/>
              <a:ext cx="0" cy="2832"/>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8145" name="Group 93">
            <a:extLst>
              <a:ext uri="{FF2B5EF4-FFF2-40B4-BE49-F238E27FC236}">
                <a16:creationId xmlns:a16="http://schemas.microsoft.com/office/drawing/2014/main" id="{4FCDCBB7-50DE-4593-9B87-0C815C4F15B2}"/>
              </a:ext>
            </a:extLst>
          </p:cNvPr>
          <p:cNvGrpSpPr>
            <a:grpSpLocks/>
          </p:cNvGrpSpPr>
          <p:nvPr/>
        </p:nvGrpSpPr>
        <p:grpSpPr bwMode="auto">
          <a:xfrm>
            <a:off x="915988" y="1838325"/>
            <a:ext cx="6627812" cy="1819275"/>
            <a:chOff x="576" y="624"/>
            <a:chExt cx="3060" cy="1146"/>
          </a:xfrm>
        </p:grpSpPr>
        <p:grpSp>
          <p:nvGrpSpPr>
            <p:cNvPr id="48146" name="Group 94">
              <a:extLst>
                <a:ext uri="{FF2B5EF4-FFF2-40B4-BE49-F238E27FC236}">
                  <a16:creationId xmlns:a16="http://schemas.microsoft.com/office/drawing/2014/main" id="{D5DCFAC6-736D-474E-9F22-368A41EC5563}"/>
                </a:ext>
              </a:extLst>
            </p:cNvPr>
            <p:cNvGrpSpPr>
              <a:grpSpLocks/>
            </p:cNvGrpSpPr>
            <p:nvPr/>
          </p:nvGrpSpPr>
          <p:grpSpPr bwMode="auto">
            <a:xfrm>
              <a:off x="576" y="624"/>
              <a:ext cx="3060" cy="1146"/>
              <a:chOff x="576" y="576"/>
              <a:chExt cx="3060" cy="1146"/>
            </a:xfrm>
          </p:grpSpPr>
          <p:grpSp>
            <p:nvGrpSpPr>
              <p:cNvPr id="48148" name="Group 95">
                <a:extLst>
                  <a:ext uri="{FF2B5EF4-FFF2-40B4-BE49-F238E27FC236}">
                    <a16:creationId xmlns:a16="http://schemas.microsoft.com/office/drawing/2014/main" id="{0CF3BB9A-D01E-4FB2-A425-F09BB3BA25F0}"/>
                  </a:ext>
                </a:extLst>
              </p:cNvPr>
              <p:cNvGrpSpPr>
                <a:grpSpLocks/>
              </p:cNvGrpSpPr>
              <p:nvPr/>
            </p:nvGrpSpPr>
            <p:grpSpPr bwMode="auto">
              <a:xfrm>
                <a:off x="576" y="576"/>
                <a:ext cx="3022" cy="1146"/>
                <a:chOff x="913" y="576"/>
                <a:chExt cx="3022" cy="1146"/>
              </a:xfrm>
            </p:grpSpPr>
            <p:sp>
              <p:nvSpPr>
                <p:cNvPr id="48150" name="Rectangle 96">
                  <a:extLst>
                    <a:ext uri="{FF2B5EF4-FFF2-40B4-BE49-F238E27FC236}">
                      <a16:creationId xmlns:a16="http://schemas.microsoft.com/office/drawing/2014/main" id="{DBAD2B71-0CF4-4C34-A34F-CE611067F455}"/>
                    </a:ext>
                  </a:extLst>
                </p:cNvPr>
                <p:cNvSpPr>
                  <a:spLocks noChangeArrowheads="1"/>
                </p:cNvSpPr>
                <p:nvPr/>
              </p:nvSpPr>
              <p:spPr bwMode="auto">
                <a:xfrm>
                  <a:off x="2210" y="768"/>
                  <a:ext cx="162"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0000FF"/>
                      </a:solidFill>
                      <a:latin typeface="Times New Roman" panose="02020603050405020304" pitchFamily="18" charset="0"/>
                    </a:rPr>
                    <a:t>u</a:t>
                  </a:r>
                </a:p>
              </p:txBody>
            </p:sp>
            <p:grpSp>
              <p:nvGrpSpPr>
                <p:cNvPr id="48151" name="Group 97">
                  <a:extLst>
                    <a:ext uri="{FF2B5EF4-FFF2-40B4-BE49-F238E27FC236}">
                      <a16:creationId xmlns:a16="http://schemas.microsoft.com/office/drawing/2014/main" id="{EAF3E4E5-B23F-4D34-AF2D-DB0EB1182AE8}"/>
                    </a:ext>
                  </a:extLst>
                </p:cNvPr>
                <p:cNvGrpSpPr>
                  <a:grpSpLocks/>
                </p:cNvGrpSpPr>
                <p:nvPr/>
              </p:nvGrpSpPr>
              <p:grpSpPr bwMode="auto">
                <a:xfrm>
                  <a:off x="1026" y="576"/>
                  <a:ext cx="2816" cy="1146"/>
                  <a:chOff x="1026" y="576"/>
                  <a:chExt cx="2816" cy="1146"/>
                </a:xfrm>
              </p:grpSpPr>
              <p:sp>
                <p:nvSpPr>
                  <p:cNvPr id="48157" name="Rectangle 98">
                    <a:extLst>
                      <a:ext uri="{FF2B5EF4-FFF2-40B4-BE49-F238E27FC236}">
                        <a16:creationId xmlns:a16="http://schemas.microsoft.com/office/drawing/2014/main" id="{C56420CF-8E15-4777-8A08-3F5F49F1CF24}"/>
                      </a:ext>
                    </a:extLst>
                  </p:cNvPr>
                  <p:cNvSpPr>
                    <a:spLocks noChangeArrowheads="1"/>
                  </p:cNvSpPr>
                  <p:nvPr/>
                </p:nvSpPr>
                <p:spPr bwMode="auto">
                  <a:xfrm>
                    <a:off x="1632" y="576"/>
                    <a:ext cx="123"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0000"/>
                        </a:solidFill>
                        <a:latin typeface="Times New Roman" panose="02020603050405020304" pitchFamily="18" charset="0"/>
                      </a:rPr>
                      <a:t>i</a:t>
                    </a:r>
                    <a:endParaRPr kumimoji="1" lang="en-US" altLang="zh-CN" sz="2400" b="1">
                      <a:solidFill>
                        <a:schemeClr val="accent1"/>
                      </a:solidFill>
                      <a:latin typeface="Times New Roman" panose="02020603050405020304" pitchFamily="18" charset="0"/>
                    </a:endParaRPr>
                  </a:p>
                </p:txBody>
              </p:sp>
              <p:grpSp>
                <p:nvGrpSpPr>
                  <p:cNvPr id="48158" name="Group 99">
                    <a:extLst>
                      <a:ext uri="{FF2B5EF4-FFF2-40B4-BE49-F238E27FC236}">
                        <a16:creationId xmlns:a16="http://schemas.microsoft.com/office/drawing/2014/main" id="{B26E5295-137E-48F6-8F8F-72488BC7A2C5}"/>
                      </a:ext>
                    </a:extLst>
                  </p:cNvPr>
                  <p:cNvGrpSpPr>
                    <a:grpSpLocks/>
                  </p:cNvGrpSpPr>
                  <p:nvPr/>
                </p:nvGrpSpPr>
                <p:grpSpPr bwMode="auto">
                  <a:xfrm>
                    <a:off x="1026" y="768"/>
                    <a:ext cx="2816" cy="954"/>
                    <a:chOff x="1026" y="768"/>
                    <a:chExt cx="2816" cy="954"/>
                  </a:xfrm>
                </p:grpSpPr>
                <p:sp>
                  <p:nvSpPr>
                    <p:cNvPr id="48159" name="Freeform 100">
                      <a:extLst>
                        <a:ext uri="{FF2B5EF4-FFF2-40B4-BE49-F238E27FC236}">
                          <a16:creationId xmlns:a16="http://schemas.microsoft.com/office/drawing/2014/main" id="{6E60452F-5D77-4944-A8F0-3A8CBA229998}"/>
                        </a:ext>
                      </a:extLst>
                    </p:cNvPr>
                    <p:cNvSpPr>
                      <a:spLocks/>
                    </p:cNvSpPr>
                    <p:nvPr/>
                  </p:nvSpPr>
                  <p:spPr bwMode="auto">
                    <a:xfrm>
                      <a:off x="1968" y="1248"/>
                      <a:ext cx="941" cy="474"/>
                    </a:xfrm>
                    <a:custGeom>
                      <a:avLst/>
                      <a:gdLst>
                        <a:gd name="T0" fmla="*/ 134 w 1123"/>
                        <a:gd name="T1" fmla="*/ 0 h 265"/>
                        <a:gd name="T2" fmla="*/ 123 w 1123"/>
                        <a:gd name="T3" fmla="*/ 76071 h 265"/>
                        <a:gd name="T4" fmla="*/ 111 w 1123"/>
                        <a:gd name="T5" fmla="*/ 143742 h 265"/>
                        <a:gd name="T6" fmla="*/ 100 w 1123"/>
                        <a:gd name="T7" fmla="*/ 200092 h 265"/>
                        <a:gd name="T8" fmla="*/ 89 w 1123"/>
                        <a:gd name="T9" fmla="*/ 248723 h 265"/>
                        <a:gd name="T10" fmla="*/ 80 w 1123"/>
                        <a:gd name="T11" fmla="*/ 273553 h 265"/>
                        <a:gd name="T12" fmla="*/ 67 w 1123"/>
                        <a:gd name="T13" fmla="*/ 282985 h 265"/>
                        <a:gd name="T14" fmla="*/ 56 w 1123"/>
                        <a:gd name="T15" fmla="*/ 273553 h 265"/>
                        <a:gd name="T16" fmla="*/ 45 w 1123"/>
                        <a:gd name="T17" fmla="*/ 248723 h 265"/>
                        <a:gd name="T18" fmla="*/ 34 w 1123"/>
                        <a:gd name="T19" fmla="*/ 200092 h 265"/>
                        <a:gd name="T20" fmla="*/ 23 w 1123"/>
                        <a:gd name="T21" fmla="*/ 143742 h 265"/>
                        <a:gd name="T22" fmla="*/ 11 w 1123"/>
                        <a:gd name="T23" fmla="*/ 72175 h 265"/>
                        <a:gd name="T24" fmla="*/ 0 w 1123"/>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3" h="265">
                          <a:moveTo>
                            <a:pt x="1122" y="0"/>
                          </a:moveTo>
                          <a:lnTo>
                            <a:pt x="1026" y="71"/>
                          </a:lnTo>
                          <a:lnTo>
                            <a:pt x="932" y="134"/>
                          </a:lnTo>
                          <a:lnTo>
                            <a:pt x="836" y="187"/>
                          </a:lnTo>
                          <a:lnTo>
                            <a:pt x="743" y="232"/>
                          </a:lnTo>
                          <a:lnTo>
                            <a:pt x="663" y="255"/>
                          </a:lnTo>
                          <a:lnTo>
                            <a:pt x="567" y="264"/>
                          </a:lnTo>
                          <a:lnTo>
                            <a:pt x="473" y="255"/>
                          </a:lnTo>
                          <a:lnTo>
                            <a:pt x="377" y="232"/>
                          </a:lnTo>
                          <a:lnTo>
                            <a:pt x="283" y="187"/>
                          </a:lnTo>
                          <a:lnTo>
                            <a:pt x="187" y="134"/>
                          </a:lnTo>
                          <a:lnTo>
                            <a:pt x="94" y="67"/>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0" name="Freeform 101">
                      <a:extLst>
                        <a:ext uri="{FF2B5EF4-FFF2-40B4-BE49-F238E27FC236}">
                          <a16:creationId xmlns:a16="http://schemas.microsoft.com/office/drawing/2014/main" id="{962C501A-AE43-41E9-B3C7-E2D9A8DEB008}"/>
                        </a:ext>
                      </a:extLst>
                    </p:cNvPr>
                    <p:cNvSpPr>
                      <a:spLocks/>
                    </p:cNvSpPr>
                    <p:nvPr/>
                  </p:nvSpPr>
                  <p:spPr bwMode="auto">
                    <a:xfrm flipV="1">
                      <a:off x="1026" y="768"/>
                      <a:ext cx="941" cy="474"/>
                    </a:xfrm>
                    <a:custGeom>
                      <a:avLst/>
                      <a:gdLst>
                        <a:gd name="T0" fmla="*/ 134 w 1123"/>
                        <a:gd name="T1" fmla="*/ 0 h 265"/>
                        <a:gd name="T2" fmla="*/ 123 w 1123"/>
                        <a:gd name="T3" fmla="*/ 76071 h 265"/>
                        <a:gd name="T4" fmla="*/ 111 w 1123"/>
                        <a:gd name="T5" fmla="*/ 143742 h 265"/>
                        <a:gd name="T6" fmla="*/ 100 w 1123"/>
                        <a:gd name="T7" fmla="*/ 200092 h 265"/>
                        <a:gd name="T8" fmla="*/ 89 w 1123"/>
                        <a:gd name="T9" fmla="*/ 248723 h 265"/>
                        <a:gd name="T10" fmla="*/ 80 w 1123"/>
                        <a:gd name="T11" fmla="*/ 273553 h 265"/>
                        <a:gd name="T12" fmla="*/ 67 w 1123"/>
                        <a:gd name="T13" fmla="*/ 282985 h 265"/>
                        <a:gd name="T14" fmla="*/ 56 w 1123"/>
                        <a:gd name="T15" fmla="*/ 273553 h 265"/>
                        <a:gd name="T16" fmla="*/ 45 w 1123"/>
                        <a:gd name="T17" fmla="*/ 248723 h 265"/>
                        <a:gd name="T18" fmla="*/ 34 w 1123"/>
                        <a:gd name="T19" fmla="*/ 200092 h 265"/>
                        <a:gd name="T20" fmla="*/ 23 w 1123"/>
                        <a:gd name="T21" fmla="*/ 143742 h 265"/>
                        <a:gd name="T22" fmla="*/ 11 w 1123"/>
                        <a:gd name="T23" fmla="*/ 72175 h 265"/>
                        <a:gd name="T24" fmla="*/ 0 w 1123"/>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3" h="265">
                          <a:moveTo>
                            <a:pt x="1122" y="0"/>
                          </a:moveTo>
                          <a:lnTo>
                            <a:pt x="1026" y="71"/>
                          </a:lnTo>
                          <a:lnTo>
                            <a:pt x="932" y="134"/>
                          </a:lnTo>
                          <a:lnTo>
                            <a:pt x="836" y="187"/>
                          </a:lnTo>
                          <a:lnTo>
                            <a:pt x="743" y="232"/>
                          </a:lnTo>
                          <a:lnTo>
                            <a:pt x="663" y="255"/>
                          </a:lnTo>
                          <a:lnTo>
                            <a:pt x="567" y="264"/>
                          </a:lnTo>
                          <a:lnTo>
                            <a:pt x="473" y="255"/>
                          </a:lnTo>
                          <a:lnTo>
                            <a:pt x="377" y="232"/>
                          </a:lnTo>
                          <a:lnTo>
                            <a:pt x="283" y="187"/>
                          </a:lnTo>
                          <a:lnTo>
                            <a:pt x="187" y="134"/>
                          </a:lnTo>
                          <a:lnTo>
                            <a:pt x="94" y="67"/>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1" name="Freeform 102">
                      <a:extLst>
                        <a:ext uri="{FF2B5EF4-FFF2-40B4-BE49-F238E27FC236}">
                          <a16:creationId xmlns:a16="http://schemas.microsoft.com/office/drawing/2014/main" id="{6C0025EA-4ACD-4A73-8E49-7F51A9219197}"/>
                        </a:ext>
                      </a:extLst>
                    </p:cNvPr>
                    <p:cNvSpPr>
                      <a:spLocks/>
                    </p:cNvSpPr>
                    <p:nvPr/>
                  </p:nvSpPr>
                  <p:spPr bwMode="auto">
                    <a:xfrm flipV="1">
                      <a:off x="2901" y="770"/>
                      <a:ext cx="941" cy="474"/>
                    </a:xfrm>
                    <a:custGeom>
                      <a:avLst/>
                      <a:gdLst>
                        <a:gd name="T0" fmla="*/ 134 w 1123"/>
                        <a:gd name="T1" fmla="*/ 0 h 265"/>
                        <a:gd name="T2" fmla="*/ 123 w 1123"/>
                        <a:gd name="T3" fmla="*/ 76071 h 265"/>
                        <a:gd name="T4" fmla="*/ 111 w 1123"/>
                        <a:gd name="T5" fmla="*/ 143742 h 265"/>
                        <a:gd name="T6" fmla="*/ 100 w 1123"/>
                        <a:gd name="T7" fmla="*/ 200092 h 265"/>
                        <a:gd name="T8" fmla="*/ 89 w 1123"/>
                        <a:gd name="T9" fmla="*/ 248723 h 265"/>
                        <a:gd name="T10" fmla="*/ 80 w 1123"/>
                        <a:gd name="T11" fmla="*/ 273553 h 265"/>
                        <a:gd name="T12" fmla="*/ 67 w 1123"/>
                        <a:gd name="T13" fmla="*/ 282985 h 265"/>
                        <a:gd name="T14" fmla="*/ 56 w 1123"/>
                        <a:gd name="T15" fmla="*/ 273553 h 265"/>
                        <a:gd name="T16" fmla="*/ 45 w 1123"/>
                        <a:gd name="T17" fmla="*/ 248723 h 265"/>
                        <a:gd name="T18" fmla="*/ 34 w 1123"/>
                        <a:gd name="T19" fmla="*/ 200092 h 265"/>
                        <a:gd name="T20" fmla="*/ 23 w 1123"/>
                        <a:gd name="T21" fmla="*/ 143742 h 265"/>
                        <a:gd name="T22" fmla="*/ 11 w 1123"/>
                        <a:gd name="T23" fmla="*/ 72175 h 265"/>
                        <a:gd name="T24" fmla="*/ 0 w 1123"/>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23" h="265">
                          <a:moveTo>
                            <a:pt x="1122" y="0"/>
                          </a:moveTo>
                          <a:lnTo>
                            <a:pt x="1026" y="71"/>
                          </a:lnTo>
                          <a:lnTo>
                            <a:pt x="932" y="134"/>
                          </a:lnTo>
                          <a:lnTo>
                            <a:pt x="836" y="187"/>
                          </a:lnTo>
                          <a:lnTo>
                            <a:pt x="743" y="232"/>
                          </a:lnTo>
                          <a:lnTo>
                            <a:pt x="663" y="255"/>
                          </a:lnTo>
                          <a:lnTo>
                            <a:pt x="567" y="264"/>
                          </a:lnTo>
                          <a:lnTo>
                            <a:pt x="473" y="255"/>
                          </a:lnTo>
                          <a:lnTo>
                            <a:pt x="377" y="232"/>
                          </a:lnTo>
                          <a:lnTo>
                            <a:pt x="283" y="187"/>
                          </a:lnTo>
                          <a:lnTo>
                            <a:pt x="187" y="134"/>
                          </a:lnTo>
                          <a:lnTo>
                            <a:pt x="94" y="67"/>
                          </a:lnTo>
                          <a:lnTo>
                            <a:pt x="0" y="0"/>
                          </a:lnTo>
                        </a:path>
                      </a:pathLst>
                    </a:custGeom>
                    <a:noFill/>
                    <a:ln w="381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2" name="Freeform 103">
                      <a:extLst>
                        <a:ext uri="{FF2B5EF4-FFF2-40B4-BE49-F238E27FC236}">
                          <a16:creationId xmlns:a16="http://schemas.microsoft.com/office/drawing/2014/main" id="{F4D08E29-6527-4B36-A39F-73E6706DE15B}"/>
                        </a:ext>
                      </a:extLst>
                    </p:cNvPr>
                    <p:cNvSpPr>
                      <a:spLocks/>
                    </p:cNvSpPr>
                    <p:nvPr/>
                  </p:nvSpPr>
                  <p:spPr bwMode="auto">
                    <a:xfrm>
                      <a:off x="1493" y="897"/>
                      <a:ext cx="941" cy="351"/>
                    </a:xfrm>
                    <a:custGeom>
                      <a:avLst/>
                      <a:gdLst>
                        <a:gd name="T0" fmla="*/ 0 w 1161"/>
                        <a:gd name="T1" fmla="*/ 7718 h 265"/>
                        <a:gd name="T2" fmla="*/ 8 w 1161"/>
                        <a:gd name="T3" fmla="*/ 5578 h 265"/>
                        <a:gd name="T4" fmla="*/ 15 w 1161"/>
                        <a:gd name="T5" fmla="*/ 3754 h 265"/>
                        <a:gd name="T6" fmla="*/ 24 w 1161"/>
                        <a:gd name="T7" fmla="*/ 2220 h 265"/>
                        <a:gd name="T8" fmla="*/ 32 w 1161"/>
                        <a:gd name="T9" fmla="*/ 902 h 265"/>
                        <a:gd name="T10" fmla="*/ 38 w 1161"/>
                        <a:gd name="T11" fmla="*/ 244 h 265"/>
                        <a:gd name="T12" fmla="*/ 45 w 1161"/>
                        <a:gd name="T13" fmla="*/ 0 h 265"/>
                        <a:gd name="T14" fmla="*/ 53 w 1161"/>
                        <a:gd name="T15" fmla="*/ 244 h 265"/>
                        <a:gd name="T16" fmla="*/ 62 w 1161"/>
                        <a:gd name="T17" fmla="*/ 902 h 265"/>
                        <a:gd name="T18" fmla="*/ 69 w 1161"/>
                        <a:gd name="T19" fmla="*/ 2220 h 265"/>
                        <a:gd name="T20" fmla="*/ 78 w 1161"/>
                        <a:gd name="T21" fmla="*/ 3754 h 265"/>
                        <a:gd name="T22" fmla="*/ 85 w 1161"/>
                        <a:gd name="T23" fmla="*/ 5726 h 265"/>
                        <a:gd name="T24" fmla="*/ 93 w 1161"/>
                        <a:gd name="T25" fmla="*/ 7718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61" h="265">
                          <a:moveTo>
                            <a:pt x="0" y="264"/>
                          </a:moveTo>
                          <a:lnTo>
                            <a:pt x="97" y="192"/>
                          </a:lnTo>
                          <a:lnTo>
                            <a:pt x="194" y="129"/>
                          </a:lnTo>
                          <a:lnTo>
                            <a:pt x="294" y="76"/>
                          </a:lnTo>
                          <a:lnTo>
                            <a:pt x="391" y="31"/>
                          </a:lnTo>
                          <a:lnTo>
                            <a:pt x="473" y="8"/>
                          </a:lnTo>
                          <a:lnTo>
                            <a:pt x="570" y="0"/>
                          </a:lnTo>
                          <a:lnTo>
                            <a:pt x="670" y="8"/>
                          </a:lnTo>
                          <a:lnTo>
                            <a:pt x="767" y="31"/>
                          </a:lnTo>
                          <a:lnTo>
                            <a:pt x="864" y="76"/>
                          </a:lnTo>
                          <a:lnTo>
                            <a:pt x="963" y="129"/>
                          </a:lnTo>
                          <a:lnTo>
                            <a:pt x="1060" y="196"/>
                          </a:lnTo>
                          <a:lnTo>
                            <a:pt x="1160" y="264"/>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3" name="Freeform 104">
                      <a:extLst>
                        <a:ext uri="{FF2B5EF4-FFF2-40B4-BE49-F238E27FC236}">
                          <a16:creationId xmlns:a16="http://schemas.microsoft.com/office/drawing/2014/main" id="{68B739B3-6673-4421-B5F1-D11716D3FB20}"/>
                        </a:ext>
                      </a:extLst>
                    </p:cNvPr>
                    <p:cNvSpPr>
                      <a:spLocks/>
                    </p:cNvSpPr>
                    <p:nvPr/>
                  </p:nvSpPr>
                  <p:spPr bwMode="auto">
                    <a:xfrm>
                      <a:off x="2423" y="1248"/>
                      <a:ext cx="941" cy="399"/>
                    </a:xfrm>
                    <a:custGeom>
                      <a:avLst/>
                      <a:gdLst>
                        <a:gd name="T0" fmla="*/ 91 w 1164"/>
                        <a:gd name="T1" fmla="*/ 0 h 265"/>
                        <a:gd name="T2" fmla="*/ 83 w 1164"/>
                        <a:gd name="T3" fmla="*/ 9612 h 265"/>
                        <a:gd name="T4" fmla="*/ 74 w 1164"/>
                        <a:gd name="T5" fmla="*/ 18225 h 265"/>
                        <a:gd name="T6" fmla="*/ 67 w 1164"/>
                        <a:gd name="T7" fmla="*/ 25461 h 265"/>
                        <a:gd name="T8" fmla="*/ 60 w 1164"/>
                        <a:gd name="T9" fmla="*/ 31402 h 265"/>
                        <a:gd name="T10" fmla="*/ 53 w 1164"/>
                        <a:gd name="T11" fmla="*/ 34588 h 265"/>
                        <a:gd name="T12" fmla="*/ 46 w 1164"/>
                        <a:gd name="T13" fmla="*/ 35790 h 265"/>
                        <a:gd name="T14" fmla="*/ 39 w 1164"/>
                        <a:gd name="T15" fmla="*/ 34588 h 265"/>
                        <a:gd name="T16" fmla="*/ 30 w 1164"/>
                        <a:gd name="T17" fmla="*/ 31402 h 265"/>
                        <a:gd name="T18" fmla="*/ 23 w 1164"/>
                        <a:gd name="T19" fmla="*/ 25461 h 265"/>
                        <a:gd name="T20" fmla="*/ 15 w 1164"/>
                        <a:gd name="T21" fmla="*/ 18225 h 265"/>
                        <a:gd name="T22" fmla="*/ 8 w 1164"/>
                        <a:gd name="T23" fmla="*/ 9105 h 265"/>
                        <a:gd name="T24" fmla="*/ 0 w 1164"/>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64" h="265">
                          <a:moveTo>
                            <a:pt x="1163" y="0"/>
                          </a:moveTo>
                          <a:lnTo>
                            <a:pt x="1063" y="71"/>
                          </a:lnTo>
                          <a:lnTo>
                            <a:pt x="966" y="134"/>
                          </a:lnTo>
                          <a:lnTo>
                            <a:pt x="867" y="187"/>
                          </a:lnTo>
                          <a:lnTo>
                            <a:pt x="770" y="232"/>
                          </a:lnTo>
                          <a:lnTo>
                            <a:pt x="687" y="255"/>
                          </a:lnTo>
                          <a:lnTo>
                            <a:pt x="587" y="264"/>
                          </a:lnTo>
                          <a:lnTo>
                            <a:pt x="490" y="255"/>
                          </a:lnTo>
                          <a:lnTo>
                            <a:pt x="391" y="232"/>
                          </a:lnTo>
                          <a:lnTo>
                            <a:pt x="294" y="187"/>
                          </a:lnTo>
                          <a:lnTo>
                            <a:pt x="194" y="134"/>
                          </a:lnTo>
                          <a:lnTo>
                            <a:pt x="97" y="67"/>
                          </a:lnTo>
                          <a:lnTo>
                            <a:pt x="0" y="0"/>
                          </a:lnTo>
                        </a:path>
                      </a:pathLst>
                    </a:custGeom>
                    <a:noFill/>
                    <a:ln w="381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4" name="Text Box 105">
                      <a:extLst>
                        <a:ext uri="{FF2B5EF4-FFF2-40B4-BE49-F238E27FC236}">
                          <a16:creationId xmlns:a16="http://schemas.microsoft.com/office/drawing/2014/main" id="{77FB7675-74EB-4402-8B33-F32BC50FEAEE}"/>
                        </a:ext>
                      </a:extLst>
                    </p:cNvPr>
                    <p:cNvSpPr txBox="1">
                      <a:spLocks noChangeArrowheads="1"/>
                    </p:cNvSpPr>
                    <p:nvPr/>
                  </p:nvSpPr>
                  <p:spPr bwMode="auto">
                    <a:xfrm>
                      <a:off x="1296" y="120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grpSp>
            </p:grpSp>
            <p:grpSp>
              <p:nvGrpSpPr>
                <p:cNvPr id="48152" name="Group 106">
                  <a:extLst>
                    <a:ext uri="{FF2B5EF4-FFF2-40B4-BE49-F238E27FC236}">
                      <a16:creationId xmlns:a16="http://schemas.microsoft.com/office/drawing/2014/main" id="{BCE01928-98E9-469A-8078-8D3EC57AF08A}"/>
                    </a:ext>
                  </a:extLst>
                </p:cNvPr>
                <p:cNvGrpSpPr>
                  <a:grpSpLocks/>
                </p:cNvGrpSpPr>
                <p:nvPr/>
              </p:nvGrpSpPr>
              <p:grpSpPr bwMode="auto">
                <a:xfrm>
                  <a:off x="913" y="624"/>
                  <a:ext cx="3022" cy="768"/>
                  <a:chOff x="913" y="624"/>
                  <a:chExt cx="3022" cy="768"/>
                </a:xfrm>
              </p:grpSpPr>
              <p:sp>
                <p:nvSpPr>
                  <p:cNvPr id="48153" name="Line 107">
                    <a:extLst>
                      <a:ext uri="{FF2B5EF4-FFF2-40B4-BE49-F238E27FC236}">
                        <a16:creationId xmlns:a16="http://schemas.microsoft.com/office/drawing/2014/main" id="{32298B7B-5C21-471B-A62A-F05F420966E2}"/>
                      </a:ext>
                    </a:extLst>
                  </p:cNvPr>
                  <p:cNvSpPr>
                    <a:spLocks noChangeShapeType="1"/>
                  </p:cNvSpPr>
                  <p:nvPr/>
                </p:nvSpPr>
                <p:spPr bwMode="auto">
                  <a:xfrm flipV="1">
                    <a:off x="1488" y="624"/>
                    <a:ext cx="0" cy="7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8154" name="Object 108">
                    <a:extLst>
                      <a:ext uri="{FF2B5EF4-FFF2-40B4-BE49-F238E27FC236}">
                        <a16:creationId xmlns:a16="http://schemas.microsoft.com/office/drawing/2014/main" id="{F0A50A01-F68D-4FC6-A090-E725D3736E81}"/>
                      </a:ext>
                    </a:extLst>
                  </p:cNvPr>
                  <p:cNvGraphicFramePr>
                    <a:graphicFrameLocks noChangeAspect="1"/>
                  </p:cNvGraphicFramePr>
                  <p:nvPr/>
                </p:nvGraphicFramePr>
                <p:xfrm>
                  <a:off x="913" y="720"/>
                  <a:ext cx="568" cy="576"/>
                </p:xfrm>
                <a:graphic>
                  <a:graphicData uri="http://schemas.openxmlformats.org/presentationml/2006/ole">
                    <mc:AlternateContent xmlns:mc="http://schemas.openxmlformats.org/markup-compatibility/2006">
                      <mc:Choice xmlns:v="urn:schemas-microsoft-com:vml" Requires="v">
                        <p:oleObj spid="_x0000_s48611" name="位图图像" r:id="rId10" imgW="619211" imgH="800212" progId="Paint.Picture">
                          <p:embed/>
                        </p:oleObj>
                      </mc:Choice>
                      <mc:Fallback>
                        <p:oleObj name="位图图像" r:id="rId10" imgW="619211" imgH="800212" progId="Paint.Picture">
                          <p:embed/>
                          <p:pic>
                            <p:nvPicPr>
                              <p:cNvPr id="0" name="Object 1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3" y="720"/>
                                <a:ext cx="56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55" name="Object 109">
                    <a:extLst>
                      <a:ext uri="{FF2B5EF4-FFF2-40B4-BE49-F238E27FC236}">
                        <a16:creationId xmlns:a16="http://schemas.microsoft.com/office/drawing/2014/main" id="{E38EF15D-5D35-4B67-B958-C9EC6228404D}"/>
                      </a:ext>
                    </a:extLst>
                  </p:cNvPr>
                  <p:cNvGraphicFramePr>
                    <a:graphicFrameLocks noChangeAspect="1"/>
                  </p:cNvGraphicFramePr>
                  <p:nvPr/>
                </p:nvGraphicFramePr>
                <p:xfrm>
                  <a:off x="3367" y="720"/>
                  <a:ext cx="568" cy="576"/>
                </p:xfrm>
                <a:graphic>
                  <a:graphicData uri="http://schemas.openxmlformats.org/presentationml/2006/ole">
                    <mc:AlternateContent xmlns:mc="http://schemas.openxmlformats.org/markup-compatibility/2006">
                      <mc:Choice xmlns:v="urn:schemas-microsoft-com:vml" Requires="v">
                        <p:oleObj spid="_x0000_s48612" name="位图图像" r:id="rId12" imgW="619211" imgH="800212" progId="Paint.Picture">
                          <p:embed/>
                        </p:oleObj>
                      </mc:Choice>
                      <mc:Fallback>
                        <p:oleObj name="位图图像" r:id="rId12" imgW="619211" imgH="800212" progId="Paint.Picture">
                          <p:embed/>
                          <p:pic>
                            <p:nvPicPr>
                              <p:cNvPr id="0" name="Object 10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7" y="720"/>
                                <a:ext cx="56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56" name="Line 110">
                    <a:extLst>
                      <a:ext uri="{FF2B5EF4-FFF2-40B4-BE49-F238E27FC236}">
                        <a16:creationId xmlns:a16="http://schemas.microsoft.com/office/drawing/2014/main" id="{D0B7D2D9-3A66-440D-B708-D83AF5FC6425}"/>
                      </a:ext>
                    </a:extLst>
                  </p:cNvPr>
                  <p:cNvSpPr>
                    <a:spLocks noChangeShapeType="1"/>
                  </p:cNvSpPr>
                  <p:nvPr/>
                </p:nvSpPr>
                <p:spPr bwMode="auto">
                  <a:xfrm>
                    <a:off x="1297" y="1248"/>
                    <a:ext cx="235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48149" name="Object 111" descr="40%">
                <a:hlinkClick r:id="" action="ppaction://ole?verb=0"/>
                <a:extLst>
                  <a:ext uri="{FF2B5EF4-FFF2-40B4-BE49-F238E27FC236}">
                    <a16:creationId xmlns:a16="http://schemas.microsoft.com/office/drawing/2014/main" id="{35AA33CD-52EC-46B4-A5F1-D7F675B37442}"/>
                  </a:ext>
                </a:extLst>
              </p:cNvPr>
              <p:cNvGraphicFramePr>
                <a:graphicFrameLocks/>
              </p:cNvGraphicFramePr>
              <p:nvPr/>
            </p:nvGraphicFramePr>
            <p:xfrm>
              <a:off x="3312" y="1200"/>
              <a:ext cx="324" cy="230"/>
            </p:xfrm>
            <a:graphic>
              <a:graphicData uri="http://schemas.openxmlformats.org/presentationml/2006/ole">
                <mc:AlternateContent xmlns:mc="http://schemas.openxmlformats.org/markup-compatibility/2006">
                  <mc:Choice xmlns:v="urn:schemas-microsoft-com:vml" Requires="v">
                    <p:oleObj spid="_x0000_s48613" name="Equation" r:id="rId13" imgW="253890" imgH="190417" progId="Equation.3">
                      <p:embed/>
                    </p:oleObj>
                  </mc:Choice>
                  <mc:Fallback>
                    <p:oleObj name="Equation" r:id="rId13" imgW="253890" imgH="190417" progId="Equation.3">
                      <p:embed/>
                      <p:pic>
                        <p:nvPicPr>
                          <p:cNvPr id="0" name="Object 111" descr="4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2" y="1200"/>
                            <a:ext cx="324" cy="23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8147" name="Text Box 112">
              <a:extLst>
                <a:ext uri="{FF2B5EF4-FFF2-40B4-BE49-F238E27FC236}">
                  <a16:creationId xmlns:a16="http://schemas.microsoft.com/office/drawing/2014/main" id="{E7E7C5D0-907C-4256-B3E5-EDC9032EB99B}"/>
                </a:ext>
              </a:extLst>
            </p:cNvPr>
            <p:cNvSpPr txBox="1">
              <a:spLocks noChangeArrowheads="1"/>
            </p:cNvSpPr>
            <p:nvPr/>
          </p:nvSpPr>
          <p:spPr bwMode="auto">
            <a:xfrm>
              <a:off x="768" y="62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u,i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198736"/>
                                        </p:tgtEl>
                                        <p:attrNameLst>
                                          <p:attrName>style.visibility</p:attrName>
                                        </p:attrNameLst>
                                      </p:cBhvr>
                                      <p:to>
                                        <p:strVal val="visible"/>
                                      </p:to>
                                    </p:set>
                                    <p:anim calcmode="lin" valueType="num">
                                      <p:cBhvr>
                                        <p:cTn id="7" dur="500" fill="hold"/>
                                        <p:tgtEl>
                                          <p:spTgt spid="198736"/>
                                        </p:tgtEl>
                                        <p:attrNameLst>
                                          <p:attrName>ppt_w</p:attrName>
                                        </p:attrNameLst>
                                      </p:cBhvr>
                                      <p:tavLst>
                                        <p:tav tm="0">
                                          <p:val>
                                            <p:strVal val="2/3*#ppt_w"/>
                                          </p:val>
                                        </p:tav>
                                        <p:tav tm="100000">
                                          <p:val>
                                            <p:strVal val="#ppt_w"/>
                                          </p:val>
                                        </p:tav>
                                      </p:tavLst>
                                    </p:anim>
                                    <p:anim calcmode="lin" valueType="num">
                                      <p:cBhvr>
                                        <p:cTn id="8" dur="500" fill="hold"/>
                                        <p:tgtEl>
                                          <p:spTgt spid="198736"/>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98742"/>
                                        </p:tgtEl>
                                        <p:attrNameLst>
                                          <p:attrName>style.visibility</p:attrName>
                                        </p:attrNameLst>
                                      </p:cBhvr>
                                      <p:to>
                                        <p:strVal val="visible"/>
                                      </p:to>
                                    </p:set>
                                    <p:animEffect transition="in" filter="wipe(up)">
                                      <p:cBhvr>
                                        <p:cTn id="13" dur="500"/>
                                        <p:tgtEl>
                                          <p:spTgt spid="19874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198716"/>
                                        </p:tgtEl>
                                        <p:attrNameLst>
                                          <p:attrName>style.visibility</p:attrName>
                                        </p:attrNameLst>
                                      </p:cBhvr>
                                      <p:to>
                                        <p:strVal val="visible"/>
                                      </p:to>
                                    </p:set>
                                    <p:animEffect transition="in" filter="wipe(left)">
                                      <p:cBhvr>
                                        <p:cTn id="18" dur="500"/>
                                        <p:tgtEl>
                                          <p:spTgt spid="1987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198720"/>
                                        </p:tgtEl>
                                        <p:attrNameLst>
                                          <p:attrName>style.visibility</p:attrName>
                                        </p:attrNameLst>
                                      </p:cBhvr>
                                      <p:to>
                                        <p:strVal val="visible"/>
                                      </p:to>
                                    </p:set>
                                    <p:animEffect transition="in" filter="barn(outHorizontal)">
                                      <p:cBhvr>
                                        <p:cTn id="23" dur="500"/>
                                        <p:tgtEl>
                                          <p:spTgt spid="1987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98721"/>
                                        </p:tgtEl>
                                        <p:attrNameLst>
                                          <p:attrName>style.visibility</p:attrName>
                                        </p:attrNameLst>
                                      </p:cBhvr>
                                      <p:to>
                                        <p:strVal val="visible"/>
                                      </p:to>
                                    </p:set>
                                    <p:animEffect transition="in" filter="wipe(left)">
                                      <p:cBhvr>
                                        <p:cTn id="28" dur="500"/>
                                        <p:tgtEl>
                                          <p:spTgt spid="19872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198725"/>
                                        </p:tgtEl>
                                        <p:attrNameLst>
                                          <p:attrName>style.visibility</p:attrName>
                                        </p:attrNameLst>
                                      </p:cBhvr>
                                      <p:to>
                                        <p:strVal val="visible"/>
                                      </p:to>
                                    </p:set>
                                    <p:anim calcmode="lin" valueType="num">
                                      <p:cBhvr>
                                        <p:cTn id="33" dur="500" fill="hold"/>
                                        <p:tgtEl>
                                          <p:spTgt spid="198725"/>
                                        </p:tgtEl>
                                        <p:attrNameLst>
                                          <p:attrName>ppt_w</p:attrName>
                                        </p:attrNameLst>
                                      </p:cBhvr>
                                      <p:tavLst>
                                        <p:tav tm="0">
                                          <p:val>
                                            <p:fltVal val="0"/>
                                          </p:val>
                                        </p:tav>
                                        <p:tav tm="100000">
                                          <p:val>
                                            <p:strVal val="#ppt_w"/>
                                          </p:val>
                                        </p:tav>
                                      </p:tavLst>
                                    </p:anim>
                                    <p:anim calcmode="lin" valueType="num">
                                      <p:cBhvr>
                                        <p:cTn id="34" dur="500" fill="hold"/>
                                        <p:tgtEl>
                                          <p:spTgt spid="198725"/>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98726"/>
                                        </p:tgtEl>
                                        <p:attrNameLst>
                                          <p:attrName>style.visibility</p:attrName>
                                        </p:attrNameLst>
                                      </p:cBhvr>
                                      <p:to>
                                        <p:strVal val="visible"/>
                                      </p:to>
                                    </p:set>
                                    <p:animEffect transition="in" filter="wipe(left)">
                                      <p:cBhvr>
                                        <p:cTn id="39" dur="500"/>
                                        <p:tgtEl>
                                          <p:spTgt spid="19872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6" presetClass="entr" presetSubtype="42" fill="hold" grpId="0" nodeType="clickEffect">
                                  <p:stCondLst>
                                    <p:cond delay="0"/>
                                  </p:stCondLst>
                                  <p:childTnLst>
                                    <p:set>
                                      <p:cBhvr>
                                        <p:cTn id="43" dur="1" fill="hold">
                                          <p:stCondLst>
                                            <p:cond delay="0"/>
                                          </p:stCondLst>
                                        </p:cTn>
                                        <p:tgtEl>
                                          <p:spTgt spid="198730"/>
                                        </p:tgtEl>
                                        <p:attrNameLst>
                                          <p:attrName>style.visibility</p:attrName>
                                        </p:attrNameLst>
                                      </p:cBhvr>
                                      <p:to>
                                        <p:strVal val="visible"/>
                                      </p:to>
                                    </p:set>
                                    <p:animEffect transition="in" filter="barn(outHorizontal)">
                                      <p:cBhvr>
                                        <p:cTn id="44" dur="500"/>
                                        <p:tgtEl>
                                          <p:spTgt spid="19873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98731"/>
                                        </p:tgtEl>
                                        <p:attrNameLst>
                                          <p:attrName>style.visibility</p:attrName>
                                        </p:attrNameLst>
                                      </p:cBhvr>
                                      <p:to>
                                        <p:strVal val="visible"/>
                                      </p:to>
                                    </p:set>
                                    <p:animEffect transition="in" filter="wipe(left)">
                                      <p:cBhvr>
                                        <p:cTn id="49" dur="500"/>
                                        <p:tgtEl>
                                          <p:spTgt spid="19873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6" presetClass="entr" presetSubtype="42" fill="hold" grpId="0" nodeType="clickEffect">
                                  <p:stCondLst>
                                    <p:cond delay="0"/>
                                  </p:stCondLst>
                                  <p:childTnLst>
                                    <p:set>
                                      <p:cBhvr>
                                        <p:cTn id="53" dur="1" fill="hold">
                                          <p:stCondLst>
                                            <p:cond delay="0"/>
                                          </p:stCondLst>
                                        </p:cTn>
                                        <p:tgtEl>
                                          <p:spTgt spid="198735"/>
                                        </p:tgtEl>
                                        <p:attrNameLst>
                                          <p:attrName>style.visibility</p:attrName>
                                        </p:attrNameLst>
                                      </p:cBhvr>
                                      <p:to>
                                        <p:strVal val="visible"/>
                                      </p:to>
                                    </p:set>
                                    <p:animEffect transition="in" filter="barn(outHorizontal)">
                                      <p:cBhvr>
                                        <p:cTn id="54" dur="500"/>
                                        <p:tgtEl>
                                          <p:spTgt spid="198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20" grpId="0" autoUpdateAnimBg="0"/>
      <p:bldP spid="198725" grpId="0" autoUpdateAnimBg="0"/>
      <p:bldP spid="198730" grpId="0" autoUpdateAnimBg="0"/>
      <p:bldP spid="19873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a:extLst>
              <a:ext uri="{FF2B5EF4-FFF2-40B4-BE49-F238E27FC236}">
                <a16:creationId xmlns:a16="http://schemas.microsoft.com/office/drawing/2014/main" id="{A011C85F-9772-4E01-8E36-2F5E09CBA8A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370B5B0-E2E7-4BB5-97D3-6BFA0B48230F}" type="slidenum">
              <a:rPr lang="en-US" altLang="zh-CN" sz="1400" smtClean="0"/>
              <a:pPr>
                <a:spcBef>
                  <a:spcPct val="0"/>
                </a:spcBef>
                <a:buFontTx/>
                <a:buNone/>
              </a:pPr>
              <a:t>47</a:t>
            </a:fld>
            <a:endParaRPr lang="en-US" altLang="zh-CN" sz="1400"/>
          </a:p>
        </p:txBody>
      </p:sp>
      <p:sp>
        <p:nvSpPr>
          <p:cNvPr id="202754" name="Rectangle 2">
            <a:extLst>
              <a:ext uri="{FF2B5EF4-FFF2-40B4-BE49-F238E27FC236}">
                <a16:creationId xmlns:a16="http://schemas.microsoft.com/office/drawing/2014/main" id="{0E7AE073-4AA4-4406-9E2A-32B418AFE30E}"/>
              </a:ext>
            </a:extLst>
          </p:cNvPr>
          <p:cNvSpPr>
            <a:spLocks noChangeArrowheads="1"/>
          </p:cNvSpPr>
          <p:nvPr/>
        </p:nvSpPr>
        <p:spPr bwMode="auto">
          <a:xfrm>
            <a:off x="685800" y="533400"/>
            <a:ext cx="8001000" cy="1481138"/>
          </a:xfrm>
          <a:prstGeom prst="rect">
            <a:avLst/>
          </a:prstGeom>
          <a:noFill/>
          <a:ln>
            <a:noFill/>
          </a:ln>
          <a:effectLst/>
        </p:spPr>
        <p:txBody>
          <a:bodyPr>
            <a:spAutoFit/>
          </a:bodyPr>
          <a:lstStyle/>
          <a:p>
            <a:pPr eaLnBrk="1" hangingPunct="1">
              <a:lnSpc>
                <a:spcPct val="120000"/>
              </a:lnSpc>
              <a:spcBef>
                <a:spcPct val="50000"/>
              </a:spcBef>
              <a:defRPr/>
            </a:pPr>
            <a:r>
              <a:rPr kumimoji="1" lang="en-US" altLang="zh-CN" b="1" i="0" dirty="0">
                <a:solidFill>
                  <a:srgbClr val="CC0000"/>
                </a:solidFill>
                <a:effectLst>
                  <a:outerShdw blurRad="38100" dist="38100" dir="2700000" algn="tl">
                    <a:srgbClr val="C0C0C0"/>
                  </a:outerShdw>
                </a:effectLst>
                <a:latin typeface="Times New Roman" panose="02020603050405020304" pitchFamily="18" charset="0"/>
              </a:rPr>
              <a:t>[</a:t>
            </a:r>
            <a:r>
              <a:rPr kumimoji="1" lang="zh-CN" altLang="en-US" sz="2400" b="1" i="0" dirty="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sz="2400" b="1" i="0" dirty="0">
                <a:solidFill>
                  <a:srgbClr val="CC0000"/>
                </a:solidFill>
                <a:effectLst>
                  <a:outerShdw blurRad="38100" dist="38100" dir="2700000" algn="tl">
                    <a:srgbClr val="C0C0C0"/>
                  </a:outerShdw>
                </a:effectLst>
                <a:latin typeface="Times New Roman" panose="02020603050405020304" pitchFamily="18" charset="0"/>
              </a:rPr>
              <a:t>3-6] </a:t>
            </a:r>
            <a:r>
              <a:rPr kumimoji="1" lang="zh-CN" altLang="en-US" sz="2400" b="1" i="0" dirty="0">
                <a:latin typeface="宋体" panose="02010600030101010101" pitchFamily="2" charset="-122"/>
              </a:rPr>
              <a:t>把一个电容 </a:t>
            </a:r>
            <a:r>
              <a:rPr kumimoji="1" lang="en-US" altLang="zh-CN" sz="2400" b="1" dirty="0">
                <a:latin typeface="Times New Roman" panose="02020603050405020304" pitchFamily="18" charset="0"/>
              </a:rPr>
              <a:t>C</a:t>
            </a:r>
            <a:r>
              <a:rPr kumimoji="1" lang="en-US" altLang="zh-CN" sz="2400" b="1" i="0" dirty="0">
                <a:latin typeface="Times New Roman" panose="02020603050405020304" pitchFamily="18" charset="0"/>
              </a:rPr>
              <a:t>=318.5×10</a:t>
            </a:r>
            <a:r>
              <a:rPr kumimoji="1" lang="zh-CN" altLang="en-US" sz="2400" b="1" i="0" baseline="30000" dirty="0">
                <a:latin typeface="Times New Roman" panose="02020603050405020304" pitchFamily="18" charset="0"/>
              </a:rPr>
              <a:t>－</a:t>
            </a:r>
            <a:r>
              <a:rPr kumimoji="1" lang="en-US" altLang="zh-CN" sz="2400" b="1" i="0" baseline="30000" dirty="0">
                <a:latin typeface="Times New Roman" panose="02020603050405020304" pitchFamily="18" charset="0"/>
              </a:rPr>
              <a:t>6</a:t>
            </a:r>
            <a:r>
              <a:rPr kumimoji="1" lang="en-US" altLang="zh-CN" sz="2400" b="1" i="0" dirty="0">
                <a:latin typeface="Times New Roman" panose="02020603050405020304" pitchFamily="18" charset="0"/>
              </a:rPr>
              <a:t>F, </a:t>
            </a:r>
            <a:r>
              <a:rPr kumimoji="1" lang="zh-CN" altLang="en-US" sz="2400" b="1" i="0" dirty="0">
                <a:latin typeface="Times New Roman" panose="02020603050405020304" pitchFamily="18" charset="0"/>
              </a:rPr>
              <a:t>接到 </a:t>
            </a:r>
            <a:r>
              <a:rPr kumimoji="1" lang="en-US" altLang="zh-CN" sz="2400" b="1" dirty="0">
                <a:latin typeface="Times New Roman" panose="02020603050405020304" pitchFamily="18" charset="0"/>
              </a:rPr>
              <a:t>f</a:t>
            </a:r>
            <a:r>
              <a:rPr kumimoji="1" lang="en-US" altLang="zh-CN" sz="2400" b="1" i="0" dirty="0">
                <a:latin typeface="Times New Roman" panose="02020603050405020304" pitchFamily="18" charset="0"/>
              </a:rPr>
              <a:t>=50Hz, </a:t>
            </a:r>
            <a:r>
              <a:rPr kumimoji="1" lang="en-US" altLang="zh-CN" sz="2400" b="1" dirty="0">
                <a:latin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Ù</a:t>
            </a:r>
            <a:r>
              <a:rPr kumimoji="1" lang="en-US" altLang="zh-CN" sz="2400" b="1" dirty="0">
                <a:latin typeface="Times New Roman" panose="02020603050405020304" pitchFamily="18" charset="0"/>
              </a:rPr>
              <a:t> </a:t>
            </a:r>
            <a:r>
              <a:rPr kumimoji="1" lang="en-US" altLang="zh-CN" sz="2400" b="1" i="0" dirty="0">
                <a:latin typeface="Times New Roman" panose="02020603050405020304" pitchFamily="18" charset="0"/>
              </a:rPr>
              <a:t>=220</a:t>
            </a:r>
            <a:r>
              <a:rPr kumimoji="1" lang="en-US" altLang="zh-CN" sz="2400" b="1" i="0" dirty="0">
                <a:latin typeface="Times New Roman" panose="02020603050405020304" pitchFamily="18" charset="0"/>
                <a:cs typeface="Times New Roman" panose="02020603050405020304" pitchFamily="18" charset="0"/>
              </a:rPr>
              <a:t>∠0</a:t>
            </a:r>
            <a:r>
              <a:rPr kumimoji="1" lang="en-US" altLang="zh-CN" sz="2400" b="1" i="0" baseline="30000" dirty="0">
                <a:latin typeface="Times New Roman" panose="02020603050405020304" pitchFamily="18" charset="0"/>
                <a:cs typeface="Times New Roman" panose="02020603050405020304" pitchFamily="18" charset="0"/>
              </a:rPr>
              <a:t>0</a:t>
            </a:r>
            <a:r>
              <a:rPr kumimoji="1" lang="en-US" altLang="zh-CN" sz="2400" b="1" i="0" dirty="0">
                <a:latin typeface="Times New Roman" panose="02020603050405020304" pitchFamily="18" charset="0"/>
              </a:rPr>
              <a:t>V</a:t>
            </a:r>
            <a:r>
              <a:rPr kumimoji="1" lang="zh-CN" altLang="en-US" sz="2400" b="1" i="0" dirty="0">
                <a:latin typeface="Times New Roman" panose="02020603050405020304" pitchFamily="18" charset="0"/>
              </a:rPr>
              <a:t>的正弦电源上，试求</a:t>
            </a:r>
            <a:r>
              <a:rPr kumimoji="1" lang="en-US" altLang="zh-CN" sz="2400" b="1" i="0" dirty="0">
                <a:latin typeface="Times New Roman" panose="02020603050405020304" pitchFamily="18" charset="0"/>
              </a:rPr>
              <a:t>(1)</a:t>
            </a:r>
            <a:r>
              <a:rPr kumimoji="1" lang="zh-CN" altLang="en-US" sz="2400" b="1" i="0" dirty="0">
                <a:latin typeface="Times New Roman" panose="02020603050405020304" pitchFamily="18" charset="0"/>
              </a:rPr>
              <a:t>求电容电流 </a:t>
            </a:r>
            <a:r>
              <a:rPr kumimoji="1" lang="en-US" altLang="zh-CN" sz="2400" b="1" dirty="0">
                <a:latin typeface="Times New Roman" panose="02020603050405020304" pitchFamily="18" charset="0"/>
                <a:cs typeface="Times New Roman" panose="02020603050405020304" pitchFamily="18" charset="0"/>
              </a:rPr>
              <a:t>Ì</a:t>
            </a:r>
            <a:r>
              <a:rPr kumimoji="1" lang="en-US" altLang="zh-CN" sz="2400" b="1" dirty="0">
                <a:latin typeface="Times New Roman" panose="02020603050405020304" pitchFamily="18" charset="0"/>
              </a:rPr>
              <a:t> </a:t>
            </a:r>
            <a:r>
              <a:rPr kumimoji="1" lang="en-US" altLang="zh-CN" sz="2400" b="1" i="0" dirty="0">
                <a:latin typeface="Times New Roman" panose="02020603050405020304" pitchFamily="18" charset="0"/>
              </a:rPr>
              <a:t>; (2)</a:t>
            </a:r>
            <a:r>
              <a:rPr kumimoji="1" lang="zh-CN" altLang="en-US" sz="2400" b="1" i="0" dirty="0">
                <a:latin typeface="Times New Roman" panose="02020603050405020304" pitchFamily="18" charset="0"/>
              </a:rPr>
              <a:t>如保持</a:t>
            </a:r>
            <a:r>
              <a:rPr kumimoji="1" lang="en-US" altLang="zh-CN" sz="2400" b="1" dirty="0">
                <a:latin typeface="Times New Roman" panose="02020603050405020304" pitchFamily="18" charset="0"/>
                <a:cs typeface="Times New Roman" panose="02020603050405020304" pitchFamily="18" charset="0"/>
              </a:rPr>
              <a:t>Ù</a:t>
            </a:r>
            <a:r>
              <a:rPr kumimoji="1" lang="zh-CN" altLang="en-US" sz="2400" b="1" i="0" dirty="0">
                <a:latin typeface="Times New Roman" panose="02020603050405020304" pitchFamily="18" charset="0"/>
              </a:rPr>
              <a:t>不变，而电源 </a:t>
            </a:r>
            <a:r>
              <a:rPr kumimoji="1" lang="en-US" altLang="zh-CN" sz="2400" b="1" dirty="0">
                <a:latin typeface="Times New Roman" panose="02020603050405020304" pitchFamily="18" charset="0"/>
              </a:rPr>
              <a:t>f </a:t>
            </a:r>
            <a:r>
              <a:rPr kumimoji="1" lang="en-US" altLang="zh-CN" sz="2400" b="1" i="0" dirty="0">
                <a:latin typeface="Times New Roman" panose="02020603050405020304" pitchFamily="18" charset="0"/>
              </a:rPr>
              <a:t>= 10</a:t>
            </a:r>
            <a:r>
              <a:rPr kumimoji="1" lang="en-US" altLang="zh-CN" sz="2400" b="1" i="0" baseline="30000" dirty="0">
                <a:latin typeface="Times New Roman" panose="02020603050405020304" pitchFamily="18" charset="0"/>
              </a:rPr>
              <a:t>6</a:t>
            </a:r>
            <a:r>
              <a:rPr kumimoji="1" lang="en-US" altLang="zh-CN" sz="2400" b="1" i="0" dirty="0">
                <a:latin typeface="Times New Roman" panose="02020603050405020304" pitchFamily="18" charset="0"/>
              </a:rPr>
              <a:t>Hz, </a:t>
            </a:r>
            <a:r>
              <a:rPr kumimoji="1" lang="zh-CN" altLang="en-US" sz="2400" b="1" i="0" dirty="0">
                <a:latin typeface="Times New Roman" panose="02020603050405020304" pitchFamily="18" charset="0"/>
              </a:rPr>
              <a:t>这时 </a:t>
            </a:r>
            <a:r>
              <a:rPr kumimoji="1" lang="en-US" altLang="zh-CN" sz="2400" b="1" dirty="0">
                <a:latin typeface="Times New Roman" panose="02020603050405020304" pitchFamily="18" charset="0"/>
                <a:cs typeface="Times New Roman" panose="02020603050405020304" pitchFamily="18" charset="0"/>
              </a:rPr>
              <a:t>Ì</a:t>
            </a:r>
            <a:r>
              <a:rPr kumimoji="1" lang="en-US" altLang="zh-CN" sz="2400" b="1" i="0" dirty="0">
                <a:latin typeface="Times New Roman" panose="02020603050405020304" pitchFamily="18" charset="0"/>
              </a:rPr>
              <a:t> </a:t>
            </a:r>
            <a:r>
              <a:rPr kumimoji="1" lang="en-US" altLang="zh-CN" sz="2400" b="1" dirty="0">
                <a:latin typeface="Times New Roman" panose="02020603050405020304" pitchFamily="18" charset="0"/>
              </a:rPr>
              <a:t> </a:t>
            </a:r>
            <a:r>
              <a:rPr kumimoji="1" lang="zh-CN" altLang="en-US" sz="2400" b="1" i="0" dirty="0">
                <a:latin typeface="Times New Roman" panose="02020603050405020304" pitchFamily="18" charset="0"/>
              </a:rPr>
              <a:t>为多少？</a:t>
            </a:r>
          </a:p>
        </p:txBody>
      </p:sp>
      <p:grpSp>
        <p:nvGrpSpPr>
          <p:cNvPr id="202755" name="Group 3">
            <a:extLst>
              <a:ext uri="{FF2B5EF4-FFF2-40B4-BE49-F238E27FC236}">
                <a16:creationId xmlns:a16="http://schemas.microsoft.com/office/drawing/2014/main" id="{BF7E1F98-6AAB-4204-BCD7-283278B31B1F}"/>
              </a:ext>
            </a:extLst>
          </p:cNvPr>
          <p:cNvGrpSpPr>
            <a:grpSpLocks/>
          </p:cNvGrpSpPr>
          <p:nvPr/>
        </p:nvGrpSpPr>
        <p:grpSpPr bwMode="auto">
          <a:xfrm>
            <a:off x="838200" y="1905000"/>
            <a:ext cx="3319463" cy="595313"/>
            <a:chOff x="528" y="3024"/>
            <a:chExt cx="2091" cy="375"/>
          </a:xfrm>
        </p:grpSpPr>
        <p:sp>
          <p:nvSpPr>
            <p:cNvPr id="49162" name="Rectangle 4">
              <a:extLst>
                <a:ext uri="{FF2B5EF4-FFF2-40B4-BE49-F238E27FC236}">
                  <a16:creationId xmlns:a16="http://schemas.microsoft.com/office/drawing/2014/main" id="{BC63FB63-EAC2-4465-8FF9-7CB459189A9A}"/>
                </a:ext>
              </a:extLst>
            </p:cNvPr>
            <p:cNvSpPr>
              <a:spLocks noChangeArrowheads="1"/>
            </p:cNvSpPr>
            <p:nvPr/>
          </p:nvSpPr>
          <p:spPr bwMode="auto">
            <a:xfrm>
              <a:off x="528" y="3024"/>
              <a:ext cx="5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i="0">
                  <a:solidFill>
                    <a:srgbClr val="FF5050"/>
                  </a:solidFill>
                  <a:latin typeface="宋体" panose="02010600030101010101" pitchFamily="2" charset="-122"/>
                </a:rPr>
                <a:t>解</a:t>
              </a:r>
              <a:r>
                <a:rPr kumimoji="1" lang="zh-CN" altLang="en-US" sz="2800" b="1" i="0">
                  <a:latin typeface="宋体" panose="02010600030101010101" pitchFamily="2" charset="-122"/>
                </a:rPr>
                <a:t>：</a:t>
              </a:r>
            </a:p>
          </p:txBody>
        </p:sp>
        <p:sp>
          <p:nvSpPr>
            <p:cNvPr id="49163" name="Rectangle 5">
              <a:extLst>
                <a:ext uri="{FF2B5EF4-FFF2-40B4-BE49-F238E27FC236}">
                  <a16:creationId xmlns:a16="http://schemas.microsoft.com/office/drawing/2014/main" id="{1F36649C-8614-4E53-B2DC-A6FE1495A97F}"/>
                </a:ext>
              </a:extLst>
            </p:cNvPr>
            <p:cNvSpPr>
              <a:spLocks noChangeArrowheads="1"/>
            </p:cNvSpPr>
            <p:nvPr/>
          </p:nvSpPr>
          <p:spPr bwMode="auto">
            <a:xfrm>
              <a:off x="1008" y="3072"/>
              <a:ext cx="16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(1) </a:t>
              </a:r>
              <a:r>
                <a:rPr kumimoji="1" lang="zh-CN" altLang="en-US" sz="2400" b="1" i="0">
                  <a:latin typeface="Times New Roman" panose="02020603050405020304" pitchFamily="18" charset="0"/>
                </a:rPr>
                <a:t>当 </a:t>
              </a:r>
              <a:r>
                <a:rPr kumimoji="1" lang="en-US" altLang="zh-CN" sz="2400" b="1">
                  <a:latin typeface="Times New Roman" panose="02020603050405020304" pitchFamily="18" charset="0"/>
                </a:rPr>
                <a:t>f </a:t>
              </a:r>
              <a:r>
                <a:rPr kumimoji="1" lang="en-US" altLang="zh-CN" sz="2400" b="1" i="0">
                  <a:latin typeface="Times New Roman" panose="02020603050405020304" pitchFamily="18" charset="0"/>
                </a:rPr>
                <a:t>= 50Hz </a:t>
              </a:r>
              <a:r>
                <a:rPr kumimoji="1" lang="zh-CN" altLang="en-US" sz="2400" b="1" i="0">
                  <a:latin typeface="Times New Roman" panose="02020603050405020304" pitchFamily="18" charset="0"/>
                </a:rPr>
                <a:t>时</a:t>
              </a:r>
            </a:p>
          </p:txBody>
        </p:sp>
      </p:grpSp>
      <p:graphicFrame>
        <p:nvGraphicFramePr>
          <p:cNvPr id="202758" name="Object 6" descr="40%">
            <a:hlinkClick r:id="" action="ppaction://ole?verb=0"/>
            <a:extLst>
              <a:ext uri="{FF2B5EF4-FFF2-40B4-BE49-F238E27FC236}">
                <a16:creationId xmlns:a16="http://schemas.microsoft.com/office/drawing/2014/main" id="{F6C41C3F-731B-443E-85A9-127B53008CBA}"/>
              </a:ext>
            </a:extLst>
          </p:cNvPr>
          <p:cNvGraphicFramePr>
            <a:graphicFrameLocks/>
          </p:cNvGraphicFramePr>
          <p:nvPr/>
        </p:nvGraphicFramePr>
        <p:xfrm>
          <a:off x="1020763" y="2438400"/>
          <a:ext cx="7351712" cy="887413"/>
        </p:xfrm>
        <a:graphic>
          <a:graphicData uri="http://schemas.openxmlformats.org/presentationml/2006/ole">
            <mc:AlternateContent xmlns:mc="http://schemas.openxmlformats.org/markup-compatibility/2006">
              <mc:Choice xmlns:v="urn:schemas-microsoft-com:vml" Requires="v">
                <p:oleObj spid="_x0000_s49444" name="Equation" r:id="rId3" imgW="2946400" imgH="419100" progId="Equation.3">
                  <p:embed/>
                </p:oleObj>
              </mc:Choice>
              <mc:Fallback>
                <p:oleObj name="Equation" r:id="rId3" imgW="2946400" imgH="419100" progId="Equation.3">
                  <p:embed/>
                  <p:pic>
                    <p:nvPicPr>
                      <p:cNvPr id="0" name="Object 6" descr="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63" y="2438400"/>
                        <a:ext cx="7351712" cy="887413"/>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2759" name="Object 7" descr="40%">
            <a:hlinkClick r:id="" action="ppaction://ole?verb=0"/>
            <a:extLst>
              <a:ext uri="{FF2B5EF4-FFF2-40B4-BE49-F238E27FC236}">
                <a16:creationId xmlns:a16="http://schemas.microsoft.com/office/drawing/2014/main" id="{15EC3802-FBE6-41EF-83D0-2183D3CF2AD5}"/>
              </a:ext>
            </a:extLst>
          </p:cNvPr>
          <p:cNvGraphicFramePr>
            <a:graphicFrameLocks/>
          </p:cNvGraphicFramePr>
          <p:nvPr/>
        </p:nvGraphicFramePr>
        <p:xfrm>
          <a:off x="1008063" y="3276600"/>
          <a:ext cx="6069012" cy="887413"/>
        </p:xfrm>
        <a:graphic>
          <a:graphicData uri="http://schemas.openxmlformats.org/presentationml/2006/ole">
            <mc:AlternateContent xmlns:mc="http://schemas.openxmlformats.org/markup-compatibility/2006">
              <mc:Choice xmlns:v="urn:schemas-microsoft-com:vml" Requires="v">
                <p:oleObj spid="_x0000_s49445" name="Equation" r:id="rId6" imgW="2209800" imgH="457200" progId="Equation.3">
                  <p:embed/>
                </p:oleObj>
              </mc:Choice>
              <mc:Fallback>
                <p:oleObj name="Equation" r:id="rId6" imgW="2209800" imgH="457200" progId="Equation.3">
                  <p:embed/>
                  <p:pic>
                    <p:nvPicPr>
                      <p:cNvPr id="0" name="Object 7" descr="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063" y="3276600"/>
                        <a:ext cx="6069012" cy="887413"/>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9" name="Rectangle 8">
            <a:extLst>
              <a:ext uri="{FF2B5EF4-FFF2-40B4-BE49-F238E27FC236}">
                <a16:creationId xmlns:a16="http://schemas.microsoft.com/office/drawing/2014/main" id="{77F42DFE-F6ED-4E5E-805D-6C167D25E0DD}"/>
              </a:ext>
            </a:extLst>
          </p:cNvPr>
          <p:cNvSpPr>
            <a:spLocks noChangeArrowheads="1"/>
          </p:cNvSpPr>
          <p:nvPr/>
        </p:nvSpPr>
        <p:spPr bwMode="auto">
          <a:xfrm>
            <a:off x="1600200" y="4114800"/>
            <a:ext cx="381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(2) </a:t>
            </a:r>
            <a:r>
              <a:rPr kumimoji="1" lang="zh-CN" altLang="en-US" sz="2800" b="1" i="0">
                <a:latin typeface="Times New Roman" panose="02020603050405020304" pitchFamily="18" charset="0"/>
              </a:rPr>
              <a:t>当 </a:t>
            </a:r>
            <a:r>
              <a:rPr kumimoji="1" lang="en-US" altLang="zh-CN" sz="2800" b="1">
                <a:latin typeface="Times New Roman" panose="02020603050405020304" pitchFamily="18" charset="0"/>
              </a:rPr>
              <a:t>f </a:t>
            </a:r>
            <a:r>
              <a:rPr kumimoji="1" lang="en-US" altLang="zh-CN" sz="2800" b="1" i="0">
                <a:latin typeface="Times New Roman" panose="02020603050405020304" pitchFamily="18" charset="0"/>
              </a:rPr>
              <a:t>= 10</a:t>
            </a:r>
            <a:r>
              <a:rPr kumimoji="1" lang="en-US" altLang="zh-CN" sz="2800" b="1" i="0" baseline="30000">
                <a:latin typeface="Times New Roman" panose="02020603050405020304" pitchFamily="18" charset="0"/>
              </a:rPr>
              <a:t>6</a:t>
            </a:r>
            <a:r>
              <a:rPr kumimoji="1" lang="en-US" altLang="zh-CN" sz="2800" b="1" i="0">
                <a:latin typeface="Times New Roman" panose="02020603050405020304" pitchFamily="18" charset="0"/>
              </a:rPr>
              <a:t>Hz </a:t>
            </a:r>
            <a:r>
              <a:rPr kumimoji="1" lang="zh-CN" altLang="en-US" sz="2800" b="1" i="0">
                <a:latin typeface="Times New Roman" panose="02020603050405020304" pitchFamily="18" charset="0"/>
              </a:rPr>
              <a:t>时</a:t>
            </a:r>
          </a:p>
        </p:txBody>
      </p:sp>
      <p:graphicFrame>
        <p:nvGraphicFramePr>
          <p:cNvPr id="202763" name="Object 11" descr="40%">
            <a:hlinkClick r:id="" action="ppaction://ole?verb=0"/>
            <a:extLst>
              <a:ext uri="{FF2B5EF4-FFF2-40B4-BE49-F238E27FC236}">
                <a16:creationId xmlns:a16="http://schemas.microsoft.com/office/drawing/2014/main" id="{5609D9E8-8300-4254-A543-3C97A654A4E1}"/>
              </a:ext>
            </a:extLst>
          </p:cNvPr>
          <p:cNvGraphicFramePr>
            <a:graphicFrameLocks/>
          </p:cNvGraphicFramePr>
          <p:nvPr/>
        </p:nvGraphicFramePr>
        <p:xfrm>
          <a:off x="892175" y="4572000"/>
          <a:ext cx="7794625" cy="887413"/>
        </p:xfrm>
        <a:graphic>
          <a:graphicData uri="http://schemas.openxmlformats.org/presentationml/2006/ole">
            <mc:AlternateContent xmlns:mc="http://schemas.openxmlformats.org/markup-compatibility/2006">
              <mc:Choice xmlns:v="urn:schemas-microsoft-com:vml" Requires="v">
                <p:oleObj spid="_x0000_s49446" name="Equation" r:id="rId8" imgW="3124200" imgH="419100" progId="Equation.3">
                  <p:embed/>
                </p:oleObj>
              </mc:Choice>
              <mc:Fallback>
                <p:oleObj name="Equation" r:id="rId8" imgW="3124200" imgH="419100" progId="Equation.3">
                  <p:embed/>
                  <p:pic>
                    <p:nvPicPr>
                      <p:cNvPr id="0" name="Object 11" descr="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175" y="4572000"/>
                        <a:ext cx="7794625" cy="887413"/>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2765" name="Object 13" descr="40%">
            <a:hlinkClick r:id="" action="ppaction://ole?verb=0"/>
            <a:extLst>
              <a:ext uri="{FF2B5EF4-FFF2-40B4-BE49-F238E27FC236}">
                <a16:creationId xmlns:a16="http://schemas.microsoft.com/office/drawing/2014/main" id="{B6B79F1E-0684-4112-B9A8-8F95C0B8B18F}"/>
              </a:ext>
            </a:extLst>
          </p:cNvPr>
          <p:cNvGraphicFramePr>
            <a:graphicFrameLocks/>
          </p:cNvGraphicFramePr>
          <p:nvPr/>
        </p:nvGraphicFramePr>
        <p:xfrm>
          <a:off x="976313" y="5562600"/>
          <a:ext cx="6872287" cy="887413"/>
        </p:xfrm>
        <a:graphic>
          <a:graphicData uri="http://schemas.openxmlformats.org/presentationml/2006/ole">
            <mc:AlternateContent xmlns:mc="http://schemas.openxmlformats.org/markup-compatibility/2006">
              <mc:Choice xmlns:v="urn:schemas-microsoft-com:vml" Requires="v">
                <p:oleObj spid="_x0000_s49447" name="Equation" r:id="rId10" imgW="2501900" imgH="457200" progId="Equation.3">
                  <p:embed/>
                </p:oleObj>
              </mc:Choice>
              <mc:Fallback>
                <p:oleObj name="Equation" r:id="rId10" imgW="2501900" imgH="457200" progId="Equation.3">
                  <p:embed/>
                  <p:pic>
                    <p:nvPicPr>
                      <p:cNvPr id="0" name="Object 13" descr="4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6313" y="5562600"/>
                        <a:ext cx="6872287" cy="887413"/>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2755"/>
                                        </p:tgtEl>
                                        <p:attrNameLst>
                                          <p:attrName>style.visibility</p:attrName>
                                        </p:attrNameLst>
                                      </p:cBhvr>
                                      <p:to>
                                        <p:strVal val="visible"/>
                                      </p:to>
                                    </p:set>
                                    <p:animEffect transition="in" filter="wipe(left)">
                                      <p:cBhvr>
                                        <p:cTn id="7" dur="500"/>
                                        <p:tgtEl>
                                          <p:spTgt spid="2027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2758"/>
                                        </p:tgtEl>
                                        <p:attrNameLst>
                                          <p:attrName>style.visibility</p:attrName>
                                        </p:attrNameLst>
                                      </p:cBhvr>
                                      <p:to>
                                        <p:strVal val="visible"/>
                                      </p:to>
                                    </p:set>
                                    <p:animEffect transition="in" filter="wipe(left)">
                                      <p:cBhvr>
                                        <p:cTn id="12" dur="500"/>
                                        <p:tgtEl>
                                          <p:spTgt spid="2027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02759"/>
                                        </p:tgtEl>
                                        <p:attrNameLst>
                                          <p:attrName>style.visibility</p:attrName>
                                        </p:attrNameLst>
                                      </p:cBhvr>
                                      <p:to>
                                        <p:strVal val="visible"/>
                                      </p:to>
                                    </p:set>
                                    <p:animEffect transition="in" filter="wipe(up)">
                                      <p:cBhvr>
                                        <p:cTn id="17" dur="500"/>
                                        <p:tgtEl>
                                          <p:spTgt spid="2027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02763"/>
                                        </p:tgtEl>
                                        <p:attrNameLst>
                                          <p:attrName>style.visibility</p:attrName>
                                        </p:attrNameLst>
                                      </p:cBhvr>
                                      <p:to>
                                        <p:strVal val="visible"/>
                                      </p:to>
                                    </p:set>
                                    <p:animEffect transition="in" filter="wipe(left)">
                                      <p:cBhvr>
                                        <p:cTn id="22" dur="500"/>
                                        <p:tgtEl>
                                          <p:spTgt spid="2027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02765"/>
                                        </p:tgtEl>
                                        <p:attrNameLst>
                                          <p:attrName>style.visibility</p:attrName>
                                        </p:attrNameLst>
                                      </p:cBhvr>
                                      <p:to>
                                        <p:strVal val="visible"/>
                                      </p:to>
                                    </p:set>
                                    <p:animEffect transition="in" filter="wipe(up)">
                                      <p:cBhvr>
                                        <p:cTn id="27" dur="500"/>
                                        <p:tgtEl>
                                          <p:spTgt spid="202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a:extLst>
              <a:ext uri="{FF2B5EF4-FFF2-40B4-BE49-F238E27FC236}">
                <a16:creationId xmlns:a16="http://schemas.microsoft.com/office/drawing/2014/main" id="{7E65F063-A704-44C5-A751-D574561F3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FA854AB-3668-40B3-98EC-849BF99E3B6A}" type="slidenum">
              <a:rPr lang="en-US" altLang="zh-CN" sz="1400" smtClean="0"/>
              <a:pPr>
                <a:spcBef>
                  <a:spcPct val="0"/>
                </a:spcBef>
                <a:buFontTx/>
                <a:buNone/>
              </a:pPr>
              <a:t>48</a:t>
            </a:fld>
            <a:endParaRPr lang="en-US" altLang="zh-CN" sz="1400"/>
          </a:p>
        </p:txBody>
      </p:sp>
      <p:sp>
        <p:nvSpPr>
          <p:cNvPr id="53250" name="Text Box 2" descr="40%">
            <a:extLst>
              <a:ext uri="{FF2B5EF4-FFF2-40B4-BE49-F238E27FC236}">
                <a16:creationId xmlns:a16="http://schemas.microsoft.com/office/drawing/2014/main" id="{F7B0179C-5E06-472C-B539-BF31177CF55E}"/>
              </a:ext>
            </a:extLst>
          </p:cNvPr>
          <p:cNvSpPr txBox="1">
            <a:spLocks noChangeArrowheads="1"/>
          </p:cNvSpPr>
          <p:nvPr/>
        </p:nvSpPr>
        <p:spPr bwMode="auto">
          <a:xfrm>
            <a:off x="1854200" y="604838"/>
            <a:ext cx="5689600" cy="641350"/>
          </a:xfrm>
          <a:prstGeom prst="rect">
            <a:avLst/>
          </a:prstGeom>
          <a:noFill/>
          <a:ln>
            <a:noFill/>
          </a:ln>
          <a:effectLst/>
        </p:spPr>
        <p:txBody>
          <a:bodyPr wrap="none">
            <a:spAutoFit/>
          </a:bodyPr>
          <a:lstStyle/>
          <a:p>
            <a:pPr algn="ctr">
              <a:spcBef>
                <a:spcPct val="50000"/>
              </a:spcBef>
              <a:defRPr/>
            </a:pPr>
            <a:r>
              <a:rPr kumimoji="1" lang="zh-CN" altLang="en-US" sz="3600" b="1" i="0">
                <a:effectLst>
                  <a:outerShdw blurRad="38100" dist="38100" dir="2700000" algn="tl">
                    <a:srgbClr val="C0C0C0"/>
                  </a:outerShdw>
                </a:effectLst>
                <a:latin typeface="Times New Roman" panose="02020603050405020304" pitchFamily="18" charset="0"/>
              </a:rPr>
              <a:t>单一参数电路中的基本关系</a:t>
            </a:r>
          </a:p>
        </p:txBody>
      </p:sp>
      <p:sp>
        <p:nvSpPr>
          <p:cNvPr id="50180" name="WordArt 3" descr="白色大理石">
            <a:extLst>
              <a:ext uri="{FF2B5EF4-FFF2-40B4-BE49-F238E27FC236}">
                <a16:creationId xmlns:a16="http://schemas.microsoft.com/office/drawing/2014/main" id="{0A034FE5-1D7D-4D53-A5C2-3A98FCF56EBE}"/>
              </a:ext>
            </a:extLst>
          </p:cNvPr>
          <p:cNvSpPr>
            <a:spLocks noChangeArrowheads="1" noChangeShapeType="1" noTextEdit="1"/>
          </p:cNvSpPr>
          <p:nvPr/>
        </p:nvSpPr>
        <p:spPr bwMode="auto">
          <a:xfrm>
            <a:off x="381000" y="685800"/>
            <a:ext cx="914400" cy="42862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zh-CN" altLang="en-US" sz="3600" kern="10">
                <a:ln w="9525">
                  <a:round/>
                  <a:headEnd/>
                  <a:tailEnd/>
                </a:ln>
                <a:blipFill dpi="0" rotWithShape="0">
                  <a:blip r:embed="rId3"/>
                  <a:srcRect/>
                  <a:tile tx="0" ty="0" sx="100000" sy="100000" flip="none" algn="tl"/>
                </a:blipFill>
                <a:latin typeface="宋体" panose="02010600030101010101" pitchFamily="2" charset="-122"/>
              </a:rPr>
              <a:t>小 结</a:t>
            </a:r>
          </a:p>
        </p:txBody>
      </p:sp>
      <p:grpSp>
        <p:nvGrpSpPr>
          <p:cNvPr id="50181" name="Group 46">
            <a:extLst>
              <a:ext uri="{FF2B5EF4-FFF2-40B4-BE49-F238E27FC236}">
                <a16:creationId xmlns:a16="http://schemas.microsoft.com/office/drawing/2014/main" id="{4B07163C-E26D-4908-A5E6-CD12BF6FE15E}"/>
              </a:ext>
            </a:extLst>
          </p:cNvPr>
          <p:cNvGrpSpPr>
            <a:grpSpLocks/>
          </p:cNvGrpSpPr>
          <p:nvPr/>
        </p:nvGrpSpPr>
        <p:grpSpPr bwMode="auto">
          <a:xfrm>
            <a:off x="76200" y="1539875"/>
            <a:ext cx="8915400" cy="4556125"/>
            <a:chOff x="48" y="970"/>
            <a:chExt cx="5616" cy="2870"/>
          </a:xfrm>
        </p:grpSpPr>
        <p:sp>
          <p:nvSpPr>
            <p:cNvPr id="50182" name="Text Box 5">
              <a:extLst>
                <a:ext uri="{FF2B5EF4-FFF2-40B4-BE49-F238E27FC236}">
                  <a16:creationId xmlns:a16="http://schemas.microsoft.com/office/drawing/2014/main" id="{5C70851F-5E77-4E52-BCF5-644FAC79F210}"/>
                </a:ext>
              </a:extLst>
            </p:cNvPr>
            <p:cNvSpPr txBox="1">
              <a:spLocks noChangeArrowheads="1"/>
            </p:cNvSpPr>
            <p:nvPr/>
          </p:nvSpPr>
          <p:spPr bwMode="auto">
            <a:xfrm>
              <a:off x="48" y="1066"/>
              <a:ext cx="720"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80000"/>
                </a:lnSpc>
                <a:spcBef>
                  <a:spcPct val="50000"/>
                </a:spcBef>
                <a:buFontTx/>
                <a:buNone/>
              </a:pPr>
              <a:r>
                <a:rPr kumimoji="1" lang="zh-CN" altLang="en-US" sz="2800" b="1" i="0">
                  <a:latin typeface="Times New Roman" panose="02020603050405020304" pitchFamily="18" charset="0"/>
                </a:rPr>
                <a:t>参数</a:t>
              </a:r>
            </a:p>
          </p:txBody>
        </p:sp>
        <p:graphicFrame>
          <p:nvGraphicFramePr>
            <p:cNvPr id="50183" name="Object 6" descr="30%">
              <a:extLst>
                <a:ext uri="{FF2B5EF4-FFF2-40B4-BE49-F238E27FC236}">
                  <a16:creationId xmlns:a16="http://schemas.microsoft.com/office/drawing/2014/main" id="{41B70F89-896D-49FB-B94F-F296D7D6597E}"/>
                </a:ext>
              </a:extLst>
            </p:cNvPr>
            <p:cNvGraphicFramePr>
              <a:graphicFrameLocks noChangeAspect="1"/>
            </p:cNvGraphicFramePr>
            <p:nvPr/>
          </p:nvGraphicFramePr>
          <p:xfrm>
            <a:off x="864" y="2122"/>
            <a:ext cx="1104" cy="394"/>
          </p:xfrm>
          <a:graphic>
            <a:graphicData uri="http://schemas.openxmlformats.org/presentationml/2006/ole">
              <mc:AlternateContent xmlns:mc="http://schemas.openxmlformats.org/markup-compatibility/2006">
                <mc:Choice xmlns:v="urn:schemas-microsoft-com:vml" Requires="v">
                  <p:oleObj spid="_x0000_s135241" name="Equation" r:id="rId4" imgW="736280" imgH="215806" progId="Equation.3">
                    <p:embed/>
                  </p:oleObj>
                </mc:Choice>
                <mc:Fallback>
                  <p:oleObj name="Equation" r:id="rId4" imgW="736280" imgH="215806" progId="Equation.3">
                    <p:embed/>
                    <p:pic>
                      <p:nvPicPr>
                        <p:cNvPr id="0" name="Object 6" descr="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2122"/>
                          <a:ext cx="1104" cy="394"/>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4" name="Object 7" descr="大棋盘">
              <a:extLst>
                <a:ext uri="{FF2B5EF4-FFF2-40B4-BE49-F238E27FC236}">
                  <a16:creationId xmlns:a16="http://schemas.microsoft.com/office/drawing/2014/main" id="{8103675A-EB6E-4019-A03C-C2E43BEBE2CE}"/>
                </a:ext>
              </a:extLst>
            </p:cNvPr>
            <p:cNvGraphicFramePr>
              <a:graphicFrameLocks noChangeAspect="1"/>
            </p:cNvGraphicFramePr>
            <p:nvPr/>
          </p:nvGraphicFramePr>
          <p:xfrm>
            <a:off x="2064" y="1978"/>
            <a:ext cx="1050" cy="685"/>
          </p:xfrm>
          <a:graphic>
            <a:graphicData uri="http://schemas.openxmlformats.org/presentationml/2006/ole">
              <mc:AlternateContent xmlns:mc="http://schemas.openxmlformats.org/markup-compatibility/2006">
                <mc:Choice xmlns:v="urn:schemas-microsoft-com:vml" Requires="v">
                  <p:oleObj spid="_x0000_s135242" name="Equation" r:id="rId7" imgW="571252" imgH="393529" progId="Equation.3">
                    <p:embed/>
                  </p:oleObj>
                </mc:Choice>
                <mc:Fallback>
                  <p:oleObj name="Equation" r:id="rId7" imgW="571252" imgH="393529" progId="Equation.3">
                    <p:embed/>
                    <p:pic>
                      <p:nvPicPr>
                        <p:cNvPr id="0" name="Object 7" descr="大棋盘"/>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 y="1978"/>
                          <a:ext cx="1050" cy="685"/>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5" name="Text Box 8">
              <a:extLst>
                <a:ext uri="{FF2B5EF4-FFF2-40B4-BE49-F238E27FC236}">
                  <a16:creationId xmlns:a16="http://schemas.microsoft.com/office/drawing/2014/main" id="{5B76CE4C-AA3D-45FC-ACF0-C7ACAA2045A0}"/>
                </a:ext>
              </a:extLst>
            </p:cNvPr>
            <p:cNvSpPr txBox="1">
              <a:spLocks noChangeArrowheads="1"/>
            </p:cNvSpPr>
            <p:nvPr/>
          </p:nvSpPr>
          <p:spPr bwMode="auto">
            <a:xfrm>
              <a:off x="336" y="2170"/>
              <a:ext cx="2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b="1">
                  <a:solidFill>
                    <a:srgbClr val="FF0000"/>
                  </a:solidFill>
                  <a:latin typeface="Times New Roman" panose="02020603050405020304" pitchFamily="18" charset="0"/>
                </a:rPr>
                <a:t>L</a:t>
              </a:r>
              <a:endParaRPr kumimoji="1" lang="en-US" altLang="zh-CN" b="1" i="0">
                <a:solidFill>
                  <a:srgbClr val="FF0000"/>
                </a:solidFill>
                <a:latin typeface="Times New Roman" panose="02020603050405020304" pitchFamily="18" charset="0"/>
              </a:endParaRPr>
            </a:p>
          </p:txBody>
        </p:sp>
        <p:sp>
          <p:nvSpPr>
            <p:cNvPr id="50186" name="Line 9">
              <a:extLst>
                <a:ext uri="{FF2B5EF4-FFF2-40B4-BE49-F238E27FC236}">
                  <a16:creationId xmlns:a16="http://schemas.microsoft.com/office/drawing/2014/main" id="{0DD58150-B3DE-4AE4-96D8-0F4613208AED}"/>
                </a:ext>
              </a:extLst>
            </p:cNvPr>
            <p:cNvSpPr>
              <a:spLocks noChangeShapeType="1"/>
            </p:cNvSpPr>
            <p:nvPr/>
          </p:nvSpPr>
          <p:spPr bwMode="auto">
            <a:xfrm>
              <a:off x="192" y="1882"/>
              <a:ext cx="54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0187" name="Object 10" descr="30%">
              <a:extLst>
                <a:ext uri="{FF2B5EF4-FFF2-40B4-BE49-F238E27FC236}">
                  <a16:creationId xmlns:a16="http://schemas.microsoft.com/office/drawing/2014/main" id="{879C907B-2ED4-4C04-BC0F-C4140991CA33}"/>
                </a:ext>
              </a:extLst>
            </p:cNvPr>
            <p:cNvGraphicFramePr>
              <a:graphicFrameLocks noChangeAspect="1"/>
            </p:cNvGraphicFramePr>
            <p:nvPr/>
          </p:nvGraphicFramePr>
          <p:xfrm>
            <a:off x="816" y="2986"/>
            <a:ext cx="1114" cy="672"/>
          </p:xfrm>
          <a:graphic>
            <a:graphicData uri="http://schemas.openxmlformats.org/presentationml/2006/ole">
              <mc:AlternateContent xmlns:mc="http://schemas.openxmlformats.org/markup-compatibility/2006">
                <mc:Choice xmlns:v="urn:schemas-microsoft-com:vml" Requires="v">
                  <p:oleObj spid="_x0000_s135243" name="Equation" r:id="rId10" imgW="925378" imgH="364746" progId="Equation.3">
                    <p:embed/>
                  </p:oleObj>
                </mc:Choice>
                <mc:Fallback>
                  <p:oleObj name="Equation" r:id="rId10" imgW="925378" imgH="364746" progId="Equation.3">
                    <p:embed/>
                    <p:pic>
                      <p:nvPicPr>
                        <p:cNvPr id="0" name="Object 10" descr="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 y="2986"/>
                          <a:ext cx="1114" cy="672"/>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8" name="Object 11" descr="大棋盘">
              <a:extLst>
                <a:ext uri="{FF2B5EF4-FFF2-40B4-BE49-F238E27FC236}">
                  <a16:creationId xmlns:a16="http://schemas.microsoft.com/office/drawing/2014/main" id="{D438415A-8593-4946-B552-BB0B53044E96}"/>
                </a:ext>
              </a:extLst>
            </p:cNvPr>
            <p:cNvGraphicFramePr>
              <a:graphicFrameLocks noChangeAspect="1"/>
            </p:cNvGraphicFramePr>
            <p:nvPr/>
          </p:nvGraphicFramePr>
          <p:xfrm>
            <a:off x="2112" y="2938"/>
            <a:ext cx="960" cy="670"/>
          </p:xfrm>
          <a:graphic>
            <a:graphicData uri="http://schemas.openxmlformats.org/presentationml/2006/ole">
              <mc:AlternateContent xmlns:mc="http://schemas.openxmlformats.org/markup-compatibility/2006">
                <mc:Choice xmlns:v="urn:schemas-microsoft-com:vml" Requires="v">
                  <p:oleObj spid="_x0000_s135244" name="Equation" r:id="rId12" imgW="571252" imgH="393529" progId="Equation.3">
                    <p:embed/>
                  </p:oleObj>
                </mc:Choice>
                <mc:Fallback>
                  <p:oleObj name="Equation" r:id="rId12" imgW="571252" imgH="393529" progId="Equation.3">
                    <p:embed/>
                    <p:pic>
                      <p:nvPicPr>
                        <p:cNvPr id="0" name="Object 11" descr="大棋盘"/>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2" y="2938"/>
                          <a:ext cx="960" cy="670"/>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9" name="Text Box 12">
              <a:extLst>
                <a:ext uri="{FF2B5EF4-FFF2-40B4-BE49-F238E27FC236}">
                  <a16:creationId xmlns:a16="http://schemas.microsoft.com/office/drawing/2014/main" id="{18213FB3-90C5-42E1-B91F-B0B1E47CBCF8}"/>
                </a:ext>
              </a:extLst>
            </p:cNvPr>
            <p:cNvSpPr txBox="1">
              <a:spLocks noChangeArrowheads="1"/>
            </p:cNvSpPr>
            <p:nvPr/>
          </p:nvSpPr>
          <p:spPr bwMode="auto">
            <a:xfrm>
              <a:off x="336" y="3130"/>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b="1">
                  <a:solidFill>
                    <a:srgbClr val="FF0000"/>
                  </a:solidFill>
                  <a:latin typeface="Times New Roman" panose="02020603050405020304" pitchFamily="18" charset="0"/>
                </a:rPr>
                <a:t>C</a:t>
              </a:r>
              <a:endParaRPr kumimoji="1" lang="en-US" altLang="zh-CN" b="1" i="0">
                <a:solidFill>
                  <a:srgbClr val="FF0000"/>
                </a:solidFill>
                <a:latin typeface="Times New Roman" panose="02020603050405020304" pitchFamily="18" charset="0"/>
              </a:endParaRPr>
            </a:p>
          </p:txBody>
        </p:sp>
        <p:sp>
          <p:nvSpPr>
            <p:cNvPr id="50190" name="Line 13">
              <a:extLst>
                <a:ext uri="{FF2B5EF4-FFF2-40B4-BE49-F238E27FC236}">
                  <a16:creationId xmlns:a16="http://schemas.microsoft.com/office/drawing/2014/main" id="{85B29CA3-00A1-4095-BE5C-BE6FC113AAF2}"/>
                </a:ext>
              </a:extLst>
            </p:cNvPr>
            <p:cNvSpPr>
              <a:spLocks noChangeShapeType="1"/>
            </p:cNvSpPr>
            <p:nvPr/>
          </p:nvSpPr>
          <p:spPr bwMode="auto">
            <a:xfrm>
              <a:off x="192" y="2842"/>
              <a:ext cx="54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191" name="Text Box 14">
              <a:extLst>
                <a:ext uri="{FF2B5EF4-FFF2-40B4-BE49-F238E27FC236}">
                  <a16:creationId xmlns:a16="http://schemas.microsoft.com/office/drawing/2014/main" id="{3ACA64FF-B3D9-4377-A3A2-A38433D91DFB}"/>
                </a:ext>
              </a:extLst>
            </p:cNvPr>
            <p:cNvSpPr txBox="1">
              <a:spLocks noChangeArrowheads="1"/>
            </p:cNvSpPr>
            <p:nvPr/>
          </p:nvSpPr>
          <p:spPr bwMode="auto">
            <a:xfrm>
              <a:off x="337" y="1469"/>
              <a:ext cx="2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b="1">
                  <a:solidFill>
                    <a:srgbClr val="FF0000"/>
                  </a:solidFill>
                  <a:latin typeface="Times New Roman" panose="02020603050405020304" pitchFamily="18" charset="0"/>
                </a:rPr>
                <a:t>R</a:t>
              </a:r>
              <a:endParaRPr kumimoji="1" lang="en-US" altLang="zh-CN" b="1" i="0">
                <a:solidFill>
                  <a:srgbClr val="FF0000"/>
                </a:solidFill>
                <a:latin typeface="Times New Roman" panose="02020603050405020304" pitchFamily="18" charset="0"/>
              </a:endParaRPr>
            </a:p>
          </p:txBody>
        </p:sp>
        <p:sp>
          <p:nvSpPr>
            <p:cNvPr id="50192" name="Text Box 15">
              <a:extLst>
                <a:ext uri="{FF2B5EF4-FFF2-40B4-BE49-F238E27FC236}">
                  <a16:creationId xmlns:a16="http://schemas.microsoft.com/office/drawing/2014/main" id="{80D700A6-5039-4E39-8C4E-8AFF01188431}"/>
                </a:ext>
              </a:extLst>
            </p:cNvPr>
            <p:cNvSpPr txBox="1">
              <a:spLocks noChangeArrowheads="1"/>
            </p:cNvSpPr>
            <p:nvPr/>
          </p:nvSpPr>
          <p:spPr bwMode="auto">
            <a:xfrm>
              <a:off x="1992" y="1020"/>
              <a:ext cx="117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buFontTx/>
                <a:buNone/>
              </a:pPr>
              <a:r>
                <a:rPr kumimoji="1" lang="zh-CN" altLang="en-US" sz="2800" b="1" i="0" dirty="0">
                  <a:latin typeface="Times New Roman" panose="02020603050405020304" pitchFamily="18" charset="0"/>
                </a:rPr>
                <a:t>基本关系</a:t>
              </a:r>
            </a:p>
          </p:txBody>
        </p:sp>
        <p:graphicFrame>
          <p:nvGraphicFramePr>
            <p:cNvPr id="50193" name="Object 16" descr="大棋盘">
              <a:extLst>
                <a:ext uri="{FF2B5EF4-FFF2-40B4-BE49-F238E27FC236}">
                  <a16:creationId xmlns:a16="http://schemas.microsoft.com/office/drawing/2014/main" id="{3D828D0B-BB2C-4DE4-B2CB-820F849DA230}"/>
                </a:ext>
              </a:extLst>
            </p:cNvPr>
            <p:cNvGraphicFramePr>
              <a:graphicFrameLocks noChangeAspect="1"/>
            </p:cNvGraphicFramePr>
            <p:nvPr/>
          </p:nvGraphicFramePr>
          <p:xfrm>
            <a:off x="2160" y="1498"/>
            <a:ext cx="960" cy="320"/>
          </p:xfrm>
          <a:graphic>
            <a:graphicData uri="http://schemas.openxmlformats.org/presentationml/2006/ole">
              <mc:AlternateContent xmlns:mc="http://schemas.openxmlformats.org/markup-compatibility/2006">
                <mc:Choice xmlns:v="urn:schemas-microsoft-com:vml" Requires="v">
                  <p:oleObj spid="_x0000_s135245" name="公式" r:id="rId14" imgW="431425" imgH="177646" progId="Equation.3">
                    <p:embed/>
                  </p:oleObj>
                </mc:Choice>
                <mc:Fallback>
                  <p:oleObj name="公式" r:id="rId14" imgW="431425" imgH="177646" progId="Equation.3">
                    <p:embed/>
                    <p:pic>
                      <p:nvPicPr>
                        <p:cNvPr id="0" name="Object 16" descr="大棋盘"/>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0" y="1498"/>
                          <a:ext cx="960" cy="320"/>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4" name="Text Box 17">
              <a:extLst>
                <a:ext uri="{FF2B5EF4-FFF2-40B4-BE49-F238E27FC236}">
                  <a16:creationId xmlns:a16="http://schemas.microsoft.com/office/drawing/2014/main" id="{684088D0-0A7B-4041-9FBA-9F4C40888FAF}"/>
                </a:ext>
              </a:extLst>
            </p:cNvPr>
            <p:cNvSpPr txBox="1">
              <a:spLocks noChangeArrowheads="1"/>
            </p:cNvSpPr>
            <p:nvPr/>
          </p:nvSpPr>
          <p:spPr bwMode="auto">
            <a:xfrm>
              <a:off x="1047" y="1022"/>
              <a:ext cx="56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Times New Roman" panose="02020603050405020304" pitchFamily="18" charset="0"/>
                </a:rPr>
                <a:t>阻抗</a:t>
              </a:r>
            </a:p>
          </p:txBody>
        </p:sp>
        <p:graphicFrame>
          <p:nvGraphicFramePr>
            <p:cNvPr id="50195" name="Object 18">
              <a:extLst>
                <a:ext uri="{FF2B5EF4-FFF2-40B4-BE49-F238E27FC236}">
                  <a16:creationId xmlns:a16="http://schemas.microsoft.com/office/drawing/2014/main" id="{E563321E-6851-43F6-9DB4-3E8D1F02D0E6}"/>
                </a:ext>
              </a:extLst>
            </p:cNvPr>
            <p:cNvGraphicFramePr>
              <a:graphicFrameLocks noChangeAspect="1"/>
            </p:cNvGraphicFramePr>
            <p:nvPr/>
          </p:nvGraphicFramePr>
          <p:xfrm>
            <a:off x="1152" y="1546"/>
            <a:ext cx="276" cy="274"/>
          </p:xfrm>
          <a:graphic>
            <a:graphicData uri="http://schemas.openxmlformats.org/presentationml/2006/ole">
              <mc:AlternateContent xmlns:mc="http://schemas.openxmlformats.org/markup-compatibility/2006">
                <mc:Choice xmlns:v="urn:schemas-microsoft-com:vml" Requires="v">
                  <p:oleObj spid="_x0000_s135246" name="公式" r:id="rId16" imgW="164885" imgH="164885" progId="Equation.3">
                    <p:embed/>
                  </p:oleObj>
                </mc:Choice>
                <mc:Fallback>
                  <p:oleObj name="公式" r:id="rId16" imgW="164885" imgH="164885"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2" y="1546"/>
                          <a:ext cx="276"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6" name="Line 19">
              <a:extLst>
                <a:ext uri="{FF2B5EF4-FFF2-40B4-BE49-F238E27FC236}">
                  <a16:creationId xmlns:a16="http://schemas.microsoft.com/office/drawing/2014/main" id="{F7FDF063-3BAD-4B99-A116-7B70B6D9148C}"/>
                </a:ext>
              </a:extLst>
            </p:cNvPr>
            <p:cNvSpPr>
              <a:spLocks noChangeShapeType="1"/>
            </p:cNvSpPr>
            <p:nvPr/>
          </p:nvSpPr>
          <p:spPr bwMode="auto">
            <a:xfrm>
              <a:off x="240" y="970"/>
              <a:ext cx="53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197" name="Text Box 20">
              <a:extLst>
                <a:ext uri="{FF2B5EF4-FFF2-40B4-BE49-F238E27FC236}">
                  <a16:creationId xmlns:a16="http://schemas.microsoft.com/office/drawing/2014/main" id="{CB28974C-6E35-4C74-8FC2-561DB7DCFCB2}"/>
                </a:ext>
              </a:extLst>
            </p:cNvPr>
            <p:cNvSpPr txBox="1">
              <a:spLocks noChangeArrowheads="1"/>
            </p:cNvSpPr>
            <p:nvPr/>
          </p:nvSpPr>
          <p:spPr bwMode="auto">
            <a:xfrm>
              <a:off x="3409" y="1008"/>
              <a:ext cx="7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Times New Roman" panose="02020603050405020304" pitchFamily="18" charset="0"/>
                </a:rPr>
                <a:t>相量式</a:t>
              </a:r>
            </a:p>
          </p:txBody>
        </p:sp>
        <p:graphicFrame>
          <p:nvGraphicFramePr>
            <p:cNvPr id="50198" name="Object 21" descr="大棋盘">
              <a:extLst>
                <a:ext uri="{FF2B5EF4-FFF2-40B4-BE49-F238E27FC236}">
                  <a16:creationId xmlns:a16="http://schemas.microsoft.com/office/drawing/2014/main" id="{FFE63230-BBD6-49B9-BB8E-EA67C5A1DD0F}"/>
                </a:ext>
              </a:extLst>
            </p:cNvPr>
            <p:cNvGraphicFramePr>
              <a:graphicFrameLocks noChangeAspect="1"/>
            </p:cNvGraphicFramePr>
            <p:nvPr/>
          </p:nvGraphicFramePr>
          <p:xfrm>
            <a:off x="3456" y="1458"/>
            <a:ext cx="808" cy="328"/>
          </p:xfrm>
          <a:graphic>
            <a:graphicData uri="http://schemas.openxmlformats.org/presentationml/2006/ole">
              <mc:AlternateContent xmlns:mc="http://schemas.openxmlformats.org/markup-compatibility/2006">
                <mc:Choice xmlns:v="urn:schemas-microsoft-com:vml" Requires="v">
                  <p:oleObj spid="_x0000_s135247" name="公式" r:id="rId18" imgW="430076" imgH="136166" progId="Equation.3">
                    <p:embed/>
                  </p:oleObj>
                </mc:Choice>
                <mc:Fallback>
                  <p:oleObj name="公式" r:id="rId18" imgW="430076" imgH="136166" progId="Equation.3">
                    <p:embed/>
                    <p:pic>
                      <p:nvPicPr>
                        <p:cNvPr id="0" name="Object 21" descr="大棋盘"/>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56" y="1458"/>
                          <a:ext cx="808" cy="328"/>
                        </a:xfrm>
                        <a:prstGeom prst="rect">
                          <a:avLst/>
                        </a:prstGeom>
                        <a:noFill/>
                        <a:ln>
                          <a:noFill/>
                        </a:ln>
                        <a:effectLst/>
                        <a:extLst>
                          <a:ext uri="{909E8E84-426E-40DD-AFC4-6F175D3DCCD1}">
                            <a14:hiddenFill xmlns:a14="http://schemas.microsoft.com/office/drawing/2010/main">
                              <a:blipFill dpi="0" rotWithShape="0">
                                <a:blip r:embed="rId20"/>
                                <a:srcRect/>
                                <a:tile tx="0" ty="0" sx="100000" sy="100000" flip="none" algn="tl"/>
                              </a:blip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9" name="Object 22" descr="大棋盘">
              <a:extLst>
                <a:ext uri="{FF2B5EF4-FFF2-40B4-BE49-F238E27FC236}">
                  <a16:creationId xmlns:a16="http://schemas.microsoft.com/office/drawing/2014/main" id="{0ECBE8F1-9AB8-454C-A3BE-157667059100}"/>
                </a:ext>
              </a:extLst>
            </p:cNvPr>
            <p:cNvGraphicFramePr>
              <a:graphicFrameLocks noChangeAspect="1"/>
            </p:cNvGraphicFramePr>
            <p:nvPr/>
          </p:nvGraphicFramePr>
          <p:xfrm>
            <a:off x="3312" y="2170"/>
            <a:ext cx="1008" cy="355"/>
          </p:xfrm>
          <a:graphic>
            <a:graphicData uri="http://schemas.openxmlformats.org/presentationml/2006/ole">
              <mc:AlternateContent xmlns:mc="http://schemas.openxmlformats.org/markup-compatibility/2006">
                <mc:Choice xmlns:v="urn:schemas-microsoft-com:vml" Requires="v">
                  <p:oleObj spid="_x0000_s135248" name="Equation" r:id="rId21" imgW="582350" imgH="163305" progId="Equation.3">
                    <p:embed/>
                  </p:oleObj>
                </mc:Choice>
                <mc:Fallback>
                  <p:oleObj name="Equation" r:id="rId21" imgW="582350" imgH="163305" progId="Equation.3">
                    <p:embed/>
                    <p:pic>
                      <p:nvPicPr>
                        <p:cNvPr id="0" name="Object 22" descr="大棋盘"/>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12" y="2170"/>
                          <a:ext cx="1008" cy="355"/>
                        </a:xfrm>
                        <a:prstGeom prst="rect">
                          <a:avLst/>
                        </a:prstGeom>
                        <a:noFill/>
                        <a:ln>
                          <a:noFill/>
                        </a:ln>
                        <a:effectLst/>
                        <a:extLst>
                          <a:ext uri="{909E8E84-426E-40DD-AFC4-6F175D3DCCD1}">
                            <a14:hiddenFill xmlns:a14="http://schemas.microsoft.com/office/drawing/2010/main">
                              <a:blipFill dpi="0" rotWithShape="0">
                                <a:blip r:embed="rId20"/>
                                <a:srcRect/>
                                <a:tile tx="0" ty="0" sx="100000" sy="100000" flip="none" algn="tl"/>
                              </a:blip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00" name="Object 23" descr="大棋盘">
              <a:extLst>
                <a:ext uri="{FF2B5EF4-FFF2-40B4-BE49-F238E27FC236}">
                  <a16:creationId xmlns:a16="http://schemas.microsoft.com/office/drawing/2014/main" id="{E5F7A69B-A330-4B77-8CEF-8F15A4BCD5E5}"/>
                </a:ext>
              </a:extLst>
            </p:cNvPr>
            <p:cNvGraphicFramePr>
              <a:graphicFrameLocks noChangeAspect="1"/>
            </p:cNvGraphicFramePr>
            <p:nvPr/>
          </p:nvGraphicFramePr>
          <p:xfrm>
            <a:off x="3216" y="3082"/>
            <a:ext cx="1248" cy="405"/>
          </p:xfrm>
          <a:graphic>
            <a:graphicData uri="http://schemas.openxmlformats.org/presentationml/2006/ole">
              <mc:AlternateContent xmlns:mc="http://schemas.openxmlformats.org/markup-compatibility/2006">
                <mc:Choice xmlns:v="urn:schemas-microsoft-com:vml" Requires="v">
                  <p:oleObj spid="_x0000_s135249" name="Equation" r:id="rId23" imgW="669398" imgH="174067" progId="Equation.3">
                    <p:embed/>
                  </p:oleObj>
                </mc:Choice>
                <mc:Fallback>
                  <p:oleObj name="Equation" r:id="rId23" imgW="669398" imgH="174067" progId="Equation.3">
                    <p:embed/>
                    <p:pic>
                      <p:nvPicPr>
                        <p:cNvPr id="0" name="Object 23" descr="大棋盘"/>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16" y="3082"/>
                          <a:ext cx="1248" cy="405"/>
                        </a:xfrm>
                        <a:prstGeom prst="rect">
                          <a:avLst/>
                        </a:prstGeom>
                        <a:noFill/>
                        <a:ln>
                          <a:noFill/>
                        </a:ln>
                        <a:effectLst/>
                        <a:extLst>
                          <a:ext uri="{909E8E84-426E-40DD-AFC4-6F175D3DCCD1}">
                            <a14:hiddenFill xmlns:a14="http://schemas.microsoft.com/office/drawing/2010/main">
                              <a:blipFill dpi="0" rotWithShape="0">
                                <a:blip r:embed="rId20"/>
                                <a:srcRect/>
                                <a:tile tx="0" ty="0" sx="100000" sy="100000" flip="none" algn="tl"/>
                              </a:blip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01" name="Line 24">
              <a:extLst>
                <a:ext uri="{FF2B5EF4-FFF2-40B4-BE49-F238E27FC236}">
                  <a16:creationId xmlns:a16="http://schemas.microsoft.com/office/drawing/2014/main" id="{1F61943F-80CF-4ECF-9379-3882C20D61CC}"/>
                </a:ext>
              </a:extLst>
            </p:cNvPr>
            <p:cNvSpPr>
              <a:spLocks noChangeShapeType="1"/>
            </p:cNvSpPr>
            <p:nvPr/>
          </p:nvSpPr>
          <p:spPr bwMode="auto">
            <a:xfrm>
              <a:off x="192" y="1402"/>
              <a:ext cx="54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2" name="Rectangle 25">
              <a:extLst>
                <a:ext uri="{FF2B5EF4-FFF2-40B4-BE49-F238E27FC236}">
                  <a16:creationId xmlns:a16="http://schemas.microsoft.com/office/drawing/2014/main" id="{E6EDF5D9-DD97-4019-9A23-16172D8F03B0}"/>
                </a:ext>
              </a:extLst>
            </p:cNvPr>
            <p:cNvSpPr>
              <a:spLocks noChangeArrowheads="1"/>
            </p:cNvSpPr>
            <p:nvPr/>
          </p:nvSpPr>
          <p:spPr bwMode="auto">
            <a:xfrm>
              <a:off x="4775" y="1003"/>
              <a:ext cx="7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Times New Roman" panose="02020603050405020304" pitchFamily="18" charset="0"/>
                </a:rPr>
                <a:t>相量图</a:t>
              </a:r>
            </a:p>
          </p:txBody>
        </p:sp>
        <p:sp>
          <p:nvSpPr>
            <p:cNvPr id="50203" name="Line 26">
              <a:extLst>
                <a:ext uri="{FF2B5EF4-FFF2-40B4-BE49-F238E27FC236}">
                  <a16:creationId xmlns:a16="http://schemas.microsoft.com/office/drawing/2014/main" id="{8BCE647F-ECAD-45EC-AF79-97BC979A7077}"/>
                </a:ext>
              </a:extLst>
            </p:cNvPr>
            <p:cNvSpPr>
              <a:spLocks noChangeShapeType="1"/>
            </p:cNvSpPr>
            <p:nvPr/>
          </p:nvSpPr>
          <p:spPr bwMode="auto">
            <a:xfrm>
              <a:off x="720" y="970"/>
              <a:ext cx="0" cy="28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4" name="Line 27">
              <a:extLst>
                <a:ext uri="{FF2B5EF4-FFF2-40B4-BE49-F238E27FC236}">
                  <a16:creationId xmlns:a16="http://schemas.microsoft.com/office/drawing/2014/main" id="{3D770DC6-719D-461D-92B7-DBE4720EFC2C}"/>
                </a:ext>
              </a:extLst>
            </p:cNvPr>
            <p:cNvSpPr>
              <a:spLocks noChangeShapeType="1"/>
            </p:cNvSpPr>
            <p:nvPr/>
          </p:nvSpPr>
          <p:spPr bwMode="auto">
            <a:xfrm>
              <a:off x="2016" y="970"/>
              <a:ext cx="0" cy="28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5" name="Line 28">
              <a:extLst>
                <a:ext uri="{FF2B5EF4-FFF2-40B4-BE49-F238E27FC236}">
                  <a16:creationId xmlns:a16="http://schemas.microsoft.com/office/drawing/2014/main" id="{D5D2D28C-551C-4BE9-A858-6E8ACF27C20E}"/>
                </a:ext>
              </a:extLst>
            </p:cNvPr>
            <p:cNvSpPr>
              <a:spLocks noChangeShapeType="1"/>
            </p:cNvSpPr>
            <p:nvPr/>
          </p:nvSpPr>
          <p:spPr bwMode="auto">
            <a:xfrm>
              <a:off x="3168" y="970"/>
              <a:ext cx="0" cy="28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6" name="Line 29">
              <a:extLst>
                <a:ext uri="{FF2B5EF4-FFF2-40B4-BE49-F238E27FC236}">
                  <a16:creationId xmlns:a16="http://schemas.microsoft.com/office/drawing/2014/main" id="{8E3632BA-6672-43E7-82D4-CD035218007F}"/>
                </a:ext>
              </a:extLst>
            </p:cNvPr>
            <p:cNvSpPr>
              <a:spLocks noChangeShapeType="1"/>
            </p:cNvSpPr>
            <p:nvPr/>
          </p:nvSpPr>
          <p:spPr bwMode="auto">
            <a:xfrm>
              <a:off x="4560" y="970"/>
              <a:ext cx="0" cy="28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0207" name="Group 30">
              <a:extLst>
                <a:ext uri="{FF2B5EF4-FFF2-40B4-BE49-F238E27FC236}">
                  <a16:creationId xmlns:a16="http://schemas.microsoft.com/office/drawing/2014/main" id="{28AA5424-AB91-4C0B-A134-F2997E269F36}"/>
                </a:ext>
              </a:extLst>
            </p:cNvPr>
            <p:cNvGrpSpPr>
              <a:grpSpLocks/>
            </p:cNvGrpSpPr>
            <p:nvPr/>
          </p:nvGrpSpPr>
          <p:grpSpPr bwMode="auto">
            <a:xfrm>
              <a:off x="4704" y="1402"/>
              <a:ext cx="960" cy="518"/>
              <a:chOff x="4704" y="1392"/>
              <a:chExt cx="960" cy="518"/>
            </a:xfrm>
          </p:grpSpPr>
          <p:sp>
            <p:nvSpPr>
              <p:cNvPr id="50219" name="Line 31">
                <a:extLst>
                  <a:ext uri="{FF2B5EF4-FFF2-40B4-BE49-F238E27FC236}">
                    <a16:creationId xmlns:a16="http://schemas.microsoft.com/office/drawing/2014/main" id="{71C34293-5B31-456C-8452-32A85B918D1A}"/>
                  </a:ext>
                </a:extLst>
              </p:cNvPr>
              <p:cNvSpPr>
                <a:spLocks noChangeShapeType="1"/>
              </p:cNvSpPr>
              <p:nvPr/>
            </p:nvSpPr>
            <p:spPr bwMode="auto">
              <a:xfrm>
                <a:off x="4704" y="1709"/>
                <a:ext cx="367"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20" name="Line 32">
                <a:extLst>
                  <a:ext uri="{FF2B5EF4-FFF2-40B4-BE49-F238E27FC236}">
                    <a16:creationId xmlns:a16="http://schemas.microsoft.com/office/drawing/2014/main" id="{C7402234-8D62-4D95-8AD6-991100C20BA1}"/>
                  </a:ext>
                </a:extLst>
              </p:cNvPr>
              <p:cNvSpPr>
                <a:spLocks noChangeShapeType="1"/>
              </p:cNvSpPr>
              <p:nvPr/>
            </p:nvSpPr>
            <p:spPr bwMode="auto">
              <a:xfrm>
                <a:off x="4704" y="1776"/>
                <a:ext cx="660" cy="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0221" name="Object 33">
                <a:extLst>
                  <a:ext uri="{FF2B5EF4-FFF2-40B4-BE49-F238E27FC236}">
                    <a16:creationId xmlns:a16="http://schemas.microsoft.com/office/drawing/2014/main" id="{0A6269C9-9F4B-4268-A2D5-F169DF12CCF8}"/>
                  </a:ext>
                </a:extLst>
              </p:cNvPr>
              <p:cNvGraphicFramePr>
                <a:graphicFrameLocks noChangeAspect="1"/>
              </p:cNvGraphicFramePr>
              <p:nvPr/>
            </p:nvGraphicFramePr>
            <p:xfrm>
              <a:off x="5328" y="1632"/>
              <a:ext cx="336" cy="278"/>
            </p:xfrm>
            <a:graphic>
              <a:graphicData uri="http://schemas.openxmlformats.org/presentationml/2006/ole">
                <mc:AlternateContent xmlns:mc="http://schemas.openxmlformats.org/markup-compatibility/2006">
                  <mc:Choice xmlns:v="urn:schemas-microsoft-com:vml" Requires="v">
                    <p:oleObj spid="_x0000_s135250" name="公式" r:id="rId25" imgW="98075" imgH="136166" progId="Equation.3">
                      <p:embed/>
                    </p:oleObj>
                  </mc:Choice>
                  <mc:Fallback>
                    <p:oleObj name="公式" r:id="rId25" imgW="98075" imgH="136166" progId="Equation.3">
                      <p:embed/>
                      <p:pic>
                        <p:nvPicPr>
                          <p:cNvPr id="0" name="Object 3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28" y="1632"/>
                            <a:ext cx="336"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22" name="Object 34">
                <a:extLst>
                  <a:ext uri="{FF2B5EF4-FFF2-40B4-BE49-F238E27FC236}">
                    <a16:creationId xmlns:a16="http://schemas.microsoft.com/office/drawing/2014/main" id="{E541D794-3AD4-41EB-95A3-219F077C4D29}"/>
                  </a:ext>
                </a:extLst>
              </p:cNvPr>
              <p:cNvGraphicFramePr>
                <a:graphicFrameLocks noChangeAspect="1"/>
              </p:cNvGraphicFramePr>
              <p:nvPr/>
            </p:nvGraphicFramePr>
            <p:xfrm>
              <a:off x="4896" y="1392"/>
              <a:ext cx="282" cy="288"/>
            </p:xfrm>
            <a:graphic>
              <a:graphicData uri="http://schemas.openxmlformats.org/presentationml/2006/ole">
                <mc:AlternateContent xmlns:mc="http://schemas.openxmlformats.org/markup-compatibility/2006">
                  <mc:Choice xmlns:v="urn:schemas-microsoft-com:vml" Requires="v">
                    <p:oleObj spid="_x0000_s135251" name="公式" r:id="rId27" imgW="59831" imgH="125169" progId="Equation.3">
                      <p:embed/>
                    </p:oleObj>
                  </mc:Choice>
                  <mc:Fallback>
                    <p:oleObj name="公式" r:id="rId27" imgW="59831" imgH="125169" progId="Equation.3">
                      <p:embed/>
                      <p:pic>
                        <p:nvPicPr>
                          <p:cNvPr id="0" name="Object 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96" y="1392"/>
                            <a:ext cx="28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208" name="Group 35">
              <a:extLst>
                <a:ext uri="{FF2B5EF4-FFF2-40B4-BE49-F238E27FC236}">
                  <a16:creationId xmlns:a16="http://schemas.microsoft.com/office/drawing/2014/main" id="{43628179-C218-4C4B-B525-E6033711E37E}"/>
                </a:ext>
              </a:extLst>
            </p:cNvPr>
            <p:cNvGrpSpPr>
              <a:grpSpLocks/>
            </p:cNvGrpSpPr>
            <p:nvPr/>
          </p:nvGrpSpPr>
          <p:grpSpPr bwMode="auto">
            <a:xfrm>
              <a:off x="4752" y="1930"/>
              <a:ext cx="858" cy="912"/>
              <a:chOff x="4704" y="2160"/>
              <a:chExt cx="858" cy="912"/>
            </a:xfrm>
          </p:grpSpPr>
          <p:sp>
            <p:nvSpPr>
              <p:cNvPr id="50215" name="Line 36">
                <a:extLst>
                  <a:ext uri="{FF2B5EF4-FFF2-40B4-BE49-F238E27FC236}">
                    <a16:creationId xmlns:a16="http://schemas.microsoft.com/office/drawing/2014/main" id="{F6F02EB8-5503-4AD2-B340-F8A8F4E67178}"/>
                  </a:ext>
                </a:extLst>
              </p:cNvPr>
              <p:cNvSpPr>
                <a:spLocks noChangeShapeType="1"/>
              </p:cNvSpPr>
              <p:nvPr/>
            </p:nvSpPr>
            <p:spPr bwMode="auto">
              <a:xfrm flipV="1">
                <a:off x="4711" y="2288"/>
                <a:ext cx="0" cy="64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6" name="Line 37">
                <a:extLst>
                  <a:ext uri="{FF2B5EF4-FFF2-40B4-BE49-F238E27FC236}">
                    <a16:creationId xmlns:a16="http://schemas.microsoft.com/office/drawing/2014/main" id="{D6C3781D-EE2B-4A7C-8A6C-1BA1FD3F4A00}"/>
                  </a:ext>
                </a:extLst>
              </p:cNvPr>
              <p:cNvSpPr>
                <a:spLocks noChangeShapeType="1"/>
              </p:cNvSpPr>
              <p:nvPr/>
            </p:nvSpPr>
            <p:spPr bwMode="auto">
              <a:xfrm>
                <a:off x="4704" y="2928"/>
                <a:ext cx="624"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0217" name="Object 38">
                <a:extLst>
                  <a:ext uri="{FF2B5EF4-FFF2-40B4-BE49-F238E27FC236}">
                    <a16:creationId xmlns:a16="http://schemas.microsoft.com/office/drawing/2014/main" id="{4BCB4B56-82E5-48B3-ABA1-D9B8EC124A8A}"/>
                  </a:ext>
                </a:extLst>
              </p:cNvPr>
              <p:cNvGraphicFramePr>
                <a:graphicFrameLocks noChangeAspect="1"/>
              </p:cNvGraphicFramePr>
              <p:nvPr/>
            </p:nvGraphicFramePr>
            <p:xfrm>
              <a:off x="4704" y="2160"/>
              <a:ext cx="336" cy="278"/>
            </p:xfrm>
            <a:graphic>
              <a:graphicData uri="http://schemas.openxmlformats.org/presentationml/2006/ole">
                <mc:AlternateContent xmlns:mc="http://schemas.openxmlformats.org/markup-compatibility/2006">
                  <mc:Choice xmlns:v="urn:schemas-microsoft-com:vml" Requires="v">
                    <p:oleObj spid="_x0000_s135252" name="公式" r:id="rId29" imgW="98075" imgH="136166" progId="Equation.3">
                      <p:embed/>
                    </p:oleObj>
                  </mc:Choice>
                  <mc:Fallback>
                    <p:oleObj name="公式" r:id="rId29" imgW="98075" imgH="136166" progId="Equation.3">
                      <p:embed/>
                      <p:pic>
                        <p:nvPicPr>
                          <p:cNvPr id="0" name="Object 3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04" y="2160"/>
                            <a:ext cx="336"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18" name="Object 39">
                <a:extLst>
                  <a:ext uri="{FF2B5EF4-FFF2-40B4-BE49-F238E27FC236}">
                    <a16:creationId xmlns:a16="http://schemas.microsoft.com/office/drawing/2014/main" id="{9A2357D8-FA23-4901-88EF-FD20C028CF9A}"/>
                  </a:ext>
                </a:extLst>
              </p:cNvPr>
              <p:cNvGraphicFramePr>
                <a:graphicFrameLocks noChangeAspect="1"/>
              </p:cNvGraphicFramePr>
              <p:nvPr/>
            </p:nvGraphicFramePr>
            <p:xfrm>
              <a:off x="5280" y="2784"/>
              <a:ext cx="282" cy="288"/>
            </p:xfrm>
            <a:graphic>
              <a:graphicData uri="http://schemas.openxmlformats.org/presentationml/2006/ole">
                <mc:AlternateContent xmlns:mc="http://schemas.openxmlformats.org/markup-compatibility/2006">
                  <mc:Choice xmlns:v="urn:schemas-microsoft-com:vml" Requires="v">
                    <p:oleObj spid="_x0000_s135253" name="公式" r:id="rId31" imgW="59831" imgH="125169" progId="Equation.3">
                      <p:embed/>
                    </p:oleObj>
                  </mc:Choice>
                  <mc:Fallback>
                    <p:oleObj name="公式" r:id="rId31" imgW="59831" imgH="125169" progId="Equation.3">
                      <p:embed/>
                      <p:pic>
                        <p:nvPicPr>
                          <p:cNvPr id="0" name="Object 3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80" y="2784"/>
                            <a:ext cx="28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209" name="Group 40">
              <a:extLst>
                <a:ext uri="{FF2B5EF4-FFF2-40B4-BE49-F238E27FC236}">
                  <a16:creationId xmlns:a16="http://schemas.microsoft.com/office/drawing/2014/main" id="{77835D3A-1211-4FAD-AABE-59C16F24CB59}"/>
                </a:ext>
              </a:extLst>
            </p:cNvPr>
            <p:cNvGrpSpPr>
              <a:grpSpLocks/>
            </p:cNvGrpSpPr>
            <p:nvPr/>
          </p:nvGrpSpPr>
          <p:grpSpPr bwMode="auto">
            <a:xfrm>
              <a:off x="4704" y="2986"/>
              <a:ext cx="906" cy="854"/>
              <a:chOff x="4704" y="3264"/>
              <a:chExt cx="906" cy="854"/>
            </a:xfrm>
          </p:grpSpPr>
          <p:sp>
            <p:nvSpPr>
              <p:cNvPr id="50211" name="Line 41">
                <a:extLst>
                  <a:ext uri="{FF2B5EF4-FFF2-40B4-BE49-F238E27FC236}">
                    <a16:creationId xmlns:a16="http://schemas.microsoft.com/office/drawing/2014/main" id="{2E16C31E-6808-4171-95A8-168851407357}"/>
                  </a:ext>
                </a:extLst>
              </p:cNvPr>
              <p:cNvSpPr>
                <a:spLocks noChangeShapeType="1"/>
              </p:cNvSpPr>
              <p:nvPr/>
            </p:nvSpPr>
            <p:spPr bwMode="auto">
              <a:xfrm flipV="1">
                <a:off x="4704" y="3368"/>
                <a:ext cx="0" cy="640"/>
              </a:xfrm>
              <a:prstGeom prst="line">
                <a:avLst/>
              </a:prstGeom>
              <a:noFill/>
              <a:ln w="38100">
                <a:solidFill>
                  <a:srgbClr val="0000FF"/>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2" name="Line 42">
                <a:extLst>
                  <a:ext uri="{FF2B5EF4-FFF2-40B4-BE49-F238E27FC236}">
                    <a16:creationId xmlns:a16="http://schemas.microsoft.com/office/drawing/2014/main" id="{1D70CEE3-274C-4C1C-AF3F-88717B6ECA70}"/>
                  </a:ext>
                </a:extLst>
              </p:cNvPr>
              <p:cNvSpPr>
                <a:spLocks noChangeShapeType="1"/>
              </p:cNvSpPr>
              <p:nvPr/>
            </p:nvSpPr>
            <p:spPr bwMode="auto">
              <a:xfrm>
                <a:off x="4704" y="3360"/>
                <a:ext cx="624" cy="0"/>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0213" name="Object 43">
                <a:extLst>
                  <a:ext uri="{FF2B5EF4-FFF2-40B4-BE49-F238E27FC236}">
                    <a16:creationId xmlns:a16="http://schemas.microsoft.com/office/drawing/2014/main" id="{EEE22B48-6DB4-46FE-B77D-796F685CC0B5}"/>
                  </a:ext>
                </a:extLst>
              </p:cNvPr>
              <p:cNvGraphicFramePr>
                <a:graphicFrameLocks noChangeAspect="1"/>
              </p:cNvGraphicFramePr>
              <p:nvPr/>
            </p:nvGraphicFramePr>
            <p:xfrm>
              <a:off x="4752" y="3840"/>
              <a:ext cx="336" cy="278"/>
            </p:xfrm>
            <a:graphic>
              <a:graphicData uri="http://schemas.openxmlformats.org/presentationml/2006/ole">
                <mc:AlternateContent xmlns:mc="http://schemas.openxmlformats.org/markup-compatibility/2006">
                  <mc:Choice xmlns:v="urn:schemas-microsoft-com:vml" Requires="v">
                    <p:oleObj spid="_x0000_s135254" name="公式" r:id="rId33" imgW="98075" imgH="136166" progId="Equation.3">
                      <p:embed/>
                    </p:oleObj>
                  </mc:Choice>
                  <mc:Fallback>
                    <p:oleObj name="公式" r:id="rId33" imgW="98075" imgH="136166" progId="Equation.3">
                      <p:embed/>
                      <p:pic>
                        <p:nvPicPr>
                          <p:cNvPr id="0" name="Object 4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752" y="3840"/>
                            <a:ext cx="336"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14" name="Object 44">
                <a:extLst>
                  <a:ext uri="{FF2B5EF4-FFF2-40B4-BE49-F238E27FC236}">
                    <a16:creationId xmlns:a16="http://schemas.microsoft.com/office/drawing/2014/main" id="{F8093CD3-A025-4982-80FA-06B2400C95EC}"/>
                  </a:ext>
                </a:extLst>
              </p:cNvPr>
              <p:cNvGraphicFramePr>
                <a:graphicFrameLocks noChangeAspect="1"/>
              </p:cNvGraphicFramePr>
              <p:nvPr/>
            </p:nvGraphicFramePr>
            <p:xfrm>
              <a:off x="5328" y="3264"/>
              <a:ext cx="282" cy="288"/>
            </p:xfrm>
            <a:graphic>
              <a:graphicData uri="http://schemas.openxmlformats.org/presentationml/2006/ole">
                <mc:AlternateContent xmlns:mc="http://schemas.openxmlformats.org/markup-compatibility/2006">
                  <mc:Choice xmlns:v="urn:schemas-microsoft-com:vml" Requires="v">
                    <p:oleObj spid="_x0000_s135255" name="公式" r:id="rId35" imgW="59831" imgH="125169" progId="Equation.3">
                      <p:embed/>
                    </p:oleObj>
                  </mc:Choice>
                  <mc:Fallback>
                    <p:oleObj name="公式" r:id="rId35" imgW="59831" imgH="125169" progId="Equation.3">
                      <p:embed/>
                      <p:pic>
                        <p:nvPicPr>
                          <p:cNvPr id="0" name="Object 4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328" y="3264"/>
                            <a:ext cx="28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0210" name="Line 45">
              <a:extLst>
                <a:ext uri="{FF2B5EF4-FFF2-40B4-BE49-F238E27FC236}">
                  <a16:creationId xmlns:a16="http://schemas.microsoft.com/office/drawing/2014/main" id="{05C7A84E-F461-48CD-8F18-16A474CFD7FD}"/>
                </a:ext>
              </a:extLst>
            </p:cNvPr>
            <p:cNvSpPr>
              <a:spLocks noChangeShapeType="1"/>
            </p:cNvSpPr>
            <p:nvPr/>
          </p:nvSpPr>
          <p:spPr bwMode="auto">
            <a:xfrm>
              <a:off x="192" y="3802"/>
              <a:ext cx="54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293142F9-69DB-43A4-A727-B33D5DD248B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A5D2710-59C1-4311-9E14-1A8AFFD0A893}" type="slidenum">
              <a:rPr lang="en-US" altLang="zh-CN" sz="1400" smtClean="0"/>
              <a:pPr>
                <a:spcBef>
                  <a:spcPct val="0"/>
                </a:spcBef>
                <a:buFontTx/>
                <a:buNone/>
              </a:pPr>
              <a:t>49</a:t>
            </a:fld>
            <a:endParaRPr lang="en-US" altLang="zh-CN" sz="1400"/>
          </a:p>
        </p:txBody>
      </p:sp>
      <p:graphicFrame>
        <p:nvGraphicFramePr>
          <p:cNvPr id="79877" name="Object 5">
            <a:extLst>
              <a:ext uri="{FF2B5EF4-FFF2-40B4-BE49-F238E27FC236}">
                <a16:creationId xmlns:a16="http://schemas.microsoft.com/office/drawing/2014/main" id="{9CE665A5-84E4-49EB-993D-E8B77EF32DAD}"/>
              </a:ext>
            </a:extLst>
          </p:cNvPr>
          <p:cNvGraphicFramePr>
            <a:graphicFrameLocks noChangeAspect="1"/>
          </p:cNvGraphicFramePr>
          <p:nvPr/>
        </p:nvGraphicFramePr>
        <p:xfrm>
          <a:off x="3521075" y="2514600"/>
          <a:ext cx="1431925" cy="590550"/>
        </p:xfrm>
        <a:graphic>
          <a:graphicData uri="http://schemas.openxmlformats.org/presentationml/2006/ole">
            <mc:AlternateContent xmlns:mc="http://schemas.openxmlformats.org/markup-compatibility/2006">
              <mc:Choice xmlns:v="urn:schemas-microsoft-com:vml" Requires="v">
                <p:oleObj spid="_x0000_s58246" name="Equation" r:id="rId3" imgW="430076" imgH="136166" progId="Equation.3">
                  <p:embed/>
                </p:oleObj>
              </mc:Choice>
              <mc:Fallback>
                <p:oleObj name="Equation" r:id="rId3" imgW="430076" imgH="136166"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75" y="2514600"/>
                        <a:ext cx="1431925"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9" name="Object 7">
            <a:extLst>
              <a:ext uri="{FF2B5EF4-FFF2-40B4-BE49-F238E27FC236}">
                <a16:creationId xmlns:a16="http://schemas.microsoft.com/office/drawing/2014/main" id="{14D8F5C8-049B-4956-A615-B0A00D5A0C2E}"/>
              </a:ext>
            </a:extLst>
          </p:cNvPr>
          <p:cNvGraphicFramePr>
            <a:graphicFrameLocks noChangeAspect="1"/>
          </p:cNvGraphicFramePr>
          <p:nvPr/>
        </p:nvGraphicFramePr>
        <p:xfrm>
          <a:off x="5410200" y="2597150"/>
          <a:ext cx="2211388" cy="603250"/>
        </p:xfrm>
        <a:graphic>
          <a:graphicData uri="http://schemas.openxmlformats.org/presentationml/2006/ole">
            <mc:AlternateContent xmlns:mc="http://schemas.openxmlformats.org/markup-compatibility/2006">
              <mc:Choice xmlns:v="urn:schemas-microsoft-com:vml" Requires="v">
                <p:oleObj spid="_x0000_s58247" name="公式" r:id="rId5" imgW="723832" imgH="152309" progId="Equation.3">
                  <p:embed/>
                </p:oleObj>
              </mc:Choice>
              <mc:Fallback>
                <p:oleObj name="公式" r:id="rId5" imgW="723832" imgH="152309"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2597150"/>
                        <a:ext cx="2211388"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84" name="Object 12">
            <a:extLst>
              <a:ext uri="{FF2B5EF4-FFF2-40B4-BE49-F238E27FC236}">
                <a16:creationId xmlns:a16="http://schemas.microsoft.com/office/drawing/2014/main" id="{F8FF98BB-BA46-41CA-BCB7-B66FC320B42E}"/>
              </a:ext>
            </a:extLst>
          </p:cNvPr>
          <p:cNvGraphicFramePr>
            <a:graphicFrameLocks noChangeAspect="1"/>
          </p:cNvGraphicFramePr>
          <p:nvPr/>
        </p:nvGraphicFramePr>
        <p:xfrm>
          <a:off x="3429000" y="1219200"/>
          <a:ext cx="4191000" cy="1323975"/>
        </p:xfrm>
        <a:graphic>
          <a:graphicData uri="http://schemas.openxmlformats.org/presentationml/2006/ole">
            <mc:AlternateContent xmlns:mc="http://schemas.openxmlformats.org/markup-compatibility/2006">
              <mc:Choice xmlns:v="urn:schemas-microsoft-com:vml" Requires="v">
                <p:oleObj spid="_x0000_s58248" name="公式" r:id="rId7" imgW="1586811" imgH="482391" progId="Equation.3">
                  <p:embed/>
                </p:oleObj>
              </mc:Choice>
              <mc:Fallback>
                <p:oleObj name="公式" r:id="rId7" imgW="1586811" imgH="482391"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1219200"/>
                        <a:ext cx="4191000"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9886" name="Group 14">
            <a:extLst>
              <a:ext uri="{FF2B5EF4-FFF2-40B4-BE49-F238E27FC236}">
                <a16:creationId xmlns:a16="http://schemas.microsoft.com/office/drawing/2014/main" id="{DFC2F1A7-E553-4DDD-8500-4F17FEDB3D8F}"/>
              </a:ext>
            </a:extLst>
          </p:cNvPr>
          <p:cNvGrpSpPr>
            <a:grpSpLocks/>
          </p:cNvGrpSpPr>
          <p:nvPr/>
        </p:nvGrpSpPr>
        <p:grpSpPr bwMode="auto">
          <a:xfrm>
            <a:off x="1066800" y="4662488"/>
            <a:ext cx="1447800" cy="1738312"/>
            <a:chOff x="672" y="2688"/>
            <a:chExt cx="912" cy="1095"/>
          </a:xfrm>
        </p:grpSpPr>
        <p:sp>
          <p:nvSpPr>
            <p:cNvPr id="57380" name="Line 15">
              <a:extLst>
                <a:ext uri="{FF2B5EF4-FFF2-40B4-BE49-F238E27FC236}">
                  <a16:creationId xmlns:a16="http://schemas.microsoft.com/office/drawing/2014/main" id="{0B1FAA12-EFC8-42D8-B3BD-94A202ADB9E4}"/>
                </a:ext>
              </a:extLst>
            </p:cNvPr>
            <p:cNvSpPr>
              <a:spLocks noChangeShapeType="1"/>
            </p:cNvSpPr>
            <p:nvPr/>
          </p:nvSpPr>
          <p:spPr bwMode="auto">
            <a:xfrm flipH="1">
              <a:off x="1536" y="3444"/>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1" name="Rectangle 16">
              <a:extLst>
                <a:ext uri="{FF2B5EF4-FFF2-40B4-BE49-F238E27FC236}">
                  <a16:creationId xmlns:a16="http://schemas.microsoft.com/office/drawing/2014/main" id="{93C4D793-B104-4AA7-86D5-A3E142902227}"/>
                </a:ext>
              </a:extLst>
            </p:cNvPr>
            <p:cNvSpPr>
              <a:spLocks noChangeArrowheads="1"/>
            </p:cNvSpPr>
            <p:nvPr/>
          </p:nvSpPr>
          <p:spPr bwMode="auto">
            <a:xfrm>
              <a:off x="1486" y="3233"/>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7382" name="Oval 17">
              <a:extLst>
                <a:ext uri="{FF2B5EF4-FFF2-40B4-BE49-F238E27FC236}">
                  <a16:creationId xmlns:a16="http://schemas.microsoft.com/office/drawing/2014/main" id="{CBCCF4B5-BDC6-40C1-885F-F861B285F0C7}"/>
                </a:ext>
              </a:extLst>
            </p:cNvPr>
            <p:cNvSpPr>
              <a:spLocks noChangeArrowheads="1"/>
            </p:cNvSpPr>
            <p:nvPr/>
          </p:nvSpPr>
          <p:spPr bwMode="auto">
            <a:xfrm>
              <a:off x="768" y="3724"/>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7383" name="Oval 18">
              <a:extLst>
                <a:ext uri="{FF2B5EF4-FFF2-40B4-BE49-F238E27FC236}">
                  <a16:creationId xmlns:a16="http://schemas.microsoft.com/office/drawing/2014/main" id="{0FBD4390-9D1A-42BE-A4B4-A399F7E8E674}"/>
                </a:ext>
              </a:extLst>
            </p:cNvPr>
            <p:cNvSpPr>
              <a:spLocks noChangeArrowheads="1"/>
            </p:cNvSpPr>
            <p:nvPr/>
          </p:nvSpPr>
          <p:spPr bwMode="auto">
            <a:xfrm>
              <a:off x="752" y="2939"/>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7384" name="Text Box 19">
              <a:extLst>
                <a:ext uri="{FF2B5EF4-FFF2-40B4-BE49-F238E27FC236}">
                  <a16:creationId xmlns:a16="http://schemas.microsoft.com/office/drawing/2014/main" id="{9290886A-2BCC-44EA-8566-C37E1C660431}"/>
                </a:ext>
              </a:extLst>
            </p:cNvPr>
            <p:cNvSpPr txBox="1">
              <a:spLocks noChangeArrowheads="1"/>
            </p:cNvSpPr>
            <p:nvPr/>
          </p:nvSpPr>
          <p:spPr bwMode="auto">
            <a:xfrm>
              <a:off x="672" y="2928"/>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graphicFrame>
          <p:nvGraphicFramePr>
            <p:cNvPr id="57385" name="Object 20">
              <a:extLst>
                <a:ext uri="{FF2B5EF4-FFF2-40B4-BE49-F238E27FC236}">
                  <a16:creationId xmlns:a16="http://schemas.microsoft.com/office/drawing/2014/main" id="{EED9319A-A687-497D-AE3E-5B185F17A492}"/>
                </a:ext>
              </a:extLst>
            </p:cNvPr>
            <p:cNvGraphicFramePr>
              <a:graphicFrameLocks noChangeAspect="1"/>
            </p:cNvGraphicFramePr>
            <p:nvPr/>
          </p:nvGraphicFramePr>
          <p:xfrm>
            <a:off x="720" y="3264"/>
            <a:ext cx="195" cy="240"/>
          </p:xfrm>
          <a:graphic>
            <a:graphicData uri="http://schemas.openxmlformats.org/presentationml/2006/ole">
              <mc:AlternateContent xmlns:mc="http://schemas.openxmlformats.org/markup-compatibility/2006">
                <mc:Choice xmlns:v="urn:schemas-microsoft-com:vml" Requires="v">
                  <p:oleObj spid="_x0000_s58249" name="公式" r:id="rId9" imgW="98075" imgH="136166" progId="Equation.3">
                    <p:embed/>
                  </p:oleObj>
                </mc:Choice>
                <mc:Fallback>
                  <p:oleObj name="公式" r:id="rId9" imgW="98075" imgH="136166"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 y="3264"/>
                          <a:ext cx="1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86" name="Line 21">
              <a:extLst>
                <a:ext uri="{FF2B5EF4-FFF2-40B4-BE49-F238E27FC236}">
                  <a16:creationId xmlns:a16="http://schemas.microsoft.com/office/drawing/2014/main" id="{A17A4E45-F75C-4C8C-80E9-FF539FC56966}"/>
                </a:ext>
              </a:extLst>
            </p:cNvPr>
            <p:cNvSpPr>
              <a:spLocks noChangeShapeType="1"/>
            </p:cNvSpPr>
            <p:nvPr/>
          </p:nvSpPr>
          <p:spPr bwMode="auto">
            <a:xfrm>
              <a:off x="816" y="3744"/>
              <a:ext cx="7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7" name="Line 22">
              <a:extLst>
                <a:ext uri="{FF2B5EF4-FFF2-40B4-BE49-F238E27FC236}">
                  <a16:creationId xmlns:a16="http://schemas.microsoft.com/office/drawing/2014/main" id="{AC073BFD-785A-4545-B3B1-F5A69C6B1AA6}"/>
                </a:ext>
              </a:extLst>
            </p:cNvPr>
            <p:cNvSpPr>
              <a:spLocks noChangeShapeType="1"/>
            </p:cNvSpPr>
            <p:nvPr/>
          </p:nvSpPr>
          <p:spPr bwMode="auto">
            <a:xfrm>
              <a:off x="816" y="2964"/>
              <a:ext cx="7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88" name="Line 23">
              <a:extLst>
                <a:ext uri="{FF2B5EF4-FFF2-40B4-BE49-F238E27FC236}">
                  <a16:creationId xmlns:a16="http://schemas.microsoft.com/office/drawing/2014/main" id="{7509C976-5E31-4A62-B6D3-4B159BF08B65}"/>
                </a:ext>
              </a:extLst>
            </p:cNvPr>
            <p:cNvSpPr>
              <a:spLocks noChangeShapeType="1"/>
            </p:cNvSpPr>
            <p:nvPr/>
          </p:nvSpPr>
          <p:spPr bwMode="auto">
            <a:xfrm>
              <a:off x="1536" y="2964"/>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389" name="Object 24">
              <a:extLst>
                <a:ext uri="{FF2B5EF4-FFF2-40B4-BE49-F238E27FC236}">
                  <a16:creationId xmlns:a16="http://schemas.microsoft.com/office/drawing/2014/main" id="{5FB7A90C-13F4-4904-B539-83400E2B38F4}"/>
                </a:ext>
              </a:extLst>
            </p:cNvPr>
            <p:cNvGraphicFramePr>
              <a:graphicFrameLocks noChangeAspect="1"/>
            </p:cNvGraphicFramePr>
            <p:nvPr/>
          </p:nvGraphicFramePr>
          <p:xfrm>
            <a:off x="1270" y="3234"/>
            <a:ext cx="196" cy="195"/>
          </p:xfrm>
          <a:graphic>
            <a:graphicData uri="http://schemas.openxmlformats.org/presentationml/2006/ole">
              <mc:AlternateContent xmlns:mc="http://schemas.openxmlformats.org/markup-compatibility/2006">
                <mc:Choice xmlns:v="urn:schemas-microsoft-com:vml" Requires="v">
                  <p:oleObj spid="_x0000_s58250" name="公式" r:id="rId11" imgW="98075" imgH="98030" progId="Equation.3">
                    <p:embed/>
                  </p:oleObj>
                </mc:Choice>
                <mc:Fallback>
                  <p:oleObj name="公式" r:id="rId11" imgW="98075" imgH="98030"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0" y="3234"/>
                          <a:ext cx="196"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90" name="Text Box 25">
              <a:extLst>
                <a:ext uri="{FF2B5EF4-FFF2-40B4-BE49-F238E27FC236}">
                  <a16:creationId xmlns:a16="http://schemas.microsoft.com/office/drawing/2014/main" id="{87818730-6903-43C4-B914-32D0B8137595}"/>
                </a:ext>
              </a:extLst>
            </p:cNvPr>
            <p:cNvSpPr txBox="1">
              <a:spLocks noChangeArrowheads="1"/>
            </p:cNvSpPr>
            <p:nvPr/>
          </p:nvSpPr>
          <p:spPr bwMode="auto">
            <a:xfrm>
              <a:off x="672" y="3456"/>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grpSp>
          <p:nvGrpSpPr>
            <p:cNvPr id="57391" name="Group 26">
              <a:extLst>
                <a:ext uri="{FF2B5EF4-FFF2-40B4-BE49-F238E27FC236}">
                  <a16:creationId xmlns:a16="http://schemas.microsoft.com/office/drawing/2014/main" id="{7C2131D1-EFC4-453A-929C-CB7737C19EB2}"/>
                </a:ext>
              </a:extLst>
            </p:cNvPr>
            <p:cNvGrpSpPr>
              <a:grpSpLocks/>
            </p:cNvGrpSpPr>
            <p:nvPr/>
          </p:nvGrpSpPr>
          <p:grpSpPr bwMode="auto">
            <a:xfrm>
              <a:off x="960" y="2688"/>
              <a:ext cx="437" cy="227"/>
              <a:chOff x="960" y="2640"/>
              <a:chExt cx="437" cy="227"/>
            </a:xfrm>
          </p:grpSpPr>
          <p:sp>
            <p:nvSpPr>
              <p:cNvPr id="57392" name="Line 27">
                <a:extLst>
                  <a:ext uri="{FF2B5EF4-FFF2-40B4-BE49-F238E27FC236}">
                    <a16:creationId xmlns:a16="http://schemas.microsoft.com/office/drawing/2014/main" id="{266BCC25-3E5A-425D-9D54-98C086567BB9}"/>
                  </a:ext>
                </a:extLst>
              </p:cNvPr>
              <p:cNvSpPr>
                <a:spLocks noChangeShapeType="1"/>
              </p:cNvSpPr>
              <p:nvPr/>
            </p:nvSpPr>
            <p:spPr bwMode="auto">
              <a:xfrm>
                <a:off x="960" y="2832"/>
                <a:ext cx="2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393" name="Object 28">
                <a:extLst>
                  <a:ext uri="{FF2B5EF4-FFF2-40B4-BE49-F238E27FC236}">
                    <a16:creationId xmlns:a16="http://schemas.microsoft.com/office/drawing/2014/main" id="{EF110D51-23E1-4750-912B-B6FB8A7B2A1E}"/>
                  </a:ext>
                </a:extLst>
              </p:cNvPr>
              <p:cNvGraphicFramePr>
                <a:graphicFrameLocks noChangeAspect="1"/>
              </p:cNvGraphicFramePr>
              <p:nvPr/>
            </p:nvGraphicFramePr>
            <p:xfrm>
              <a:off x="1248" y="2640"/>
              <a:ext cx="149" cy="227"/>
            </p:xfrm>
            <a:graphic>
              <a:graphicData uri="http://schemas.openxmlformats.org/presentationml/2006/ole">
                <mc:AlternateContent xmlns:mc="http://schemas.openxmlformats.org/markup-compatibility/2006">
                  <mc:Choice xmlns:v="urn:schemas-microsoft-com:vml" Requires="v">
                    <p:oleObj spid="_x0000_s58251" name="公式" r:id="rId13" imgW="59831" imgH="125169" progId="Equation.3">
                      <p:embed/>
                    </p:oleObj>
                  </mc:Choice>
                  <mc:Fallback>
                    <p:oleObj name="公式" r:id="rId13" imgW="59831" imgH="125169" progId="Equation.3">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8" y="2640"/>
                            <a:ext cx="14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9901" name="Group 29">
            <a:extLst>
              <a:ext uri="{FF2B5EF4-FFF2-40B4-BE49-F238E27FC236}">
                <a16:creationId xmlns:a16="http://schemas.microsoft.com/office/drawing/2014/main" id="{B636E3DD-0F63-40AC-B2F4-2856087AF138}"/>
              </a:ext>
            </a:extLst>
          </p:cNvPr>
          <p:cNvGrpSpPr>
            <a:grpSpLocks/>
          </p:cNvGrpSpPr>
          <p:nvPr/>
        </p:nvGrpSpPr>
        <p:grpSpPr bwMode="auto">
          <a:xfrm>
            <a:off x="1066800" y="1614488"/>
            <a:ext cx="1830388" cy="2576512"/>
            <a:chOff x="672" y="768"/>
            <a:chExt cx="1153" cy="1623"/>
          </a:xfrm>
        </p:grpSpPr>
        <p:sp>
          <p:nvSpPr>
            <p:cNvPr id="57357" name="Line 30">
              <a:extLst>
                <a:ext uri="{FF2B5EF4-FFF2-40B4-BE49-F238E27FC236}">
                  <a16:creationId xmlns:a16="http://schemas.microsoft.com/office/drawing/2014/main" id="{DD9845B4-3F67-453C-A0E3-3E3BC64702FB}"/>
                </a:ext>
              </a:extLst>
            </p:cNvPr>
            <p:cNvSpPr>
              <a:spLocks noChangeShapeType="1"/>
            </p:cNvSpPr>
            <p:nvPr/>
          </p:nvSpPr>
          <p:spPr bwMode="auto">
            <a:xfrm flipH="1">
              <a:off x="1536" y="1524"/>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8" name="Rectangle 31">
              <a:extLst>
                <a:ext uri="{FF2B5EF4-FFF2-40B4-BE49-F238E27FC236}">
                  <a16:creationId xmlns:a16="http://schemas.microsoft.com/office/drawing/2014/main" id="{6A56023B-0B66-4406-B818-EE234AFE3A6C}"/>
                </a:ext>
              </a:extLst>
            </p:cNvPr>
            <p:cNvSpPr>
              <a:spLocks noChangeArrowheads="1"/>
            </p:cNvSpPr>
            <p:nvPr/>
          </p:nvSpPr>
          <p:spPr bwMode="auto">
            <a:xfrm>
              <a:off x="1486" y="1313"/>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7359" name="Oval 32">
              <a:extLst>
                <a:ext uri="{FF2B5EF4-FFF2-40B4-BE49-F238E27FC236}">
                  <a16:creationId xmlns:a16="http://schemas.microsoft.com/office/drawing/2014/main" id="{12FEA4EB-DDCC-4616-9AB1-47436B3B39D0}"/>
                </a:ext>
              </a:extLst>
            </p:cNvPr>
            <p:cNvSpPr>
              <a:spLocks noChangeArrowheads="1"/>
            </p:cNvSpPr>
            <p:nvPr/>
          </p:nvSpPr>
          <p:spPr bwMode="auto">
            <a:xfrm>
              <a:off x="768" y="2320"/>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7360" name="Oval 33">
              <a:extLst>
                <a:ext uri="{FF2B5EF4-FFF2-40B4-BE49-F238E27FC236}">
                  <a16:creationId xmlns:a16="http://schemas.microsoft.com/office/drawing/2014/main" id="{C688D221-4D3E-4976-AE1E-5AF468663F2A}"/>
                </a:ext>
              </a:extLst>
            </p:cNvPr>
            <p:cNvSpPr>
              <a:spLocks noChangeArrowheads="1"/>
            </p:cNvSpPr>
            <p:nvPr/>
          </p:nvSpPr>
          <p:spPr bwMode="auto">
            <a:xfrm>
              <a:off x="752" y="1019"/>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7361" name="Text Box 34">
              <a:extLst>
                <a:ext uri="{FF2B5EF4-FFF2-40B4-BE49-F238E27FC236}">
                  <a16:creationId xmlns:a16="http://schemas.microsoft.com/office/drawing/2014/main" id="{95B4A6F3-308F-4561-8509-24F70E03FB83}"/>
                </a:ext>
              </a:extLst>
            </p:cNvPr>
            <p:cNvSpPr txBox="1">
              <a:spLocks noChangeArrowheads="1"/>
            </p:cNvSpPr>
            <p:nvPr/>
          </p:nvSpPr>
          <p:spPr bwMode="auto">
            <a:xfrm>
              <a:off x="672" y="1008"/>
              <a:ext cx="1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graphicFrame>
          <p:nvGraphicFramePr>
            <p:cNvPr id="57362" name="Object 35">
              <a:extLst>
                <a:ext uri="{FF2B5EF4-FFF2-40B4-BE49-F238E27FC236}">
                  <a16:creationId xmlns:a16="http://schemas.microsoft.com/office/drawing/2014/main" id="{EC0CE9C4-A036-4132-997B-34E20D653405}"/>
                </a:ext>
              </a:extLst>
            </p:cNvPr>
            <p:cNvGraphicFramePr>
              <a:graphicFrameLocks noChangeAspect="1"/>
            </p:cNvGraphicFramePr>
            <p:nvPr/>
          </p:nvGraphicFramePr>
          <p:xfrm>
            <a:off x="720" y="1524"/>
            <a:ext cx="195" cy="240"/>
          </p:xfrm>
          <a:graphic>
            <a:graphicData uri="http://schemas.openxmlformats.org/presentationml/2006/ole">
              <mc:AlternateContent xmlns:mc="http://schemas.openxmlformats.org/markup-compatibility/2006">
                <mc:Choice xmlns:v="urn:schemas-microsoft-com:vml" Requires="v">
                  <p:oleObj spid="_x0000_s58252" name="公式" r:id="rId15" imgW="98075" imgH="136166" progId="Equation.3">
                    <p:embed/>
                  </p:oleObj>
                </mc:Choice>
                <mc:Fallback>
                  <p:oleObj name="公式" r:id="rId15" imgW="98075" imgH="136166"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 y="1524"/>
                          <a:ext cx="1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63" name="Rectangle 36">
              <a:extLst>
                <a:ext uri="{FF2B5EF4-FFF2-40B4-BE49-F238E27FC236}">
                  <a16:creationId xmlns:a16="http://schemas.microsoft.com/office/drawing/2014/main" id="{90CA2B78-01B6-411B-8734-8BC715E3FF57}"/>
                </a:ext>
              </a:extLst>
            </p:cNvPr>
            <p:cNvSpPr>
              <a:spLocks noChangeArrowheads="1"/>
            </p:cNvSpPr>
            <p:nvPr/>
          </p:nvSpPr>
          <p:spPr bwMode="auto">
            <a:xfrm>
              <a:off x="1488" y="1837"/>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7364" name="Line 37">
              <a:extLst>
                <a:ext uri="{FF2B5EF4-FFF2-40B4-BE49-F238E27FC236}">
                  <a16:creationId xmlns:a16="http://schemas.microsoft.com/office/drawing/2014/main" id="{5E7B9369-6DA3-4BD8-BE00-ED15CB10B185}"/>
                </a:ext>
              </a:extLst>
            </p:cNvPr>
            <p:cNvSpPr>
              <a:spLocks noChangeShapeType="1"/>
            </p:cNvSpPr>
            <p:nvPr/>
          </p:nvSpPr>
          <p:spPr bwMode="auto">
            <a:xfrm>
              <a:off x="1536" y="2052"/>
              <a:ext cx="0" cy="28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65" name="Line 38">
              <a:extLst>
                <a:ext uri="{FF2B5EF4-FFF2-40B4-BE49-F238E27FC236}">
                  <a16:creationId xmlns:a16="http://schemas.microsoft.com/office/drawing/2014/main" id="{D08F25EE-269D-433C-BC04-EDE409A41D5F}"/>
                </a:ext>
              </a:extLst>
            </p:cNvPr>
            <p:cNvSpPr>
              <a:spLocks noChangeShapeType="1"/>
            </p:cNvSpPr>
            <p:nvPr/>
          </p:nvSpPr>
          <p:spPr bwMode="auto">
            <a:xfrm>
              <a:off x="816" y="2340"/>
              <a:ext cx="7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66" name="Line 39">
              <a:extLst>
                <a:ext uri="{FF2B5EF4-FFF2-40B4-BE49-F238E27FC236}">
                  <a16:creationId xmlns:a16="http://schemas.microsoft.com/office/drawing/2014/main" id="{5568290B-D558-4C4B-AE02-A2A2AD68E5E7}"/>
                </a:ext>
              </a:extLst>
            </p:cNvPr>
            <p:cNvSpPr>
              <a:spLocks noChangeShapeType="1"/>
            </p:cNvSpPr>
            <p:nvPr/>
          </p:nvSpPr>
          <p:spPr bwMode="auto">
            <a:xfrm>
              <a:off x="816" y="1044"/>
              <a:ext cx="7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67" name="Line 40">
              <a:extLst>
                <a:ext uri="{FF2B5EF4-FFF2-40B4-BE49-F238E27FC236}">
                  <a16:creationId xmlns:a16="http://schemas.microsoft.com/office/drawing/2014/main" id="{1E1FCE16-AD1C-43E1-99FD-CA13A4A503F6}"/>
                </a:ext>
              </a:extLst>
            </p:cNvPr>
            <p:cNvSpPr>
              <a:spLocks noChangeShapeType="1"/>
            </p:cNvSpPr>
            <p:nvPr/>
          </p:nvSpPr>
          <p:spPr bwMode="auto">
            <a:xfrm>
              <a:off x="1536" y="1044"/>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368" name="Object 41">
              <a:extLst>
                <a:ext uri="{FF2B5EF4-FFF2-40B4-BE49-F238E27FC236}">
                  <a16:creationId xmlns:a16="http://schemas.microsoft.com/office/drawing/2014/main" id="{9854C7AE-FCDA-411A-A65C-E2538D22573F}"/>
                </a:ext>
              </a:extLst>
            </p:cNvPr>
            <p:cNvGraphicFramePr>
              <a:graphicFrameLocks noChangeAspect="1"/>
            </p:cNvGraphicFramePr>
            <p:nvPr/>
          </p:nvGraphicFramePr>
          <p:xfrm>
            <a:off x="1584" y="1284"/>
            <a:ext cx="241" cy="273"/>
          </p:xfrm>
          <a:graphic>
            <a:graphicData uri="http://schemas.openxmlformats.org/presentationml/2006/ole">
              <mc:AlternateContent xmlns:mc="http://schemas.openxmlformats.org/markup-compatibility/2006">
                <mc:Choice xmlns:v="urn:schemas-microsoft-com:vml" Requires="v">
                  <p:oleObj spid="_x0000_s58253" name="公式" r:id="rId17" imgW="136085" imgH="163305" progId="Equation.3">
                    <p:embed/>
                  </p:oleObj>
                </mc:Choice>
                <mc:Fallback>
                  <p:oleObj name="公式" r:id="rId17" imgW="136085" imgH="163305" progId="Equation.3">
                    <p:embed/>
                    <p:pic>
                      <p:nvPicPr>
                        <p:cNvPr id="0" name="Object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4" y="1284"/>
                          <a:ext cx="241"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69" name="Object 42">
              <a:extLst>
                <a:ext uri="{FF2B5EF4-FFF2-40B4-BE49-F238E27FC236}">
                  <a16:creationId xmlns:a16="http://schemas.microsoft.com/office/drawing/2014/main" id="{D4F453C9-AEF9-46E8-9EBC-4A23EF4167FD}"/>
                </a:ext>
              </a:extLst>
            </p:cNvPr>
            <p:cNvGraphicFramePr>
              <a:graphicFrameLocks noChangeAspect="1"/>
            </p:cNvGraphicFramePr>
            <p:nvPr/>
          </p:nvGraphicFramePr>
          <p:xfrm>
            <a:off x="1584" y="1812"/>
            <a:ext cx="241" cy="273"/>
          </p:xfrm>
          <a:graphic>
            <a:graphicData uri="http://schemas.openxmlformats.org/presentationml/2006/ole">
              <mc:AlternateContent xmlns:mc="http://schemas.openxmlformats.org/markup-compatibility/2006">
                <mc:Choice xmlns:v="urn:schemas-microsoft-com:vml" Requires="v">
                  <p:oleObj spid="_x0000_s58254" name="公式" r:id="rId19" imgW="136085" imgH="163305" progId="Equation.3">
                    <p:embed/>
                  </p:oleObj>
                </mc:Choice>
                <mc:Fallback>
                  <p:oleObj name="公式" r:id="rId19" imgW="136085" imgH="163305" progId="Equation.3">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84" y="1812"/>
                          <a:ext cx="241"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0" name="Object 43">
              <a:extLst>
                <a:ext uri="{FF2B5EF4-FFF2-40B4-BE49-F238E27FC236}">
                  <a16:creationId xmlns:a16="http://schemas.microsoft.com/office/drawing/2014/main" id="{D23A9C63-87EE-43B4-81A0-A16737178F16}"/>
                </a:ext>
              </a:extLst>
            </p:cNvPr>
            <p:cNvGraphicFramePr>
              <a:graphicFrameLocks noChangeAspect="1"/>
            </p:cNvGraphicFramePr>
            <p:nvPr/>
          </p:nvGraphicFramePr>
          <p:xfrm>
            <a:off x="1248" y="1284"/>
            <a:ext cx="241" cy="256"/>
          </p:xfrm>
          <a:graphic>
            <a:graphicData uri="http://schemas.openxmlformats.org/presentationml/2006/ole">
              <mc:AlternateContent xmlns:mc="http://schemas.openxmlformats.org/markup-compatibility/2006">
                <mc:Choice xmlns:v="urn:schemas-microsoft-com:vml" Requires="v">
                  <p:oleObj spid="_x0000_s58255" name="公式" r:id="rId21" imgW="136085" imgH="152309" progId="Equation.3">
                    <p:embed/>
                  </p:oleObj>
                </mc:Choice>
                <mc:Fallback>
                  <p:oleObj name="公式" r:id="rId21" imgW="136085" imgH="152309" progId="Equation.3">
                    <p:embed/>
                    <p:pic>
                      <p:nvPicPr>
                        <p:cNvPr id="0" name="Object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48" y="1284"/>
                          <a:ext cx="24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1" name="Object 44">
              <a:extLst>
                <a:ext uri="{FF2B5EF4-FFF2-40B4-BE49-F238E27FC236}">
                  <a16:creationId xmlns:a16="http://schemas.microsoft.com/office/drawing/2014/main" id="{2BC292E5-B5BE-46A3-ACE4-8F0BD7C5A16C}"/>
                </a:ext>
              </a:extLst>
            </p:cNvPr>
            <p:cNvGraphicFramePr>
              <a:graphicFrameLocks noChangeAspect="1"/>
            </p:cNvGraphicFramePr>
            <p:nvPr/>
          </p:nvGraphicFramePr>
          <p:xfrm>
            <a:off x="1248" y="1812"/>
            <a:ext cx="241" cy="256"/>
          </p:xfrm>
          <a:graphic>
            <a:graphicData uri="http://schemas.openxmlformats.org/presentationml/2006/ole">
              <mc:AlternateContent xmlns:mc="http://schemas.openxmlformats.org/markup-compatibility/2006">
                <mc:Choice xmlns:v="urn:schemas-microsoft-com:vml" Requires="v">
                  <p:oleObj spid="_x0000_s58256" name="公式" r:id="rId23" imgW="136085" imgH="152309" progId="Equation.3">
                    <p:embed/>
                  </p:oleObj>
                </mc:Choice>
                <mc:Fallback>
                  <p:oleObj name="公式" r:id="rId23" imgW="136085" imgH="152309" progId="Equation.3">
                    <p:embed/>
                    <p:pic>
                      <p:nvPicPr>
                        <p:cNvPr id="0" name="Object 4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48" y="1812"/>
                          <a:ext cx="24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72" name="Text Box 45">
              <a:extLst>
                <a:ext uri="{FF2B5EF4-FFF2-40B4-BE49-F238E27FC236}">
                  <a16:creationId xmlns:a16="http://schemas.microsoft.com/office/drawing/2014/main" id="{B270E06C-5860-4C8D-A19A-A74F009FA391}"/>
                </a:ext>
              </a:extLst>
            </p:cNvPr>
            <p:cNvSpPr txBox="1">
              <a:spLocks noChangeArrowheads="1"/>
            </p:cNvSpPr>
            <p:nvPr/>
          </p:nvSpPr>
          <p:spPr bwMode="auto">
            <a:xfrm>
              <a:off x="1536" y="1056"/>
              <a:ext cx="1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sp>
          <p:nvSpPr>
            <p:cNvPr id="57373" name="Text Box 46">
              <a:extLst>
                <a:ext uri="{FF2B5EF4-FFF2-40B4-BE49-F238E27FC236}">
                  <a16:creationId xmlns:a16="http://schemas.microsoft.com/office/drawing/2014/main" id="{9F085CB6-E326-4B41-B67B-16EC32A2B37D}"/>
                </a:ext>
              </a:extLst>
            </p:cNvPr>
            <p:cNvSpPr txBox="1">
              <a:spLocks noChangeArrowheads="1"/>
            </p:cNvSpPr>
            <p:nvPr/>
          </p:nvSpPr>
          <p:spPr bwMode="auto">
            <a:xfrm>
              <a:off x="1536" y="1380"/>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sp>
          <p:nvSpPr>
            <p:cNvPr id="57374" name="Text Box 47">
              <a:extLst>
                <a:ext uri="{FF2B5EF4-FFF2-40B4-BE49-F238E27FC236}">
                  <a16:creationId xmlns:a16="http://schemas.microsoft.com/office/drawing/2014/main" id="{BD35F540-C8D0-43DB-A2A4-8F7FF814DFC2}"/>
                </a:ext>
              </a:extLst>
            </p:cNvPr>
            <p:cNvSpPr txBox="1">
              <a:spLocks noChangeArrowheads="1"/>
            </p:cNvSpPr>
            <p:nvPr/>
          </p:nvSpPr>
          <p:spPr bwMode="auto">
            <a:xfrm>
              <a:off x="672" y="2064"/>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sp>
          <p:nvSpPr>
            <p:cNvPr id="57375" name="Text Box 48">
              <a:extLst>
                <a:ext uri="{FF2B5EF4-FFF2-40B4-BE49-F238E27FC236}">
                  <a16:creationId xmlns:a16="http://schemas.microsoft.com/office/drawing/2014/main" id="{28DEB0A5-63E4-4C91-9592-12DDF36E9F3C}"/>
                </a:ext>
              </a:extLst>
            </p:cNvPr>
            <p:cNvSpPr txBox="1">
              <a:spLocks noChangeArrowheads="1"/>
            </p:cNvSpPr>
            <p:nvPr/>
          </p:nvSpPr>
          <p:spPr bwMode="auto">
            <a:xfrm>
              <a:off x="1536" y="1584"/>
              <a:ext cx="1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sp>
          <p:nvSpPr>
            <p:cNvPr id="57376" name="Text Box 49">
              <a:extLst>
                <a:ext uri="{FF2B5EF4-FFF2-40B4-BE49-F238E27FC236}">
                  <a16:creationId xmlns:a16="http://schemas.microsoft.com/office/drawing/2014/main" id="{057E3C3E-ABF4-4829-955C-A387B5258DA0}"/>
                </a:ext>
              </a:extLst>
            </p:cNvPr>
            <p:cNvSpPr txBox="1">
              <a:spLocks noChangeArrowheads="1"/>
            </p:cNvSpPr>
            <p:nvPr/>
          </p:nvSpPr>
          <p:spPr bwMode="auto">
            <a:xfrm>
              <a:off x="1536" y="1956"/>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grpSp>
          <p:nvGrpSpPr>
            <p:cNvPr id="57377" name="Group 50">
              <a:extLst>
                <a:ext uri="{FF2B5EF4-FFF2-40B4-BE49-F238E27FC236}">
                  <a16:creationId xmlns:a16="http://schemas.microsoft.com/office/drawing/2014/main" id="{F9529730-9CCF-436C-A631-462F88C2958F}"/>
                </a:ext>
              </a:extLst>
            </p:cNvPr>
            <p:cNvGrpSpPr>
              <a:grpSpLocks/>
            </p:cNvGrpSpPr>
            <p:nvPr/>
          </p:nvGrpSpPr>
          <p:grpSpPr bwMode="auto">
            <a:xfrm>
              <a:off x="1008" y="768"/>
              <a:ext cx="437" cy="227"/>
              <a:chOff x="960" y="2640"/>
              <a:chExt cx="437" cy="227"/>
            </a:xfrm>
          </p:grpSpPr>
          <p:sp>
            <p:nvSpPr>
              <p:cNvPr id="57378" name="Line 51">
                <a:extLst>
                  <a:ext uri="{FF2B5EF4-FFF2-40B4-BE49-F238E27FC236}">
                    <a16:creationId xmlns:a16="http://schemas.microsoft.com/office/drawing/2014/main" id="{76774C80-1E09-498E-9A4B-3B94E4D5F813}"/>
                  </a:ext>
                </a:extLst>
              </p:cNvPr>
              <p:cNvSpPr>
                <a:spLocks noChangeShapeType="1"/>
              </p:cNvSpPr>
              <p:nvPr/>
            </p:nvSpPr>
            <p:spPr bwMode="auto">
              <a:xfrm>
                <a:off x="960" y="2832"/>
                <a:ext cx="2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379" name="Object 52">
                <a:extLst>
                  <a:ext uri="{FF2B5EF4-FFF2-40B4-BE49-F238E27FC236}">
                    <a16:creationId xmlns:a16="http://schemas.microsoft.com/office/drawing/2014/main" id="{FBD98552-54EF-4D1A-B126-AFA7CC841844}"/>
                  </a:ext>
                </a:extLst>
              </p:cNvPr>
              <p:cNvGraphicFramePr>
                <a:graphicFrameLocks noChangeAspect="1"/>
              </p:cNvGraphicFramePr>
              <p:nvPr/>
            </p:nvGraphicFramePr>
            <p:xfrm>
              <a:off x="1248" y="2640"/>
              <a:ext cx="149" cy="227"/>
            </p:xfrm>
            <a:graphic>
              <a:graphicData uri="http://schemas.openxmlformats.org/presentationml/2006/ole">
                <mc:AlternateContent xmlns:mc="http://schemas.openxmlformats.org/markup-compatibility/2006">
                  <mc:Choice xmlns:v="urn:schemas-microsoft-com:vml" Requires="v">
                    <p:oleObj spid="_x0000_s58257" name="公式" r:id="rId25" imgW="59831" imgH="125169" progId="Equation.3">
                      <p:embed/>
                    </p:oleObj>
                  </mc:Choice>
                  <mc:Fallback>
                    <p:oleObj name="公式" r:id="rId25" imgW="59831" imgH="125169" progId="Equation.3">
                      <p:embed/>
                      <p:pic>
                        <p:nvPicPr>
                          <p:cNvPr id="0" name="Object 5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48" y="2640"/>
                            <a:ext cx="14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79925" name="AutoShape 53">
            <a:extLst>
              <a:ext uri="{FF2B5EF4-FFF2-40B4-BE49-F238E27FC236}">
                <a16:creationId xmlns:a16="http://schemas.microsoft.com/office/drawing/2014/main" id="{3D707287-B571-4135-8FE0-B8B602661704}"/>
              </a:ext>
            </a:extLst>
          </p:cNvPr>
          <p:cNvSpPr>
            <a:spLocks noChangeArrowheads="1"/>
          </p:cNvSpPr>
          <p:nvPr/>
        </p:nvSpPr>
        <p:spPr bwMode="auto">
          <a:xfrm>
            <a:off x="1676400" y="4205288"/>
            <a:ext cx="381000" cy="457200"/>
          </a:xfrm>
          <a:prstGeom prst="downArrow">
            <a:avLst>
              <a:gd name="adj1" fmla="val 50000"/>
              <a:gd name="adj2" fmla="val 30000"/>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7353" name="Rectangle 59">
            <a:extLst>
              <a:ext uri="{FF2B5EF4-FFF2-40B4-BE49-F238E27FC236}">
                <a16:creationId xmlns:a16="http://schemas.microsoft.com/office/drawing/2014/main" id="{BFA6881D-974B-4F5B-8E45-38AF21CEFC11}"/>
              </a:ext>
            </a:extLst>
          </p:cNvPr>
          <p:cNvSpPr>
            <a:spLocks noGrp="1" noChangeArrowheads="1"/>
          </p:cNvSpPr>
          <p:nvPr>
            <p:ph type="subTitle" idx="1"/>
          </p:nvPr>
        </p:nvSpPr>
        <p:spPr>
          <a:xfrm>
            <a:off x="457200" y="228600"/>
            <a:ext cx="4267200" cy="609600"/>
          </a:xfrm>
        </p:spPr>
        <p:txBody>
          <a:bodyPr/>
          <a:lstStyle/>
          <a:p>
            <a:pPr algn="l" eaLnBrk="1" hangingPunct="1"/>
            <a:r>
              <a:rPr lang="en-US" altLang="zh-CN" sz="2800" b="1" dirty="0"/>
              <a:t>3.4.2  </a:t>
            </a:r>
            <a:r>
              <a:rPr lang="zh-CN" altLang="en-US" sz="2800" b="1" dirty="0"/>
              <a:t>阻抗的串联和并联</a:t>
            </a:r>
          </a:p>
        </p:txBody>
      </p:sp>
      <p:sp>
        <p:nvSpPr>
          <p:cNvPr id="57354" name="Text Box 60">
            <a:extLst>
              <a:ext uri="{FF2B5EF4-FFF2-40B4-BE49-F238E27FC236}">
                <a16:creationId xmlns:a16="http://schemas.microsoft.com/office/drawing/2014/main" id="{8CF2D1DC-5D4E-49C9-857A-EE6C6DD09BAF}"/>
              </a:ext>
            </a:extLst>
          </p:cNvPr>
          <p:cNvSpPr txBox="1">
            <a:spLocks noChangeArrowheads="1"/>
          </p:cNvSpPr>
          <p:nvPr/>
        </p:nvSpPr>
        <p:spPr bwMode="auto">
          <a:xfrm>
            <a:off x="609600" y="9144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一、阻抗的串联</a:t>
            </a:r>
          </a:p>
        </p:txBody>
      </p:sp>
      <p:sp>
        <p:nvSpPr>
          <p:cNvPr id="57355" name="Text Box 61">
            <a:extLst>
              <a:ext uri="{FF2B5EF4-FFF2-40B4-BE49-F238E27FC236}">
                <a16:creationId xmlns:a16="http://schemas.microsoft.com/office/drawing/2014/main" id="{4A9E91EA-1FDE-488A-9D93-078392ACD2F8}"/>
              </a:ext>
            </a:extLst>
          </p:cNvPr>
          <p:cNvSpPr txBox="1">
            <a:spLocks noChangeArrowheads="1"/>
          </p:cNvSpPr>
          <p:nvPr/>
        </p:nvSpPr>
        <p:spPr bwMode="auto">
          <a:xfrm>
            <a:off x="3200400" y="3276600"/>
            <a:ext cx="5562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dirty="0"/>
              <a:t>       </a:t>
            </a:r>
            <a:r>
              <a:rPr lang="zh-CN" altLang="en-US" sz="2800" b="1" i="0" dirty="0"/>
              <a:t>可以看出，这里的分析方法和结论与直流电阻电路串联很类似。与直流电阻电路类似，</a:t>
            </a:r>
            <a:r>
              <a:rPr lang="en-US" altLang="zh-CN" sz="2800" b="1" dirty="0">
                <a:latin typeface="Times New Roman" panose="02020603050405020304" pitchFamily="18" charset="0"/>
              </a:rPr>
              <a:t>Z </a:t>
            </a:r>
            <a:r>
              <a:rPr lang="zh-CN" altLang="en-US" sz="2800" b="1" i="0" dirty="0">
                <a:latin typeface="Times New Roman" panose="02020603050405020304" pitchFamily="18" charset="0"/>
              </a:rPr>
              <a:t>称为等效阻抗。</a:t>
            </a:r>
          </a:p>
        </p:txBody>
      </p:sp>
      <p:sp>
        <p:nvSpPr>
          <p:cNvPr id="57356" name="Text Box 64">
            <a:extLst>
              <a:ext uri="{FF2B5EF4-FFF2-40B4-BE49-F238E27FC236}">
                <a16:creationId xmlns:a16="http://schemas.microsoft.com/office/drawing/2014/main" id="{9041CEF1-0B40-406A-BF22-78CF54802004}"/>
              </a:ext>
            </a:extLst>
          </p:cNvPr>
          <p:cNvSpPr txBox="1">
            <a:spLocks noChangeArrowheads="1"/>
          </p:cNvSpPr>
          <p:nvPr/>
        </p:nvSpPr>
        <p:spPr bwMode="auto">
          <a:xfrm>
            <a:off x="3124200" y="5149850"/>
            <a:ext cx="5715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dirty="0"/>
              <a:t>        </a:t>
            </a:r>
            <a:r>
              <a:rPr lang="zh-CN" altLang="en-US" sz="2800" b="1" i="0" dirty="0"/>
              <a:t>与直流电阻电路串联时的分压公式类似，这里是</a:t>
            </a:r>
            <a:endParaRPr lang="zh-CN" altLang="en-US" sz="2800" b="1" i="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79901"/>
                                        </p:tgtEl>
                                        <p:attrNameLst>
                                          <p:attrName>style.visibility</p:attrName>
                                        </p:attrNameLst>
                                      </p:cBhvr>
                                      <p:to>
                                        <p:strVal val="visible"/>
                                      </p:to>
                                    </p:set>
                                    <p:anim calcmode="lin" valueType="num">
                                      <p:cBhvr>
                                        <p:cTn id="7" dur="500" fill="hold"/>
                                        <p:tgtEl>
                                          <p:spTgt spid="79901"/>
                                        </p:tgtEl>
                                        <p:attrNameLst>
                                          <p:attrName>ppt_w</p:attrName>
                                        </p:attrNameLst>
                                      </p:cBhvr>
                                      <p:tavLst>
                                        <p:tav tm="0">
                                          <p:val>
                                            <p:strVal val="2/3*#ppt_w"/>
                                          </p:val>
                                        </p:tav>
                                        <p:tav tm="100000">
                                          <p:val>
                                            <p:strVal val="#ppt_w"/>
                                          </p:val>
                                        </p:tav>
                                      </p:tavLst>
                                    </p:anim>
                                    <p:anim calcmode="lin" valueType="num">
                                      <p:cBhvr>
                                        <p:cTn id="8" dur="500" fill="hold"/>
                                        <p:tgtEl>
                                          <p:spTgt spid="79901"/>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79884"/>
                                        </p:tgtEl>
                                        <p:attrNameLst>
                                          <p:attrName>style.visibility</p:attrName>
                                        </p:attrNameLst>
                                      </p:cBhvr>
                                      <p:to>
                                        <p:strVal val="visible"/>
                                      </p:to>
                                    </p:set>
                                    <p:animEffect transition="in" filter="box(out)">
                                      <p:cBhvr>
                                        <p:cTn id="13" dur="500"/>
                                        <p:tgtEl>
                                          <p:spTgt spid="7988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79877"/>
                                        </p:tgtEl>
                                        <p:attrNameLst>
                                          <p:attrName>style.visibility</p:attrName>
                                        </p:attrNameLst>
                                      </p:cBhvr>
                                      <p:to>
                                        <p:strVal val="visible"/>
                                      </p:to>
                                    </p:set>
                                    <p:animEffect transition="in" filter="wipe(left)">
                                      <p:cBhvr>
                                        <p:cTn id="18" dur="500"/>
                                        <p:tgtEl>
                                          <p:spTgt spid="7987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79879"/>
                                        </p:tgtEl>
                                        <p:attrNameLst>
                                          <p:attrName>style.visibility</p:attrName>
                                        </p:attrNameLst>
                                      </p:cBhvr>
                                      <p:to>
                                        <p:strVal val="visible"/>
                                      </p:to>
                                    </p:set>
                                    <p:animEffect transition="in" filter="wipe(left)">
                                      <p:cBhvr>
                                        <p:cTn id="23" dur="500"/>
                                        <p:tgtEl>
                                          <p:spTgt spid="7987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79925"/>
                                        </p:tgtEl>
                                        <p:attrNameLst>
                                          <p:attrName>style.visibility</p:attrName>
                                        </p:attrNameLst>
                                      </p:cBhvr>
                                      <p:to>
                                        <p:strVal val="visible"/>
                                      </p:to>
                                    </p:set>
                                    <p:animEffect transition="in" filter="wipe(up)">
                                      <p:cBhvr>
                                        <p:cTn id="28" dur="500"/>
                                        <p:tgtEl>
                                          <p:spTgt spid="7992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272" fill="hold" nodeType="clickEffect">
                                  <p:stCondLst>
                                    <p:cond delay="0"/>
                                  </p:stCondLst>
                                  <p:childTnLst>
                                    <p:set>
                                      <p:cBhvr>
                                        <p:cTn id="32" dur="1" fill="hold">
                                          <p:stCondLst>
                                            <p:cond delay="0"/>
                                          </p:stCondLst>
                                        </p:cTn>
                                        <p:tgtEl>
                                          <p:spTgt spid="79886"/>
                                        </p:tgtEl>
                                        <p:attrNameLst>
                                          <p:attrName>style.visibility</p:attrName>
                                        </p:attrNameLst>
                                      </p:cBhvr>
                                      <p:to>
                                        <p:strVal val="visible"/>
                                      </p:to>
                                    </p:set>
                                    <p:anim calcmode="lin" valueType="num">
                                      <p:cBhvr>
                                        <p:cTn id="33" dur="500" fill="hold"/>
                                        <p:tgtEl>
                                          <p:spTgt spid="79886"/>
                                        </p:tgtEl>
                                        <p:attrNameLst>
                                          <p:attrName>ppt_w</p:attrName>
                                        </p:attrNameLst>
                                      </p:cBhvr>
                                      <p:tavLst>
                                        <p:tav tm="0">
                                          <p:val>
                                            <p:strVal val="2/3*#ppt_w"/>
                                          </p:val>
                                        </p:tav>
                                        <p:tav tm="100000">
                                          <p:val>
                                            <p:strVal val="#ppt_w"/>
                                          </p:val>
                                        </p:tav>
                                      </p:tavLst>
                                    </p:anim>
                                    <p:anim calcmode="lin" valueType="num">
                                      <p:cBhvr>
                                        <p:cTn id="34" dur="500" fill="hold"/>
                                        <p:tgtEl>
                                          <p:spTgt spid="79886"/>
                                        </p:tgtEl>
                                        <p:attrNameLst>
                                          <p:attrName>ppt_h</p:attrName>
                                        </p:attrNameLst>
                                      </p:cBhvr>
                                      <p:tavLst>
                                        <p:tav tm="0">
                                          <p:val>
                                            <p:strVal val="2/3*#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35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5" grpId="0"/>
      <p:bldP spid="573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a:extLst>
              <a:ext uri="{FF2B5EF4-FFF2-40B4-BE49-F238E27FC236}">
                <a16:creationId xmlns:a16="http://schemas.microsoft.com/office/drawing/2014/main" id="{0DEC58FB-10E5-40CD-AC37-B2006C0FF00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6610F9F-D706-43D0-8002-13A7D06533F2}" type="slidenum">
              <a:rPr lang="en-US" altLang="zh-CN" sz="1400" smtClean="0"/>
              <a:pPr>
                <a:spcBef>
                  <a:spcPct val="0"/>
                </a:spcBef>
                <a:buFontTx/>
                <a:buNone/>
              </a:pPr>
              <a:t>5</a:t>
            </a:fld>
            <a:endParaRPr lang="en-US" altLang="zh-CN" sz="1400"/>
          </a:p>
        </p:txBody>
      </p:sp>
      <p:sp>
        <p:nvSpPr>
          <p:cNvPr id="13315" name="Text Box 3">
            <a:extLst>
              <a:ext uri="{FF2B5EF4-FFF2-40B4-BE49-F238E27FC236}">
                <a16:creationId xmlns:a16="http://schemas.microsoft.com/office/drawing/2014/main" id="{AA2C9B74-AE89-4861-8A87-1997CAA1DB59}"/>
              </a:ext>
            </a:extLst>
          </p:cNvPr>
          <p:cNvSpPr txBox="1">
            <a:spLocks noChangeArrowheads="1"/>
          </p:cNvSpPr>
          <p:nvPr/>
        </p:nvSpPr>
        <p:spPr bwMode="auto">
          <a:xfrm>
            <a:off x="762000" y="3429000"/>
            <a:ext cx="78486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0">
                <a:latin typeface="Times New Roman" panose="02020603050405020304" pitchFamily="18" charset="0"/>
              </a:rPr>
              <a:t>1</a:t>
            </a:r>
            <a:r>
              <a:rPr kumimoji="1" lang="zh-CN" altLang="en-US" sz="2800" b="1" i="0">
                <a:latin typeface="Times New Roman" panose="02020603050405020304" pitchFamily="18" charset="0"/>
              </a:rPr>
              <a:t>、</a:t>
            </a:r>
            <a:r>
              <a:rPr kumimoji="1" lang="zh-CN" altLang="en-US" sz="2800" b="1" i="0">
                <a:solidFill>
                  <a:srgbClr val="FF5050"/>
                </a:solidFill>
                <a:latin typeface="Times New Roman" panose="02020603050405020304" pitchFamily="18" charset="0"/>
              </a:rPr>
              <a:t>最大值（幅值）：</a:t>
            </a:r>
            <a:r>
              <a:rPr kumimoji="1" lang="zh-CN" altLang="en-US" sz="2800" b="1" i="0">
                <a:latin typeface="Times New Roman" panose="02020603050405020304" pitchFamily="18" charset="0"/>
              </a:rPr>
              <a:t>是正弦量瞬时值中最大的值。一般用大写字母加下标</a:t>
            </a:r>
            <a:r>
              <a:rPr kumimoji="1" lang="en-US" altLang="zh-CN" sz="2800" b="1" i="0">
                <a:latin typeface="Times New Roman" panose="02020603050405020304" pitchFamily="18" charset="0"/>
              </a:rPr>
              <a:t>m </a:t>
            </a:r>
            <a:r>
              <a:rPr kumimoji="1" lang="zh-CN" altLang="en-US" sz="2800" b="1" i="0">
                <a:latin typeface="Times New Roman" panose="02020603050405020304" pitchFamily="18" charset="0"/>
              </a:rPr>
              <a:t>表示。</a:t>
            </a:r>
          </a:p>
          <a:p>
            <a:pPr eaLnBrk="1" hangingPunct="1">
              <a:spcBef>
                <a:spcPct val="0"/>
              </a:spcBef>
              <a:buFontTx/>
              <a:buNone/>
            </a:pPr>
            <a:r>
              <a:rPr kumimoji="1" lang="en-US" altLang="zh-CN" sz="2800" b="1" i="0">
                <a:latin typeface="Times New Roman" panose="02020603050405020304" pitchFamily="18" charset="0"/>
              </a:rPr>
              <a:t>2</a:t>
            </a:r>
            <a:r>
              <a:rPr kumimoji="1" lang="zh-CN" altLang="en-US" sz="2800" b="1" i="0">
                <a:latin typeface="Times New Roman" panose="02020603050405020304" pitchFamily="18" charset="0"/>
              </a:rPr>
              <a:t>、</a:t>
            </a:r>
            <a:r>
              <a:rPr kumimoji="1" lang="zh-CN" altLang="en-US" sz="2800" b="1" i="0">
                <a:solidFill>
                  <a:srgbClr val="FF5050"/>
                </a:solidFill>
                <a:latin typeface="Times New Roman" panose="02020603050405020304" pitchFamily="18" charset="0"/>
              </a:rPr>
              <a:t>角频率</a:t>
            </a:r>
            <a:r>
              <a:rPr lang="en-US" altLang="zh-CN" sz="2800" b="1">
                <a:solidFill>
                  <a:srgbClr val="FF5050"/>
                </a:solidFill>
                <a:latin typeface="宋体" panose="02010600030101010101" pitchFamily="2" charset="-122"/>
              </a:rPr>
              <a:t>ω</a:t>
            </a:r>
            <a:r>
              <a:rPr kumimoji="1" lang="en-US" altLang="zh-CN" sz="2800" b="1" i="0">
                <a:solidFill>
                  <a:srgbClr val="FF5050"/>
                </a:solidFill>
                <a:latin typeface="Times New Roman" panose="02020603050405020304" pitchFamily="18" charset="0"/>
              </a:rPr>
              <a:t> </a:t>
            </a:r>
            <a:r>
              <a:rPr kumimoji="1" lang="zh-CN" altLang="en-US" sz="2800" b="1" i="0">
                <a:solidFill>
                  <a:srgbClr val="FF5050"/>
                </a:solidFill>
                <a:latin typeface="Times New Roman" panose="02020603050405020304" pitchFamily="18" charset="0"/>
              </a:rPr>
              <a:t>：</a:t>
            </a:r>
            <a:r>
              <a:rPr kumimoji="1" lang="zh-CN" altLang="en-US" sz="2800" b="1" i="0">
                <a:latin typeface="Times New Roman" panose="02020603050405020304" pitchFamily="18" charset="0"/>
              </a:rPr>
              <a:t>单位时间内正弦函数变化的角度。</a:t>
            </a:r>
          </a:p>
          <a:p>
            <a:pPr eaLnBrk="1" hangingPunct="1">
              <a:spcBef>
                <a:spcPct val="0"/>
              </a:spcBef>
              <a:buFontTx/>
              <a:buNone/>
            </a:pPr>
            <a:r>
              <a:rPr kumimoji="1" lang="zh-CN" altLang="en-US" sz="2800" b="1" i="0">
                <a:latin typeface="Times New Roman" panose="02020603050405020304" pitchFamily="18" charset="0"/>
              </a:rPr>
              <a:t>单位是</a:t>
            </a:r>
            <a:r>
              <a:rPr kumimoji="1" lang="en-US" altLang="zh-CN" sz="2800" b="1" i="0">
                <a:latin typeface="Times New Roman" panose="02020603050405020304" pitchFamily="18" charset="0"/>
              </a:rPr>
              <a:t>[rad/s]</a:t>
            </a:r>
            <a:r>
              <a:rPr kumimoji="1" lang="zh-CN" altLang="en-US" sz="2800" b="1" i="0">
                <a:latin typeface="Times New Roman" panose="02020603050405020304" pitchFamily="18" charset="0"/>
              </a:rPr>
              <a:t>。又，单位时间内交流电循环了 </a:t>
            </a:r>
            <a:r>
              <a:rPr kumimoji="1" lang="en-US" altLang="zh-CN" sz="2800" b="1">
                <a:latin typeface="Times New Roman" panose="02020603050405020304" pitchFamily="18" charset="0"/>
              </a:rPr>
              <a:t>f </a:t>
            </a:r>
            <a:r>
              <a:rPr kumimoji="1" lang="zh-CN" altLang="en-US" sz="2800" b="1" i="0">
                <a:latin typeface="Times New Roman" panose="02020603050405020304" pitchFamily="18" charset="0"/>
              </a:rPr>
              <a:t>次，因此 </a:t>
            </a:r>
            <a:r>
              <a:rPr lang="en-US" altLang="zh-CN" sz="2800" b="1">
                <a:latin typeface="宋体" panose="02010600030101010101" pitchFamily="2" charset="-122"/>
              </a:rPr>
              <a:t>ω</a:t>
            </a:r>
            <a:r>
              <a:rPr lang="en-US" altLang="zh-CN" sz="2800" b="1" i="0">
                <a:latin typeface="宋体" panose="02010600030101010101" pitchFamily="2" charset="-122"/>
              </a:rPr>
              <a:t>=2</a:t>
            </a:r>
            <a:r>
              <a:rPr lang="en-US" altLang="zh-CN" sz="2800" b="1">
                <a:latin typeface="宋体" panose="02010600030101010101" pitchFamily="2" charset="-122"/>
              </a:rPr>
              <a:t>π</a:t>
            </a:r>
            <a:r>
              <a:rPr lang="en-US" altLang="zh-CN" sz="2800" b="1" i="0">
                <a:latin typeface="宋体" panose="02010600030101010101" pitchFamily="2" charset="-122"/>
              </a:rPr>
              <a:t>/</a:t>
            </a:r>
            <a:r>
              <a:rPr lang="en-US" altLang="zh-CN" sz="2800" b="1">
                <a:latin typeface="宋体" panose="02010600030101010101" pitchFamily="2" charset="-122"/>
              </a:rPr>
              <a:t>T </a:t>
            </a:r>
            <a:r>
              <a:rPr lang="en-US" altLang="zh-CN" sz="2800" b="1" i="0">
                <a:latin typeface="宋体" panose="02010600030101010101" pitchFamily="2" charset="-122"/>
              </a:rPr>
              <a:t>= 2</a:t>
            </a:r>
            <a:r>
              <a:rPr lang="en-US" altLang="zh-CN" sz="2800" b="1">
                <a:latin typeface="宋体" panose="02010600030101010101" pitchFamily="2" charset="-122"/>
              </a:rPr>
              <a:t>π </a:t>
            </a:r>
            <a:r>
              <a:rPr kumimoji="1" lang="en-US" altLang="zh-CN" sz="2800" b="1">
                <a:latin typeface="Times New Roman" panose="02020603050405020304" pitchFamily="18" charset="0"/>
              </a:rPr>
              <a:t>f</a:t>
            </a:r>
            <a:endParaRPr kumimoji="1" lang="en-US" altLang="zh-CN" sz="2800" b="1" i="0">
              <a:latin typeface="Times New Roman" panose="02020603050405020304" pitchFamily="18" charset="0"/>
            </a:endParaRPr>
          </a:p>
        </p:txBody>
      </p:sp>
      <p:sp>
        <p:nvSpPr>
          <p:cNvPr id="13350" name="Text Box 38">
            <a:extLst>
              <a:ext uri="{FF2B5EF4-FFF2-40B4-BE49-F238E27FC236}">
                <a16:creationId xmlns:a16="http://schemas.microsoft.com/office/drawing/2014/main" id="{17E6FA83-9211-4744-ADAA-4D23F944E20C}"/>
              </a:ext>
            </a:extLst>
          </p:cNvPr>
          <p:cNvSpPr txBox="1">
            <a:spLocks noChangeArrowheads="1"/>
          </p:cNvSpPr>
          <p:nvPr/>
        </p:nvSpPr>
        <p:spPr bwMode="auto">
          <a:xfrm>
            <a:off x="457200" y="304800"/>
            <a:ext cx="3810000" cy="519113"/>
          </a:xfrm>
          <a:prstGeom prst="rect">
            <a:avLst/>
          </a:prstGeom>
          <a:noFill/>
          <a:ln>
            <a:noFill/>
          </a:ln>
          <a:effectLst/>
        </p:spPr>
        <p:txBody>
          <a:bodyPr>
            <a:spAutoFit/>
          </a:bodyPr>
          <a:lstStyle/>
          <a:p>
            <a:pPr eaLnBrk="1" hangingPunct="1">
              <a:spcBef>
                <a:spcPct val="50000"/>
              </a:spcBef>
              <a:defRPr/>
            </a:pPr>
            <a:r>
              <a:rPr kumimoji="1" lang="zh-CN" altLang="en-US" b="1" i="0" dirty="0">
                <a:effectLst>
                  <a:outerShdw blurRad="38100" dist="38100" dir="2700000" algn="tl">
                    <a:srgbClr val="C0C0C0"/>
                  </a:outerShdw>
                </a:effectLst>
                <a:latin typeface="Times New Roman" panose="02020603050405020304" pitchFamily="18" charset="0"/>
              </a:rPr>
              <a:t>设正弦交流电流：</a:t>
            </a:r>
          </a:p>
        </p:txBody>
      </p:sp>
      <p:grpSp>
        <p:nvGrpSpPr>
          <p:cNvPr id="7173" name="Group 120">
            <a:extLst>
              <a:ext uri="{FF2B5EF4-FFF2-40B4-BE49-F238E27FC236}">
                <a16:creationId xmlns:a16="http://schemas.microsoft.com/office/drawing/2014/main" id="{95FE8675-F5B4-4955-ABCC-FE5545960903}"/>
              </a:ext>
            </a:extLst>
          </p:cNvPr>
          <p:cNvGrpSpPr>
            <a:grpSpLocks/>
          </p:cNvGrpSpPr>
          <p:nvPr/>
        </p:nvGrpSpPr>
        <p:grpSpPr bwMode="auto">
          <a:xfrm>
            <a:off x="2057400" y="782638"/>
            <a:ext cx="5562600" cy="2417762"/>
            <a:chOff x="1296" y="493"/>
            <a:chExt cx="3504" cy="1523"/>
          </a:xfrm>
        </p:grpSpPr>
        <p:sp>
          <p:nvSpPr>
            <p:cNvPr id="7174" name="Freeform 80">
              <a:extLst>
                <a:ext uri="{FF2B5EF4-FFF2-40B4-BE49-F238E27FC236}">
                  <a16:creationId xmlns:a16="http://schemas.microsoft.com/office/drawing/2014/main" id="{40FE3B75-9DF1-4418-996A-03100D3B9364}"/>
                </a:ext>
              </a:extLst>
            </p:cNvPr>
            <p:cNvSpPr>
              <a:spLocks/>
            </p:cNvSpPr>
            <p:nvPr/>
          </p:nvSpPr>
          <p:spPr bwMode="auto">
            <a:xfrm>
              <a:off x="1681" y="980"/>
              <a:ext cx="837" cy="521"/>
            </a:xfrm>
            <a:custGeom>
              <a:avLst/>
              <a:gdLst>
                <a:gd name="T0" fmla="*/ 0 w 659"/>
                <a:gd name="T1" fmla="*/ 3983 h 433"/>
                <a:gd name="T2" fmla="*/ 981 w 659"/>
                <a:gd name="T3" fmla="*/ 2891 h 433"/>
                <a:gd name="T4" fmla="*/ 1955 w 659"/>
                <a:gd name="T5" fmla="*/ 1952 h 433"/>
                <a:gd name="T6" fmla="*/ 2938 w 659"/>
                <a:gd name="T7" fmla="*/ 1138 h 433"/>
                <a:gd name="T8" fmla="*/ 3913 w 659"/>
                <a:gd name="T9" fmla="*/ 466 h 433"/>
                <a:gd name="T10" fmla="*/ 4740 w 659"/>
                <a:gd name="T11" fmla="*/ 128 h 433"/>
                <a:gd name="T12" fmla="*/ 5705 w 659"/>
                <a:gd name="T13" fmla="*/ 0 h 433"/>
                <a:gd name="T14" fmla="*/ 6696 w 659"/>
                <a:gd name="T15" fmla="*/ 128 h 433"/>
                <a:gd name="T16" fmla="*/ 7687 w 659"/>
                <a:gd name="T17" fmla="*/ 466 h 433"/>
                <a:gd name="T18" fmla="*/ 8661 w 659"/>
                <a:gd name="T19" fmla="*/ 1138 h 433"/>
                <a:gd name="T20" fmla="*/ 9652 w 659"/>
                <a:gd name="T21" fmla="*/ 1952 h 433"/>
                <a:gd name="T22" fmla="*/ 10635 w 659"/>
                <a:gd name="T23" fmla="*/ 2966 h 433"/>
                <a:gd name="T24" fmla="*/ 11604 w 659"/>
                <a:gd name="T25" fmla="*/ 3983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9" h="433">
                  <a:moveTo>
                    <a:pt x="0" y="432"/>
                  </a:moveTo>
                  <a:lnTo>
                    <a:pt x="56" y="314"/>
                  </a:lnTo>
                  <a:lnTo>
                    <a:pt x="111" y="212"/>
                  </a:lnTo>
                  <a:lnTo>
                    <a:pt x="167" y="124"/>
                  </a:lnTo>
                  <a:lnTo>
                    <a:pt x="222" y="51"/>
                  </a:lnTo>
                  <a:lnTo>
                    <a:pt x="269" y="14"/>
                  </a:lnTo>
                  <a:lnTo>
                    <a:pt x="324" y="0"/>
                  </a:lnTo>
                  <a:lnTo>
                    <a:pt x="380" y="14"/>
                  </a:lnTo>
                  <a:lnTo>
                    <a:pt x="436" y="51"/>
                  </a:lnTo>
                  <a:lnTo>
                    <a:pt x="491" y="124"/>
                  </a:lnTo>
                  <a:lnTo>
                    <a:pt x="547" y="212"/>
                  </a:lnTo>
                  <a:lnTo>
                    <a:pt x="603" y="322"/>
                  </a:lnTo>
                  <a:lnTo>
                    <a:pt x="658" y="43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 name="Freeform 81">
              <a:extLst>
                <a:ext uri="{FF2B5EF4-FFF2-40B4-BE49-F238E27FC236}">
                  <a16:creationId xmlns:a16="http://schemas.microsoft.com/office/drawing/2014/main" id="{51DE8076-CDC3-4D75-BD5A-E7AA8A44FA77}"/>
                </a:ext>
              </a:extLst>
            </p:cNvPr>
            <p:cNvSpPr>
              <a:spLocks/>
            </p:cNvSpPr>
            <p:nvPr/>
          </p:nvSpPr>
          <p:spPr bwMode="auto">
            <a:xfrm>
              <a:off x="2507" y="1501"/>
              <a:ext cx="846" cy="515"/>
            </a:xfrm>
            <a:custGeom>
              <a:avLst/>
              <a:gdLst>
                <a:gd name="T0" fmla="*/ 12751 w 661"/>
                <a:gd name="T1" fmla="*/ 0 h 433"/>
                <a:gd name="T2" fmla="*/ 11661 w 661"/>
                <a:gd name="T3" fmla="*/ 931 h 433"/>
                <a:gd name="T4" fmla="*/ 10576 w 661"/>
                <a:gd name="T5" fmla="*/ 1756 h 433"/>
                <a:gd name="T6" fmla="*/ 9512 w 661"/>
                <a:gd name="T7" fmla="*/ 2455 h 433"/>
                <a:gd name="T8" fmla="*/ 8434 w 661"/>
                <a:gd name="T9" fmla="*/ 3046 h 433"/>
                <a:gd name="T10" fmla="*/ 7537 w 661"/>
                <a:gd name="T11" fmla="*/ 3342 h 433"/>
                <a:gd name="T12" fmla="*/ 6480 w 661"/>
                <a:gd name="T13" fmla="*/ 3466 h 433"/>
                <a:gd name="T14" fmla="*/ 5381 w 661"/>
                <a:gd name="T15" fmla="*/ 3342 h 433"/>
                <a:gd name="T16" fmla="*/ 4306 w 661"/>
                <a:gd name="T17" fmla="*/ 3046 h 433"/>
                <a:gd name="T18" fmla="*/ 3237 w 661"/>
                <a:gd name="T19" fmla="*/ 2455 h 433"/>
                <a:gd name="T20" fmla="*/ 2148 w 661"/>
                <a:gd name="T21" fmla="*/ 1756 h 433"/>
                <a:gd name="T22" fmla="*/ 1084 w 661"/>
                <a:gd name="T23" fmla="*/ 877 h 433"/>
                <a:gd name="T24" fmla="*/ 0 w 66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1" h="433">
                  <a:moveTo>
                    <a:pt x="660" y="0"/>
                  </a:moveTo>
                  <a:lnTo>
                    <a:pt x="604" y="117"/>
                  </a:lnTo>
                  <a:lnTo>
                    <a:pt x="548" y="219"/>
                  </a:lnTo>
                  <a:lnTo>
                    <a:pt x="492" y="307"/>
                  </a:lnTo>
                  <a:lnTo>
                    <a:pt x="437" y="380"/>
                  </a:lnTo>
                  <a:lnTo>
                    <a:pt x="390" y="417"/>
                  </a:lnTo>
                  <a:lnTo>
                    <a:pt x="335" y="432"/>
                  </a:lnTo>
                  <a:lnTo>
                    <a:pt x="278" y="417"/>
                  </a:lnTo>
                  <a:lnTo>
                    <a:pt x="223" y="380"/>
                  </a:lnTo>
                  <a:lnTo>
                    <a:pt x="167" y="307"/>
                  </a:lnTo>
                  <a:lnTo>
                    <a:pt x="111" y="219"/>
                  </a:lnTo>
                  <a:lnTo>
                    <a:pt x="56" y="109"/>
                  </a:lnTo>
                  <a:lnTo>
                    <a:pt x="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6" name="Freeform 82">
              <a:extLst>
                <a:ext uri="{FF2B5EF4-FFF2-40B4-BE49-F238E27FC236}">
                  <a16:creationId xmlns:a16="http://schemas.microsoft.com/office/drawing/2014/main" id="{EE34B594-2C57-4D8B-828C-B05896B0ABB0}"/>
                </a:ext>
              </a:extLst>
            </p:cNvPr>
            <p:cNvSpPr>
              <a:spLocks/>
            </p:cNvSpPr>
            <p:nvPr/>
          </p:nvSpPr>
          <p:spPr bwMode="auto">
            <a:xfrm>
              <a:off x="3353" y="973"/>
              <a:ext cx="859" cy="526"/>
            </a:xfrm>
            <a:custGeom>
              <a:avLst/>
              <a:gdLst>
                <a:gd name="T0" fmla="*/ 0 w 659"/>
                <a:gd name="T1" fmla="*/ 4459 h 433"/>
                <a:gd name="T2" fmla="*/ 1349 w 659"/>
                <a:gd name="T3" fmla="*/ 3237 h 433"/>
                <a:gd name="T4" fmla="*/ 2671 w 659"/>
                <a:gd name="T5" fmla="*/ 2189 h 433"/>
                <a:gd name="T6" fmla="*/ 4019 w 659"/>
                <a:gd name="T7" fmla="*/ 1278 h 433"/>
                <a:gd name="T8" fmla="*/ 5334 w 659"/>
                <a:gd name="T9" fmla="*/ 527 h 433"/>
                <a:gd name="T10" fmla="*/ 6485 w 659"/>
                <a:gd name="T11" fmla="*/ 151 h 433"/>
                <a:gd name="T12" fmla="*/ 7794 w 659"/>
                <a:gd name="T13" fmla="*/ 0 h 433"/>
                <a:gd name="T14" fmla="*/ 9137 w 659"/>
                <a:gd name="T15" fmla="*/ 151 h 433"/>
                <a:gd name="T16" fmla="*/ 10488 w 659"/>
                <a:gd name="T17" fmla="*/ 527 h 433"/>
                <a:gd name="T18" fmla="*/ 11814 w 659"/>
                <a:gd name="T19" fmla="*/ 1278 h 433"/>
                <a:gd name="T20" fmla="*/ 13157 w 659"/>
                <a:gd name="T21" fmla="*/ 2189 h 433"/>
                <a:gd name="T22" fmla="*/ 14509 w 659"/>
                <a:gd name="T23" fmla="*/ 3325 h 433"/>
                <a:gd name="T24" fmla="*/ 15822 w 659"/>
                <a:gd name="T25" fmla="*/ 4459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9" h="433">
                  <a:moveTo>
                    <a:pt x="0" y="432"/>
                  </a:moveTo>
                  <a:lnTo>
                    <a:pt x="56" y="314"/>
                  </a:lnTo>
                  <a:lnTo>
                    <a:pt x="111" y="212"/>
                  </a:lnTo>
                  <a:lnTo>
                    <a:pt x="167" y="124"/>
                  </a:lnTo>
                  <a:lnTo>
                    <a:pt x="222" y="51"/>
                  </a:lnTo>
                  <a:lnTo>
                    <a:pt x="269" y="14"/>
                  </a:lnTo>
                  <a:lnTo>
                    <a:pt x="324" y="0"/>
                  </a:lnTo>
                  <a:lnTo>
                    <a:pt x="380" y="14"/>
                  </a:lnTo>
                  <a:lnTo>
                    <a:pt x="436" y="51"/>
                  </a:lnTo>
                  <a:lnTo>
                    <a:pt x="491" y="124"/>
                  </a:lnTo>
                  <a:lnTo>
                    <a:pt x="547" y="212"/>
                  </a:lnTo>
                  <a:lnTo>
                    <a:pt x="603" y="322"/>
                  </a:lnTo>
                  <a:lnTo>
                    <a:pt x="658" y="43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7" name="Line 83">
              <a:extLst>
                <a:ext uri="{FF2B5EF4-FFF2-40B4-BE49-F238E27FC236}">
                  <a16:creationId xmlns:a16="http://schemas.microsoft.com/office/drawing/2014/main" id="{7D17CCC4-A57F-4E9C-8C95-D97284F20627}"/>
                </a:ext>
              </a:extLst>
            </p:cNvPr>
            <p:cNvSpPr>
              <a:spLocks noChangeShapeType="1"/>
            </p:cNvSpPr>
            <p:nvPr/>
          </p:nvSpPr>
          <p:spPr bwMode="auto">
            <a:xfrm>
              <a:off x="1671" y="1501"/>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8" name="Line 84">
              <a:extLst>
                <a:ext uri="{FF2B5EF4-FFF2-40B4-BE49-F238E27FC236}">
                  <a16:creationId xmlns:a16="http://schemas.microsoft.com/office/drawing/2014/main" id="{E8CBCDDB-E525-4C18-BEE8-C8E7F7E3D799}"/>
                </a:ext>
              </a:extLst>
            </p:cNvPr>
            <p:cNvSpPr>
              <a:spLocks noChangeShapeType="1"/>
            </p:cNvSpPr>
            <p:nvPr/>
          </p:nvSpPr>
          <p:spPr bwMode="auto">
            <a:xfrm flipH="1">
              <a:off x="1856" y="1645"/>
              <a:ext cx="3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9" name="Line 85">
              <a:extLst>
                <a:ext uri="{FF2B5EF4-FFF2-40B4-BE49-F238E27FC236}">
                  <a16:creationId xmlns:a16="http://schemas.microsoft.com/office/drawing/2014/main" id="{7C621B1C-680D-43B9-AA87-AE0663B64319}"/>
                </a:ext>
              </a:extLst>
            </p:cNvPr>
            <p:cNvSpPr>
              <a:spLocks noChangeShapeType="1"/>
            </p:cNvSpPr>
            <p:nvPr/>
          </p:nvSpPr>
          <p:spPr bwMode="auto">
            <a:xfrm>
              <a:off x="1296" y="1645"/>
              <a:ext cx="3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80" name="Text Box 86">
              <a:extLst>
                <a:ext uri="{FF2B5EF4-FFF2-40B4-BE49-F238E27FC236}">
                  <a16:creationId xmlns:a16="http://schemas.microsoft.com/office/drawing/2014/main" id="{C66A38B4-34EA-4A51-A724-47EFAB004D52}"/>
                </a:ext>
              </a:extLst>
            </p:cNvPr>
            <p:cNvSpPr txBox="1">
              <a:spLocks noChangeArrowheads="1"/>
            </p:cNvSpPr>
            <p:nvPr/>
          </p:nvSpPr>
          <p:spPr bwMode="auto">
            <a:xfrm>
              <a:off x="1593" y="1597"/>
              <a:ext cx="33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sym typeface="Symbol" panose="05050102010706020507" pitchFamily="18" charset="2"/>
                </a:rPr>
                <a:t></a:t>
              </a:r>
              <a:endParaRPr kumimoji="1" lang="en-US" altLang="zh-CN" sz="2000" b="1">
                <a:latin typeface="Times New Roman" panose="02020603050405020304" pitchFamily="18" charset="0"/>
              </a:endParaRPr>
            </a:p>
          </p:txBody>
        </p:sp>
        <p:sp>
          <p:nvSpPr>
            <p:cNvPr id="7181" name="Line 87">
              <a:extLst>
                <a:ext uri="{FF2B5EF4-FFF2-40B4-BE49-F238E27FC236}">
                  <a16:creationId xmlns:a16="http://schemas.microsoft.com/office/drawing/2014/main" id="{7A0B45BC-0303-4ECB-896F-262A3C6E25C2}"/>
                </a:ext>
              </a:extLst>
            </p:cNvPr>
            <p:cNvSpPr>
              <a:spLocks noChangeShapeType="1"/>
            </p:cNvSpPr>
            <p:nvPr/>
          </p:nvSpPr>
          <p:spPr bwMode="auto">
            <a:xfrm>
              <a:off x="1856" y="1501"/>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82" name="Text Box 88">
              <a:extLst>
                <a:ext uri="{FF2B5EF4-FFF2-40B4-BE49-F238E27FC236}">
                  <a16:creationId xmlns:a16="http://schemas.microsoft.com/office/drawing/2014/main" id="{FABC6F9F-9AC6-495F-8166-ACBAB13A668F}"/>
                </a:ext>
              </a:extLst>
            </p:cNvPr>
            <p:cNvSpPr txBox="1">
              <a:spLocks noChangeArrowheads="1"/>
            </p:cNvSpPr>
            <p:nvPr/>
          </p:nvSpPr>
          <p:spPr bwMode="auto">
            <a:xfrm>
              <a:off x="1512" y="733"/>
              <a:ext cx="33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b="1">
                  <a:latin typeface="宋体" panose="02010600030101010101" pitchFamily="2" charset="-122"/>
                </a:rPr>
                <a:t>I</a:t>
              </a:r>
              <a:r>
                <a:rPr kumimoji="1" lang="en-US" altLang="zh-CN" b="1" i="0" baseline="-25000">
                  <a:latin typeface="宋体" panose="02010600030101010101" pitchFamily="2" charset="-122"/>
                </a:rPr>
                <a:t>m</a:t>
              </a:r>
              <a:endParaRPr kumimoji="1" lang="en-US" altLang="zh-CN" b="1" i="0">
                <a:latin typeface="宋体" panose="02010600030101010101" pitchFamily="2" charset="-122"/>
              </a:endParaRPr>
            </a:p>
          </p:txBody>
        </p:sp>
        <p:sp>
          <p:nvSpPr>
            <p:cNvPr id="7183" name="Line 89">
              <a:extLst>
                <a:ext uri="{FF2B5EF4-FFF2-40B4-BE49-F238E27FC236}">
                  <a16:creationId xmlns:a16="http://schemas.microsoft.com/office/drawing/2014/main" id="{1D000F58-C862-477F-AACC-3A16F4FA5FFB}"/>
                </a:ext>
              </a:extLst>
            </p:cNvPr>
            <p:cNvSpPr>
              <a:spLocks noChangeShapeType="1"/>
            </p:cNvSpPr>
            <p:nvPr/>
          </p:nvSpPr>
          <p:spPr bwMode="auto">
            <a:xfrm>
              <a:off x="1907" y="973"/>
              <a:ext cx="235"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84" name="Text Box 90">
              <a:extLst>
                <a:ext uri="{FF2B5EF4-FFF2-40B4-BE49-F238E27FC236}">
                  <a16:creationId xmlns:a16="http://schemas.microsoft.com/office/drawing/2014/main" id="{0CFC6D89-A23D-4826-9916-1D6191319D2D}"/>
                </a:ext>
              </a:extLst>
            </p:cNvPr>
            <p:cNvSpPr txBox="1">
              <a:spLocks noChangeArrowheads="1"/>
            </p:cNvSpPr>
            <p:nvPr/>
          </p:nvSpPr>
          <p:spPr bwMode="auto">
            <a:xfrm>
              <a:off x="2482" y="1276"/>
              <a:ext cx="22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latin typeface="Times New Roman" panose="02020603050405020304" pitchFamily="18" charset="0"/>
                  <a:sym typeface="Symbol" panose="05050102010706020507" pitchFamily="18" charset="2"/>
                </a:rPr>
                <a:t></a:t>
              </a:r>
              <a:endParaRPr kumimoji="1" lang="en-US" altLang="zh-CN" sz="2400" b="1" i="0">
                <a:latin typeface="Times New Roman" panose="02020603050405020304" pitchFamily="18" charset="0"/>
              </a:endParaRPr>
            </a:p>
          </p:txBody>
        </p:sp>
        <p:sp>
          <p:nvSpPr>
            <p:cNvPr id="7185" name="Text Box 91">
              <a:extLst>
                <a:ext uri="{FF2B5EF4-FFF2-40B4-BE49-F238E27FC236}">
                  <a16:creationId xmlns:a16="http://schemas.microsoft.com/office/drawing/2014/main" id="{08CB8B64-FCC7-4939-9F92-B4AE82653687}"/>
                </a:ext>
              </a:extLst>
            </p:cNvPr>
            <p:cNvSpPr txBox="1">
              <a:spLocks noChangeArrowheads="1"/>
            </p:cNvSpPr>
            <p:nvPr/>
          </p:nvSpPr>
          <p:spPr bwMode="auto">
            <a:xfrm>
              <a:off x="3431" y="1276"/>
              <a:ext cx="31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0">
                  <a:latin typeface="Times New Roman" panose="02020603050405020304" pitchFamily="18" charset="0"/>
                  <a:sym typeface="Symbol" panose="05050102010706020507" pitchFamily="18" charset="2"/>
                </a:rPr>
                <a:t>2</a:t>
              </a:r>
              <a:endParaRPr kumimoji="1" lang="en-US" altLang="zh-CN" sz="2400" b="1" i="0">
                <a:latin typeface="Times New Roman" panose="02020603050405020304" pitchFamily="18" charset="0"/>
              </a:endParaRPr>
            </a:p>
          </p:txBody>
        </p:sp>
        <p:sp>
          <p:nvSpPr>
            <p:cNvPr id="7186" name="Text Box 92">
              <a:extLst>
                <a:ext uri="{FF2B5EF4-FFF2-40B4-BE49-F238E27FC236}">
                  <a16:creationId xmlns:a16="http://schemas.microsoft.com/office/drawing/2014/main" id="{90863D61-9A39-4190-9F12-88F36A55367F}"/>
                </a:ext>
              </a:extLst>
            </p:cNvPr>
            <p:cNvSpPr txBox="1">
              <a:spLocks noChangeArrowheads="1"/>
            </p:cNvSpPr>
            <p:nvPr/>
          </p:nvSpPr>
          <p:spPr bwMode="auto">
            <a:xfrm>
              <a:off x="3278" y="1501"/>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Times New Roman" panose="02020603050405020304" pitchFamily="18" charset="0"/>
                </a:rPr>
                <a:t>T</a:t>
              </a:r>
            </a:p>
          </p:txBody>
        </p:sp>
        <p:sp>
          <p:nvSpPr>
            <p:cNvPr id="7187" name="Line 93">
              <a:extLst>
                <a:ext uri="{FF2B5EF4-FFF2-40B4-BE49-F238E27FC236}">
                  <a16:creationId xmlns:a16="http://schemas.microsoft.com/office/drawing/2014/main" id="{8E4AF0D5-16E4-41B6-AE23-7DA62BD65564}"/>
                </a:ext>
              </a:extLst>
            </p:cNvPr>
            <p:cNvSpPr>
              <a:spLocks noChangeShapeType="1"/>
            </p:cNvSpPr>
            <p:nvPr/>
          </p:nvSpPr>
          <p:spPr bwMode="auto">
            <a:xfrm flipH="1">
              <a:off x="3779" y="1645"/>
              <a:ext cx="409"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Line 94">
              <a:extLst>
                <a:ext uri="{FF2B5EF4-FFF2-40B4-BE49-F238E27FC236}">
                  <a16:creationId xmlns:a16="http://schemas.microsoft.com/office/drawing/2014/main" id="{137D802E-699E-4711-BCA3-507165897A41}"/>
                </a:ext>
              </a:extLst>
            </p:cNvPr>
            <p:cNvSpPr>
              <a:spLocks noChangeShapeType="1"/>
            </p:cNvSpPr>
            <p:nvPr/>
          </p:nvSpPr>
          <p:spPr bwMode="auto">
            <a:xfrm>
              <a:off x="4212" y="1501"/>
              <a:ext cx="0" cy="27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Line 95">
              <a:extLst>
                <a:ext uri="{FF2B5EF4-FFF2-40B4-BE49-F238E27FC236}">
                  <a16:creationId xmlns:a16="http://schemas.microsoft.com/office/drawing/2014/main" id="{94B059E5-6EFD-4822-92D7-9E3FF4F0AAE7}"/>
                </a:ext>
              </a:extLst>
            </p:cNvPr>
            <p:cNvSpPr>
              <a:spLocks noChangeShapeType="1"/>
            </p:cNvSpPr>
            <p:nvPr/>
          </p:nvSpPr>
          <p:spPr bwMode="auto">
            <a:xfrm flipH="1">
              <a:off x="2533" y="1645"/>
              <a:ext cx="36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90" name="Line 96">
              <a:extLst>
                <a:ext uri="{FF2B5EF4-FFF2-40B4-BE49-F238E27FC236}">
                  <a16:creationId xmlns:a16="http://schemas.microsoft.com/office/drawing/2014/main" id="{68194148-D421-4073-BC9B-B9852A7B7954}"/>
                </a:ext>
              </a:extLst>
            </p:cNvPr>
            <p:cNvSpPr>
              <a:spLocks noChangeShapeType="1"/>
            </p:cNvSpPr>
            <p:nvPr/>
          </p:nvSpPr>
          <p:spPr bwMode="auto">
            <a:xfrm>
              <a:off x="2533" y="1501"/>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91" name="Rectangle 97">
              <a:extLst>
                <a:ext uri="{FF2B5EF4-FFF2-40B4-BE49-F238E27FC236}">
                  <a16:creationId xmlns:a16="http://schemas.microsoft.com/office/drawing/2014/main" id="{884B18D4-B032-4103-B34F-ECB2ACD0EB96}"/>
                </a:ext>
              </a:extLst>
            </p:cNvPr>
            <p:cNvSpPr>
              <a:spLocks noChangeArrowheads="1"/>
            </p:cNvSpPr>
            <p:nvPr/>
          </p:nvSpPr>
          <p:spPr bwMode="auto">
            <a:xfrm>
              <a:off x="1891" y="493"/>
              <a:ext cx="214"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b="1">
                  <a:latin typeface="Times New Roman" panose="02020603050405020304" pitchFamily="18" charset="0"/>
                </a:rPr>
                <a:t>i</a:t>
              </a:r>
            </a:p>
          </p:txBody>
        </p:sp>
        <p:sp>
          <p:nvSpPr>
            <p:cNvPr id="7192" name="Line 98">
              <a:extLst>
                <a:ext uri="{FF2B5EF4-FFF2-40B4-BE49-F238E27FC236}">
                  <a16:creationId xmlns:a16="http://schemas.microsoft.com/office/drawing/2014/main" id="{D2492074-1918-4553-AA2C-A76D6B5AD7BF}"/>
                </a:ext>
              </a:extLst>
            </p:cNvPr>
            <p:cNvSpPr>
              <a:spLocks noChangeShapeType="1"/>
            </p:cNvSpPr>
            <p:nvPr/>
          </p:nvSpPr>
          <p:spPr bwMode="auto">
            <a:xfrm flipV="1">
              <a:off x="1854" y="639"/>
              <a:ext cx="0" cy="129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193" name="Object 99">
              <a:extLst>
                <a:ext uri="{FF2B5EF4-FFF2-40B4-BE49-F238E27FC236}">
                  <a16:creationId xmlns:a16="http://schemas.microsoft.com/office/drawing/2014/main" id="{1DA5058C-4EF4-44A4-BFAF-E19DABC2CAA9}"/>
                </a:ext>
              </a:extLst>
            </p:cNvPr>
            <p:cNvGraphicFramePr>
              <a:graphicFrameLocks noChangeAspect="1"/>
            </p:cNvGraphicFramePr>
            <p:nvPr/>
          </p:nvGraphicFramePr>
          <p:xfrm>
            <a:off x="4476" y="1243"/>
            <a:ext cx="324" cy="239"/>
          </p:xfrm>
          <a:graphic>
            <a:graphicData uri="http://schemas.openxmlformats.org/presentationml/2006/ole">
              <mc:AlternateContent xmlns:mc="http://schemas.openxmlformats.org/markup-compatibility/2006">
                <mc:Choice xmlns:v="urn:schemas-microsoft-com:vml" Requires="v">
                  <p:oleObj spid="_x0000_s7266" name="公式" r:id="rId3" imgW="228501" imgH="152334" progId="Equation.3">
                    <p:embed/>
                  </p:oleObj>
                </mc:Choice>
                <mc:Fallback>
                  <p:oleObj name="公式" r:id="rId3" imgW="228501" imgH="152334" progId="Equation.3">
                    <p:embed/>
                    <p:pic>
                      <p:nvPicPr>
                        <p:cNvPr id="0" name="Object 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 y="1243"/>
                          <a:ext cx="324"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4" name="Line 100">
              <a:extLst>
                <a:ext uri="{FF2B5EF4-FFF2-40B4-BE49-F238E27FC236}">
                  <a16:creationId xmlns:a16="http://schemas.microsoft.com/office/drawing/2014/main" id="{9A8725E9-9FDB-4401-8E55-EF4573E5A3BE}"/>
                </a:ext>
              </a:extLst>
            </p:cNvPr>
            <p:cNvSpPr>
              <a:spLocks noChangeShapeType="1"/>
            </p:cNvSpPr>
            <p:nvPr/>
          </p:nvSpPr>
          <p:spPr bwMode="auto">
            <a:xfrm flipV="1">
              <a:off x="1544" y="1510"/>
              <a:ext cx="3144" cy="3"/>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5" name="Text Box 101">
              <a:extLst>
                <a:ext uri="{FF2B5EF4-FFF2-40B4-BE49-F238E27FC236}">
                  <a16:creationId xmlns:a16="http://schemas.microsoft.com/office/drawing/2014/main" id="{BD712AA0-AB10-4EF5-ACFB-5273E64400E0}"/>
                </a:ext>
              </a:extLst>
            </p:cNvPr>
            <p:cNvSpPr txBox="1">
              <a:spLocks noChangeArrowheads="1"/>
            </p:cNvSpPr>
            <p:nvPr/>
          </p:nvSpPr>
          <p:spPr bwMode="auto">
            <a:xfrm>
              <a:off x="1858" y="1261"/>
              <a:ext cx="4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wipe(up)">
                                      <p:cBhvr>
                                        <p:cTn id="7"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2F934C9A-98F3-4E29-B20D-762AB4540AB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3961461-A1F9-47E2-AB73-06FC897D8F6E}" type="slidenum">
              <a:rPr lang="en-US" altLang="zh-CN" sz="1400" smtClean="0"/>
              <a:pPr>
                <a:spcBef>
                  <a:spcPct val="0"/>
                </a:spcBef>
                <a:buFontTx/>
                <a:buNone/>
              </a:pPr>
              <a:t>50</a:t>
            </a:fld>
            <a:endParaRPr lang="en-US" altLang="zh-CN" sz="1400"/>
          </a:p>
        </p:txBody>
      </p:sp>
      <p:graphicFrame>
        <p:nvGraphicFramePr>
          <p:cNvPr id="237570" name="Object 2">
            <a:extLst>
              <a:ext uri="{FF2B5EF4-FFF2-40B4-BE49-F238E27FC236}">
                <a16:creationId xmlns:a16="http://schemas.microsoft.com/office/drawing/2014/main" id="{5D06A9C0-6990-483A-929B-56798E33A7A5}"/>
              </a:ext>
            </a:extLst>
          </p:cNvPr>
          <p:cNvGraphicFramePr>
            <a:graphicFrameLocks noChangeAspect="1"/>
          </p:cNvGraphicFramePr>
          <p:nvPr/>
        </p:nvGraphicFramePr>
        <p:xfrm>
          <a:off x="1828800" y="1981200"/>
          <a:ext cx="2362200" cy="947738"/>
        </p:xfrm>
        <a:graphic>
          <a:graphicData uri="http://schemas.openxmlformats.org/presentationml/2006/ole">
            <mc:AlternateContent xmlns:mc="http://schemas.openxmlformats.org/markup-compatibility/2006">
              <mc:Choice xmlns:v="urn:schemas-microsoft-com:vml" Requires="v">
                <p:oleObj spid="_x0000_s134228" name="公式" r:id="rId3" imgW="1039643" imgH="380890" progId="Equation.3">
                  <p:embed/>
                </p:oleObj>
              </mc:Choice>
              <mc:Fallback>
                <p:oleObj name="公式" r:id="rId3" imgW="1039643" imgH="38089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981200"/>
                        <a:ext cx="2362200"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572" name="Text Box 4">
            <a:extLst>
              <a:ext uri="{FF2B5EF4-FFF2-40B4-BE49-F238E27FC236}">
                <a16:creationId xmlns:a16="http://schemas.microsoft.com/office/drawing/2014/main" id="{09BC4CA5-0FED-4A39-87AA-8294C605CFE9}"/>
              </a:ext>
            </a:extLst>
          </p:cNvPr>
          <p:cNvSpPr txBox="1">
            <a:spLocks noChangeArrowheads="1"/>
          </p:cNvSpPr>
          <p:nvPr/>
        </p:nvSpPr>
        <p:spPr bwMode="auto">
          <a:xfrm>
            <a:off x="685800" y="457200"/>
            <a:ext cx="2057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800" b="1" i="0">
                <a:solidFill>
                  <a:schemeClr val="accent2"/>
                </a:solidFill>
                <a:latin typeface="Times New Roman" panose="02020603050405020304" pitchFamily="18" charset="0"/>
              </a:rPr>
              <a:t>分压公式：</a:t>
            </a:r>
          </a:p>
        </p:txBody>
      </p:sp>
      <p:graphicFrame>
        <p:nvGraphicFramePr>
          <p:cNvPr id="237575" name="Object 7">
            <a:extLst>
              <a:ext uri="{FF2B5EF4-FFF2-40B4-BE49-F238E27FC236}">
                <a16:creationId xmlns:a16="http://schemas.microsoft.com/office/drawing/2014/main" id="{C81863AC-C1C6-4268-803D-EEAB2A82FC99}"/>
              </a:ext>
            </a:extLst>
          </p:cNvPr>
          <p:cNvGraphicFramePr>
            <a:graphicFrameLocks noChangeAspect="1"/>
          </p:cNvGraphicFramePr>
          <p:nvPr/>
        </p:nvGraphicFramePr>
        <p:xfrm>
          <a:off x="1833563" y="990600"/>
          <a:ext cx="2357437" cy="930275"/>
        </p:xfrm>
        <a:graphic>
          <a:graphicData uri="http://schemas.openxmlformats.org/presentationml/2006/ole">
            <mc:AlternateContent xmlns:mc="http://schemas.openxmlformats.org/markup-compatibility/2006">
              <mc:Choice xmlns:v="urn:schemas-microsoft-com:vml" Requires="v">
                <p:oleObj spid="_x0000_s134229" name="公式" r:id="rId5" imgW="1028615" imgH="364746" progId="Equation.3">
                  <p:embed/>
                </p:oleObj>
              </mc:Choice>
              <mc:Fallback>
                <p:oleObj name="公式" r:id="rId5" imgW="1028615" imgH="364746"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3563" y="990600"/>
                        <a:ext cx="2357437"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7591" name="Group 23">
            <a:extLst>
              <a:ext uri="{FF2B5EF4-FFF2-40B4-BE49-F238E27FC236}">
                <a16:creationId xmlns:a16="http://schemas.microsoft.com/office/drawing/2014/main" id="{6B46C696-F386-4E5E-BA87-399CF872E4B9}"/>
              </a:ext>
            </a:extLst>
          </p:cNvPr>
          <p:cNvGrpSpPr>
            <a:grpSpLocks/>
          </p:cNvGrpSpPr>
          <p:nvPr/>
        </p:nvGrpSpPr>
        <p:grpSpPr bwMode="auto">
          <a:xfrm>
            <a:off x="6705600" y="609600"/>
            <a:ext cx="1830388" cy="2576513"/>
            <a:chOff x="672" y="768"/>
            <a:chExt cx="1153" cy="1623"/>
          </a:xfrm>
        </p:grpSpPr>
        <p:sp>
          <p:nvSpPr>
            <p:cNvPr id="58403" name="Line 24">
              <a:extLst>
                <a:ext uri="{FF2B5EF4-FFF2-40B4-BE49-F238E27FC236}">
                  <a16:creationId xmlns:a16="http://schemas.microsoft.com/office/drawing/2014/main" id="{5E8E8A49-BF7B-4951-A94F-9EA8D7EDA064}"/>
                </a:ext>
              </a:extLst>
            </p:cNvPr>
            <p:cNvSpPr>
              <a:spLocks noChangeShapeType="1"/>
            </p:cNvSpPr>
            <p:nvPr/>
          </p:nvSpPr>
          <p:spPr bwMode="auto">
            <a:xfrm flipH="1">
              <a:off x="1536" y="1524"/>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4" name="Rectangle 25">
              <a:extLst>
                <a:ext uri="{FF2B5EF4-FFF2-40B4-BE49-F238E27FC236}">
                  <a16:creationId xmlns:a16="http://schemas.microsoft.com/office/drawing/2014/main" id="{2E5A9446-1C08-4E45-99B7-637A2B739E9C}"/>
                </a:ext>
              </a:extLst>
            </p:cNvPr>
            <p:cNvSpPr>
              <a:spLocks noChangeArrowheads="1"/>
            </p:cNvSpPr>
            <p:nvPr/>
          </p:nvSpPr>
          <p:spPr bwMode="auto">
            <a:xfrm>
              <a:off x="1486" y="1313"/>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8405" name="Oval 26">
              <a:extLst>
                <a:ext uri="{FF2B5EF4-FFF2-40B4-BE49-F238E27FC236}">
                  <a16:creationId xmlns:a16="http://schemas.microsoft.com/office/drawing/2014/main" id="{3CFD2E3E-314E-46E3-A59A-07F55BFABF94}"/>
                </a:ext>
              </a:extLst>
            </p:cNvPr>
            <p:cNvSpPr>
              <a:spLocks noChangeArrowheads="1"/>
            </p:cNvSpPr>
            <p:nvPr/>
          </p:nvSpPr>
          <p:spPr bwMode="auto">
            <a:xfrm>
              <a:off x="768" y="2320"/>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8406" name="Oval 27">
              <a:extLst>
                <a:ext uri="{FF2B5EF4-FFF2-40B4-BE49-F238E27FC236}">
                  <a16:creationId xmlns:a16="http://schemas.microsoft.com/office/drawing/2014/main" id="{618FFB90-9E40-4D8E-9F61-112203E3AD76}"/>
                </a:ext>
              </a:extLst>
            </p:cNvPr>
            <p:cNvSpPr>
              <a:spLocks noChangeArrowheads="1"/>
            </p:cNvSpPr>
            <p:nvPr/>
          </p:nvSpPr>
          <p:spPr bwMode="auto">
            <a:xfrm>
              <a:off x="752" y="1019"/>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8407" name="Text Box 28">
              <a:extLst>
                <a:ext uri="{FF2B5EF4-FFF2-40B4-BE49-F238E27FC236}">
                  <a16:creationId xmlns:a16="http://schemas.microsoft.com/office/drawing/2014/main" id="{F19FBB34-8171-4AAB-93AF-05846187182E}"/>
                </a:ext>
              </a:extLst>
            </p:cNvPr>
            <p:cNvSpPr txBox="1">
              <a:spLocks noChangeArrowheads="1"/>
            </p:cNvSpPr>
            <p:nvPr/>
          </p:nvSpPr>
          <p:spPr bwMode="auto">
            <a:xfrm>
              <a:off x="672" y="1008"/>
              <a:ext cx="1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graphicFrame>
          <p:nvGraphicFramePr>
            <p:cNvPr id="58408" name="Object 29">
              <a:extLst>
                <a:ext uri="{FF2B5EF4-FFF2-40B4-BE49-F238E27FC236}">
                  <a16:creationId xmlns:a16="http://schemas.microsoft.com/office/drawing/2014/main" id="{5BA7F2D7-7E01-41F2-AF8D-FA1066C2B996}"/>
                </a:ext>
              </a:extLst>
            </p:cNvPr>
            <p:cNvGraphicFramePr>
              <a:graphicFrameLocks noChangeAspect="1"/>
            </p:cNvGraphicFramePr>
            <p:nvPr/>
          </p:nvGraphicFramePr>
          <p:xfrm>
            <a:off x="720" y="1524"/>
            <a:ext cx="195" cy="240"/>
          </p:xfrm>
          <a:graphic>
            <a:graphicData uri="http://schemas.openxmlformats.org/presentationml/2006/ole">
              <mc:AlternateContent xmlns:mc="http://schemas.openxmlformats.org/markup-compatibility/2006">
                <mc:Choice xmlns:v="urn:schemas-microsoft-com:vml" Requires="v">
                  <p:oleObj spid="_x0000_s134230" name="公式" r:id="rId7" imgW="98075" imgH="136166" progId="Equation.3">
                    <p:embed/>
                  </p:oleObj>
                </mc:Choice>
                <mc:Fallback>
                  <p:oleObj name="公式" r:id="rId7" imgW="98075" imgH="136166"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1524"/>
                          <a:ext cx="1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409" name="Rectangle 30">
              <a:extLst>
                <a:ext uri="{FF2B5EF4-FFF2-40B4-BE49-F238E27FC236}">
                  <a16:creationId xmlns:a16="http://schemas.microsoft.com/office/drawing/2014/main" id="{6915C1DB-65BC-4F6A-B873-E55954E87FD2}"/>
                </a:ext>
              </a:extLst>
            </p:cNvPr>
            <p:cNvSpPr>
              <a:spLocks noChangeArrowheads="1"/>
            </p:cNvSpPr>
            <p:nvPr/>
          </p:nvSpPr>
          <p:spPr bwMode="auto">
            <a:xfrm>
              <a:off x="1488" y="1837"/>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8410" name="Line 31">
              <a:extLst>
                <a:ext uri="{FF2B5EF4-FFF2-40B4-BE49-F238E27FC236}">
                  <a16:creationId xmlns:a16="http://schemas.microsoft.com/office/drawing/2014/main" id="{09D2C629-8332-42BC-96EE-661F5062139B}"/>
                </a:ext>
              </a:extLst>
            </p:cNvPr>
            <p:cNvSpPr>
              <a:spLocks noChangeShapeType="1"/>
            </p:cNvSpPr>
            <p:nvPr/>
          </p:nvSpPr>
          <p:spPr bwMode="auto">
            <a:xfrm>
              <a:off x="1536" y="2052"/>
              <a:ext cx="0" cy="28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1" name="Line 32">
              <a:extLst>
                <a:ext uri="{FF2B5EF4-FFF2-40B4-BE49-F238E27FC236}">
                  <a16:creationId xmlns:a16="http://schemas.microsoft.com/office/drawing/2014/main" id="{764BA395-8A81-449C-9DC3-0F54E26C59F3}"/>
                </a:ext>
              </a:extLst>
            </p:cNvPr>
            <p:cNvSpPr>
              <a:spLocks noChangeShapeType="1"/>
            </p:cNvSpPr>
            <p:nvPr/>
          </p:nvSpPr>
          <p:spPr bwMode="auto">
            <a:xfrm>
              <a:off x="816" y="2340"/>
              <a:ext cx="7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2" name="Line 33">
              <a:extLst>
                <a:ext uri="{FF2B5EF4-FFF2-40B4-BE49-F238E27FC236}">
                  <a16:creationId xmlns:a16="http://schemas.microsoft.com/office/drawing/2014/main" id="{237C3D6A-BCF2-4C58-951F-D2017901DCC9}"/>
                </a:ext>
              </a:extLst>
            </p:cNvPr>
            <p:cNvSpPr>
              <a:spLocks noChangeShapeType="1"/>
            </p:cNvSpPr>
            <p:nvPr/>
          </p:nvSpPr>
          <p:spPr bwMode="auto">
            <a:xfrm>
              <a:off x="816" y="1044"/>
              <a:ext cx="7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3" name="Line 34">
              <a:extLst>
                <a:ext uri="{FF2B5EF4-FFF2-40B4-BE49-F238E27FC236}">
                  <a16:creationId xmlns:a16="http://schemas.microsoft.com/office/drawing/2014/main" id="{A1B7BB66-B76B-48A9-9BE1-9DE2DCF62783}"/>
                </a:ext>
              </a:extLst>
            </p:cNvPr>
            <p:cNvSpPr>
              <a:spLocks noChangeShapeType="1"/>
            </p:cNvSpPr>
            <p:nvPr/>
          </p:nvSpPr>
          <p:spPr bwMode="auto">
            <a:xfrm>
              <a:off x="1536" y="1044"/>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8414" name="Object 35">
              <a:extLst>
                <a:ext uri="{FF2B5EF4-FFF2-40B4-BE49-F238E27FC236}">
                  <a16:creationId xmlns:a16="http://schemas.microsoft.com/office/drawing/2014/main" id="{4720F339-988F-46D4-8D4A-169D53CCE820}"/>
                </a:ext>
              </a:extLst>
            </p:cNvPr>
            <p:cNvGraphicFramePr>
              <a:graphicFrameLocks noChangeAspect="1"/>
            </p:cNvGraphicFramePr>
            <p:nvPr/>
          </p:nvGraphicFramePr>
          <p:xfrm>
            <a:off x="1584" y="1284"/>
            <a:ext cx="241" cy="273"/>
          </p:xfrm>
          <a:graphic>
            <a:graphicData uri="http://schemas.openxmlformats.org/presentationml/2006/ole">
              <mc:AlternateContent xmlns:mc="http://schemas.openxmlformats.org/markup-compatibility/2006">
                <mc:Choice xmlns:v="urn:schemas-microsoft-com:vml" Requires="v">
                  <p:oleObj spid="_x0000_s134231" name="公式" r:id="rId9" imgW="136085" imgH="163305" progId="Equation.3">
                    <p:embed/>
                  </p:oleObj>
                </mc:Choice>
                <mc:Fallback>
                  <p:oleObj name="公式" r:id="rId9" imgW="136085" imgH="163305" progId="Equation.3">
                    <p:embed/>
                    <p:pic>
                      <p:nvPicPr>
                        <p:cNvPr id="0" name="Object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 y="1284"/>
                          <a:ext cx="241"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15" name="Object 36">
              <a:extLst>
                <a:ext uri="{FF2B5EF4-FFF2-40B4-BE49-F238E27FC236}">
                  <a16:creationId xmlns:a16="http://schemas.microsoft.com/office/drawing/2014/main" id="{639FC6DD-861D-454E-ACEF-5C14CEE85080}"/>
                </a:ext>
              </a:extLst>
            </p:cNvPr>
            <p:cNvGraphicFramePr>
              <a:graphicFrameLocks noChangeAspect="1"/>
            </p:cNvGraphicFramePr>
            <p:nvPr/>
          </p:nvGraphicFramePr>
          <p:xfrm>
            <a:off x="1584" y="1812"/>
            <a:ext cx="241" cy="273"/>
          </p:xfrm>
          <a:graphic>
            <a:graphicData uri="http://schemas.openxmlformats.org/presentationml/2006/ole">
              <mc:AlternateContent xmlns:mc="http://schemas.openxmlformats.org/markup-compatibility/2006">
                <mc:Choice xmlns:v="urn:schemas-microsoft-com:vml" Requires="v">
                  <p:oleObj spid="_x0000_s134232" name="公式" r:id="rId11" imgW="136085" imgH="163305" progId="Equation.3">
                    <p:embed/>
                  </p:oleObj>
                </mc:Choice>
                <mc:Fallback>
                  <p:oleObj name="公式" r:id="rId11" imgW="136085" imgH="163305" progId="Equation.3">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4" y="1812"/>
                          <a:ext cx="241"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16" name="Object 37">
              <a:extLst>
                <a:ext uri="{FF2B5EF4-FFF2-40B4-BE49-F238E27FC236}">
                  <a16:creationId xmlns:a16="http://schemas.microsoft.com/office/drawing/2014/main" id="{7A63AEB5-ECFE-42A5-8131-F3EF6CEF459E}"/>
                </a:ext>
              </a:extLst>
            </p:cNvPr>
            <p:cNvGraphicFramePr>
              <a:graphicFrameLocks noChangeAspect="1"/>
            </p:cNvGraphicFramePr>
            <p:nvPr/>
          </p:nvGraphicFramePr>
          <p:xfrm>
            <a:off x="1248" y="1284"/>
            <a:ext cx="241" cy="256"/>
          </p:xfrm>
          <a:graphic>
            <a:graphicData uri="http://schemas.openxmlformats.org/presentationml/2006/ole">
              <mc:AlternateContent xmlns:mc="http://schemas.openxmlformats.org/markup-compatibility/2006">
                <mc:Choice xmlns:v="urn:schemas-microsoft-com:vml" Requires="v">
                  <p:oleObj spid="_x0000_s134233" name="公式" r:id="rId13" imgW="136085" imgH="152309" progId="Equation.3">
                    <p:embed/>
                  </p:oleObj>
                </mc:Choice>
                <mc:Fallback>
                  <p:oleObj name="公式" r:id="rId13" imgW="136085" imgH="152309" progId="Equation.3">
                    <p:embed/>
                    <p:pic>
                      <p:nvPicPr>
                        <p:cNvPr id="0" name="Object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8" y="1284"/>
                          <a:ext cx="24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17" name="Object 38">
              <a:extLst>
                <a:ext uri="{FF2B5EF4-FFF2-40B4-BE49-F238E27FC236}">
                  <a16:creationId xmlns:a16="http://schemas.microsoft.com/office/drawing/2014/main" id="{341612FE-4884-42DD-97E0-4B2EA93BB478}"/>
                </a:ext>
              </a:extLst>
            </p:cNvPr>
            <p:cNvGraphicFramePr>
              <a:graphicFrameLocks noChangeAspect="1"/>
            </p:cNvGraphicFramePr>
            <p:nvPr/>
          </p:nvGraphicFramePr>
          <p:xfrm>
            <a:off x="1248" y="1812"/>
            <a:ext cx="241" cy="256"/>
          </p:xfrm>
          <a:graphic>
            <a:graphicData uri="http://schemas.openxmlformats.org/presentationml/2006/ole">
              <mc:AlternateContent xmlns:mc="http://schemas.openxmlformats.org/markup-compatibility/2006">
                <mc:Choice xmlns:v="urn:schemas-microsoft-com:vml" Requires="v">
                  <p:oleObj spid="_x0000_s134234" name="公式" r:id="rId15" imgW="136085" imgH="152309" progId="Equation.3">
                    <p:embed/>
                  </p:oleObj>
                </mc:Choice>
                <mc:Fallback>
                  <p:oleObj name="公式" r:id="rId15" imgW="136085" imgH="152309" progId="Equation.3">
                    <p:embed/>
                    <p:pic>
                      <p:nvPicPr>
                        <p:cNvPr id="0" name="Object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8" y="1812"/>
                          <a:ext cx="24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418" name="Text Box 39">
              <a:extLst>
                <a:ext uri="{FF2B5EF4-FFF2-40B4-BE49-F238E27FC236}">
                  <a16:creationId xmlns:a16="http://schemas.microsoft.com/office/drawing/2014/main" id="{8FBB8BCB-664E-493C-B5F6-CD07F818D3E0}"/>
                </a:ext>
              </a:extLst>
            </p:cNvPr>
            <p:cNvSpPr txBox="1">
              <a:spLocks noChangeArrowheads="1"/>
            </p:cNvSpPr>
            <p:nvPr/>
          </p:nvSpPr>
          <p:spPr bwMode="auto">
            <a:xfrm>
              <a:off x="1536" y="1056"/>
              <a:ext cx="1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sp>
          <p:nvSpPr>
            <p:cNvPr id="58419" name="Text Box 40">
              <a:extLst>
                <a:ext uri="{FF2B5EF4-FFF2-40B4-BE49-F238E27FC236}">
                  <a16:creationId xmlns:a16="http://schemas.microsoft.com/office/drawing/2014/main" id="{7F218F01-BBFD-49A5-8352-31EF14F74630}"/>
                </a:ext>
              </a:extLst>
            </p:cNvPr>
            <p:cNvSpPr txBox="1">
              <a:spLocks noChangeArrowheads="1"/>
            </p:cNvSpPr>
            <p:nvPr/>
          </p:nvSpPr>
          <p:spPr bwMode="auto">
            <a:xfrm>
              <a:off x="1536" y="1380"/>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sp>
          <p:nvSpPr>
            <p:cNvPr id="58420" name="Text Box 41">
              <a:extLst>
                <a:ext uri="{FF2B5EF4-FFF2-40B4-BE49-F238E27FC236}">
                  <a16:creationId xmlns:a16="http://schemas.microsoft.com/office/drawing/2014/main" id="{0740DF98-2082-41B2-A01F-B8C705ED06F9}"/>
                </a:ext>
              </a:extLst>
            </p:cNvPr>
            <p:cNvSpPr txBox="1">
              <a:spLocks noChangeArrowheads="1"/>
            </p:cNvSpPr>
            <p:nvPr/>
          </p:nvSpPr>
          <p:spPr bwMode="auto">
            <a:xfrm>
              <a:off x="672" y="2064"/>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sp>
          <p:nvSpPr>
            <p:cNvPr id="58421" name="Text Box 42">
              <a:extLst>
                <a:ext uri="{FF2B5EF4-FFF2-40B4-BE49-F238E27FC236}">
                  <a16:creationId xmlns:a16="http://schemas.microsoft.com/office/drawing/2014/main" id="{6E96FC5F-8839-4A6E-A3FC-D30EE044F746}"/>
                </a:ext>
              </a:extLst>
            </p:cNvPr>
            <p:cNvSpPr txBox="1">
              <a:spLocks noChangeArrowheads="1"/>
            </p:cNvSpPr>
            <p:nvPr/>
          </p:nvSpPr>
          <p:spPr bwMode="auto">
            <a:xfrm>
              <a:off x="1536" y="1584"/>
              <a:ext cx="1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sp>
          <p:nvSpPr>
            <p:cNvPr id="58422" name="Text Box 43">
              <a:extLst>
                <a:ext uri="{FF2B5EF4-FFF2-40B4-BE49-F238E27FC236}">
                  <a16:creationId xmlns:a16="http://schemas.microsoft.com/office/drawing/2014/main" id="{2DBE770A-A47F-4D33-A302-3DD48F881B2C}"/>
                </a:ext>
              </a:extLst>
            </p:cNvPr>
            <p:cNvSpPr txBox="1">
              <a:spLocks noChangeArrowheads="1"/>
            </p:cNvSpPr>
            <p:nvPr/>
          </p:nvSpPr>
          <p:spPr bwMode="auto">
            <a:xfrm>
              <a:off x="1536" y="1956"/>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grpSp>
          <p:nvGrpSpPr>
            <p:cNvPr id="58423" name="Group 44">
              <a:extLst>
                <a:ext uri="{FF2B5EF4-FFF2-40B4-BE49-F238E27FC236}">
                  <a16:creationId xmlns:a16="http://schemas.microsoft.com/office/drawing/2014/main" id="{A687F707-AE55-4389-94A7-603B70C71625}"/>
                </a:ext>
              </a:extLst>
            </p:cNvPr>
            <p:cNvGrpSpPr>
              <a:grpSpLocks/>
            </p:cNvGrpSpPr>
            <p:nvPr/>
          </p:nvGrpSpPr>
          <p:grpSpPr bwMode="auto">
            <a:xfrm>
              <a:off x="1008" y="768"/>
              <a:ext cx="437" cy="227"/>
              <a:chOff x="960" y="2640"/>
              <a:chExt cx="437" cy="227"/>
            </a:xfrm>
          </p:grpSpPr>
          <p:sp>
            <p:nvSpPr>
              <p:cNvPr id="58424" name="Line 45">
                <a:extLst>
                  <a:ext uri="{FF2B5EF4-FFF2-40B4-BE49-F238E27FC236}">
                    <a16:creationId xmlns:a16="http://schemas.microsoft.com/office/drawing/2014/main" id="{6BC8FCF3-DBF7-476D-830B-7E1C5347D389}"/>
                  </a:ext>
                </a:extLst>
              </p:cNvPr>
              <p:cNvSpPr>
                <a:spLocks noChangeShapeType="1"/>
              </p:cNvSpPr>
              <p:nvPr/>
            </p:nvSpPr>
            <p:spPr bwMode="auto">
              <a:xfrm>
                <a:off x="960" y="2832"/>
                <a:ext cx="2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8425" name="Object 46">
                <a:extLst>
                  <a:ext uri="{FF2B5EF4-FFF2-40B4-BE49-F238E27FC236}">
                    <a16:creationId xmlns:a16="http://schemas.microsoft.com/office/drawing/2014/main" id="{FEB1B208-8A99-44DA-B15F-175539E92CC1}"/>
                  </a:ext>
                </a:extLst>
              </p:cNvPr>
              <p:cNvGraphicFramePr>
                <a:graphicFrameLocks noChangeAspect="1"/>
              </p:cNvGraphicFramePr>
              <p:nvPr/>
            </p:nvGraphicFramePr>
            <p:xfrm>
              <a:off x="1248" y="2640"/>
              <a:ext cx="149" cy="227"/>
            </p:xfrm>
            <a:graphic>
              <a:graphicData uri="http://schemas.openxmlformats.org/presentationml/2006/ole">
                <mc:AlternateContent xmlns:mc="http://schemas.openxmlformats.org/markup-compatibility/2006">
                  <mc:Choice xmlns:v="urn:schemas-microsoft-com:vml" Requires="v">
                    <p:oleObj spid="_x0000_s134235" name="公式" r:id="rId17" imgW="59831" imgH="125169" progId="Equation.3">
                      <p:embed/>
                    </p:oleObj>
                  </mc:Choice>
                  <mc:Fallback>
                    <p:oleObj name="公式" r:id="rId17" imgW="59831" imgH="125169" progId="Equation.3">
                      <p:embed/>
                      <p:pic>
                        <p:nvPicPr>
                          <p:cNvPr id="0" name="Object 4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48" y="2640"/>
                            <a:ext cx="14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58375" name="Text Box 52">
            <a:extLst>
              <a:ext uri="{FF2B5EF4-FFF2-40B4-BE49-F238E27FC236}">
                <a16:creationId xmlns:a16="http://schemas.microsoft.com/office/drawing/2014/main" id="{2950CDEB-AF43-485E-9E86-8EFF6343DA45}"/>
              </a:ext>
            </a:extLst>
          </p:cNvPr>
          <p:cNvSpPr txBox="1">
            <a:spLocks noChangeArrowheads="1"/>
          </p:cNvSpPr>
          <p:nvPr/>
        </p:nvSpPr>
        <p:spPr bwMode="auto">
          <a:xfrm>
            <a:off x="457200" y="2895600"/>
            <a:ext cx="640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显然，多个阻抗串联时的等效阻抗为</a:t>
            </a:r>
          </a:p>
        </p:txBody>
      </p:sp>
      <p:sp>
        <p:nvSpPr>
          <p:cNvPr id="58376" name="Text Box 53">
            <a:extLst>
              <a:ext uri="{FF2B5EF4-FFF2-40B4-BE49-F238E27FC236}">
                <a16:creationId xmlns:a16="http://schemas.microsoft.com/office/drawing/2014/main" id="{BAB61713-80CB-43FB-B5EE-CA2FAB7729D2}"/>
              </a:ext>
            </a:extLst>
          </p:cNvPr>
          <p:cNvSpPr txBox="1">
            <a:spLocks noChangeArrowheads="1"/>
          </p:cNvSpPr>
          <p:nvPr/>
        </p:nvSpPr>
        <p:spPr bwMode="auto">
          <a:xfrm>
            <a:off x="2362200" y="3443288"/>
            <a:ext cx="297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Times New Roman" panose="02020603050405020304" pitchFamily="18" charset="0"/>
              </a:rPr>
              <a:t>Z</a:t>
            </a:r>
            <a:r>
              <a:rPr lang="en-US" altLang="zh-CN" sz="2800" b="1" i="0">
                <a:latin typeface="Times New Roman" panose="02020603050405020304" pitchFamily="18" charset="0"/>
              </a:rPr>
              <a:t>=</a:t>
            </a:r>
            <a:r>
              <a:rPr lang="en-US" altLang="zh-CN" sz="2800" b="1">
                <a:latin typeface="Times New Roman" panose="02020603050405020304" pitchFamily="18" charset="0"/>
              </a:rPr>
              <a:t>Z</a:t>
            </a:r>
            <a:r>
              <a:rPr lang="en-US" altLang="zh-CN" sz="2800" b="1" i="0" baseline="-25000">
                <a:latin typeface="Times New Roman" panose="02020603050405020304" pitchFamily="18" charset="0"/>
              </a:rPr>
              <a:t>1</a:t>
            </a:r>
            <a:r>
              <a:rPr lang="en-US" altLang="zh-CN" sz="2800" b="1" i="0">
                <a:latin typeface="Times New Roman" panose="02020603050405020304" pitchFamily="18" charset="0"/>
              </a:rPr>
              <a:t>+</a:t>
            </a:r>
            <a:r>
              <a:rPr lang="en-US" altLang="zh-CN" sz="2800" b="1">
                <a:latin typeface="Times New Roman" panose="02020603050405020304" pitchFamily="18" charset="0"/>
              </a:rPr>
              <a:t>Z</a:t>
            </a:r>
            <a:r>
              <a:rPr lang="en-US" altLang="zh-CN" sz="2800" b="1" i="0" baseline="-25000">
                <a:latin typeface="Times New Roman" panose="02020603050405020304" pitchFamily="18" charset="0"/>
              </a:rPr>
              <a:t>2</a:t>
            </a:r>
            <a:r>
              <a:rPr lang="en-US" altLang="zh-CN" sz="2800" b="1" i="0">
                <a:latin typeface="Times New Roman" panose="02020603050405020304" pitchFamily="18" charset="0"/>
              </a:rPr>
              <a:t>+</a:t>
            </a:r>
            <a:r>
              <a:rPr lang="en-US" altLang="zh-CN" sz="2800" b="1">
                <a:latin typeface="Times New Roman" panose="02020603050405020304" pitchFamily="18" charset="0"/>
              </a:rPr>
              <a:t>Z</a:t>
            </a:r>
            <a:r>
              <a:rPr lang="en-US" altLang="zh-CN" sz="2800" b="1" i="0" baseline="-25000">
                <a:latin typeface="Times New Roman" panose="02020603050405020304" pitchFamily="18" charset="0"/>
              </a:rPr>
              <a:t>3</a:t>
            </a:r>
            <a:r>
              <a:rPr lang="en-US" altLang="zh-CN" sz="2800" b="1" i="0">
                <a:latin typeface="Times New Roman" panose="02020603050405020304" pitchFamily="18" charset="0"/>
              </a:rPr>
              <a:t>+</a:t>
            </a:r>
            <a:r>
              <a:rPr lang="en-US" altLang="zh-CN" sz="2800" i="0">
                <a:latin typeface="Times New Roman" panose="02020603050405020304" pitchFamily="18" charset="0"/>
              </a:rPr>
              <a:t>….</a:t>
            </a:r>
          </a:p>
        </p:txBody>
      </p:sp>
      <p:sp>
        <p:nvSpPr>
          <p:cNvPr id="58379" name="Text Box 56">
            <a:extLst>
              <a:ext uri="{FF2B5EF4-FFF2-40B4-BE49-F238E27FC236}">
                <a16:creationId xmlns:a16="http://schemas.microsoft.com/office/drawing/2014/main" id="{0863686F-C7E9-4421-80E9-14A2E58F3D05}"/>
              </a:ext>
            </a:extLst>
          </p:cNvPr>
          <p:cNvSpPr txBox="1">
            <a:spLocks noChangeArrowheads="1"/>
          </p:cNvSpPr>
          <p:nvPr/>
        </p:nvSpPr>
        <p:spPr bwMode="auto">
          <a:xfrm>
            <a:off x="609600" y="40386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二、阻抗的并联</a:t>
            </a:r>
          </a:p>
        </p:txBody>
      </p:sp>
      <p:grpSp>
        <p:nvGrpSpPr>
          <p:cNvPr id="237625" name="Group 57">
            <a:extLst>
              <a:ext uri="{FF2B5EF4-FFF2-40B4-BE49-F238E27FC236}">
                <a16:creationId xmlns:a16="http://schemas.microsoft.com/office/drawing/2014/main" id="{0B75728D-1256-4215-904E-4F129A88BDBF}"/>
              </a:ext>
            </a:extLst>
          </p:cNvPr>
          <p:cNvGrpSpPr>
            <a:grpSpLocks/>
          </p:cNvGrpSpPr>
          <p:nvPr/>
        </p:nvGrpSpPr>
        <p:grpSpPr bwMode="auto">
          <a:xfrm>
            <a:off x="762000" y="4586288"/>
            <a:ext cx="2163763" cy="1662112"/>
            <a:chOff x="528" y="720"/>
            <a:chExt cx="1363" cy="1047"/>
          </a:xfrm>
        </p:grpSpPr>
        <p:sp>
          <p:nvSpPr>
            <p:cNvPr id="58380" name="Oval 58">
              <a:extLst>
                <a:ext uri="{FF2B5EF4-FFF2-40B4-BE49-F238E27FC236}">
                  <a16:creationId xmlns:a16="http://schemas.microsoft.com/office/drawing/2014/main" id="{94D0DAD5-EA31-4519-AD4A-7A068254BC9E}"/>
                </a:ext>
              </a:extLst>
            </p:cNvPr>
            <p:cNvSpPr>
              <a:spLocks noChangeArrowheads="1"/>
            </p:cNvSpPr>
            <p:nvPr/>
          </p:nvSpPr>
          <p:spPr bwMode="auto">
            <a:xfrm>
              <a:off x="624" y="1685"/>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8381" name="Oval 59">
              <a:extLst>
                <a:ext uri="{FF2B5EF4-FFF2-40B4-BE49-F238E27FC236}">
                  <a16:creationId xmlns:a16="http://schemas.microsoft.com/office/drawing/2014/main" id="{66F0A3F7-C807-438B-9FCA-6CEA20302A4B}"/>
                </a:ext>
              </a:extLst>
            </p:cNvPr>
            <p:cNvSpPr>
              <a:spLocks noChangeArrowheads="1"/>
            </p:cNvSpPr>
            <p:nvPr/>
          </p:nvSpPr>
          <p:spPr bwMode="auto">
            <a:xfrm>
              <a:off x="608" y="923"/>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8382" name="Text Box 60">
              <a:extLst>
                <a:ext uri="{FF2B5EF4-FFF2-40B4-BE49-F238E27FC236}">
                  <a16:creationId xmlns:a16="http://schemas.microsoft.com/office/drawing/2014/main" id="{C5F52EC4-BC39-4D7D-B9F2-F1CAC2BD3A71}"/>
                </a:ext>
              </a:extLst>
            </p:cNvPr>
            <p:cNvSpPr txBox="1">
              <a:spLocks noChangeArrowheads="1"/>
            </p:cNvSpPr>
            <p:nvPr/>
          </p:nvSpPr>
          <p:spPr bwMode="auto">
            <a:xfrm>
              <a:off x="528" y="912"/>
              <a:ext cx="1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graphicFrame>
          <p:nvGraphicFramePr>
            <p:cNvPr id="58383" name="Object 61">
              <a:extLst>
                <a:ext uri="{FF2B5EF4-FFF2-40B4-BE49-F238E27FC236}">
                  <a16:creationId xmlns:a16="http://schemas.microsoft.com/office/drawing/2014/main" id="{F632B9D5-F8EB-43A8-B45F-4A9F2CF5E540}"/>
                </a:ext>
              </a:extLst>
            </p:cNvPr>
            <p:cNvGraphicFramePr>
              <a:graphicFrameLocks noChangeAspect="1"/>
            </p:cNvGraphicFramePr>
            <p:nvPr/>
          </p:nvGraphicFramePr>
          <p:xfrm>
            <a:off x="576" y="1248"/>
            <a:ext cx="195" cy="240"/>
          </p:xfrm>
          <a:graphic>
            <a:graphicData uri="http://schemas.openxmlformats.org/presentationml/2006/ole">
              <mc:AlternateContent xmlns:mc="http://schemas.openxmlformats.org/markup-compatibility/2006">
                <mc:Choice xmlns:v="urn:schemas-microsoft-com:vml" Requires="v">
                  <p:oleObj spid="_x0000_s134236" name="公式" r:id="rId19" imgW="98075" imgH="136166" progId="Equation.3">
                    <p:embed/>
                  </p:oleObj>
                </mc:Choice>
                <mc:Fallback>
                  <p:oleObj name="公式" r:id="rId19" imgW="98075" imgH="136166" progId="Equation.3">
                    <p:embed/>
                    <p:pic>
                      <p:nvPicPr>
                        <p:cNvPr id="0" name="Object 6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 y="1248"/>
                          <a:ext cx="1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8384" name="Group 62">
              <a:extLst>
                <a:ext uri="{FF2B5EF4-FFF2-40B4-BE49-F238E27FC236}">
                  <a16:creationId xmlns:a16="http://schemas.microsoft.com/office/drawing/2014/main" id="{A37D5146-D5D8-4477-90F4-ED23FDCA2C7B}"/>
                </a:ext>
              </a:extLst>
            </p:cNvPr>
            <p:cNvGrpSpPr>
              <a:grpSpLocks/>
            </p:cNvGrpSpPr>
            <p:nvPr/>
          </p:nvGrpSpPr>
          <p:grpSpPr bwMode="auto">
            <a:xfrm>
              <a:off x="1152" y="960"/>
              <a:ext cx="98" cy="780"/>
              <a:chOff x="1486" y="1380"/>
              <a:chExt cx="98" cy="793"/>
            </a:xfrm>
          </p:grpSpPr>
          <p:sp>
            <p:nvSpPr>
              <p:cNvPr id="58400" name="Line 63">
                <a:extLst>
                  <a:ext uri="{FF2B5EF4-FFF2-40B4-BE49-F238E27FC236}">
                    <a16:creationId xmlns:a16="http://schemas.microsoft.com/office/drawing/2014/main" id="{0D885538-DEE8-41EA-B38E-1613B539EA91}"/>
                  </a:ext>
                </a:extLst>
              </p:cNvPr>
              <p:cNvSpPr>
                <a:spLocks noChangeShapeType="1"/>
              </p:cNvSpPr>
              <p:nvPr/>
            </p:nvSpPr>
            <p:spPr bwMode="auto">
              <a:xfrm flipH="1">
                <a:off x="1536" y="1860"/>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01" name="Rectangle 64">
                <a:extLst>
                  <a:ext uri="{FF2B5EF4-FFF2-40B4-BE49-F238E27FC236}">
                    <a16:creationId xmlns:a16="http://schemas.microsoft.com/office/drawing/2014/main" id="{EBF53CD8-5395-423A-934C-07DD26A20F3E}"/>
                  </a:ext>
                </a:extLst>
              </p:cNvPr>
              <p:cNvSpPr>
                <a:spLocks noChangeArrowheads="1"/>
              </p:cNvSpPr>
              <p:nvPr/>
            </p:nvSpPr>
            <p:spPr bwMode="auto">
              <a:xfrm>
                <a:off x="1486" y="1649"/>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8402" name="Line 65">
                <a:extLst>
                  <a:ext uri="{FF2B5EF4-FFF2-40B4-BE49-F238E27FC236}">
                    <a16:creationId xmlns:a16="http://schemas.microsoft.com/office/drawing/2014/main" id="{AF4D4387-9481-4221-AA2F-8998E949E756}"/>
                  </a:ext>
                </a:extLst>
              </p:cNvPr>
              <p:cNvSpPr>
                <a:spLocks noChangeShapeType="1"/>
              </p:cNvSpPr>
              <p:nvPr/>
            </p:nvSpPr>
            <p:spPr bwMode="auto">
              <a:xfrm>
                <a:off x="1536" y="1380"/>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8385" name="Object 66">
              <a:extLst>
                <a:ext uri="{FF2B5EF4-FFF2-40B4-BE49-F238E27FC236}">
                  <a16:creationId xmlns:a16="http://schemas.microsoft.com/office/drawing/2014/main" id="{CDC738BC-D7B5-4172-9057-E411246C8B40}"/>
                </a:ext>
              </a:extLst>
            </p:cNvPr>
            <p:cNvGraphicFramePr>
              <a:graphicFrameLocks noChangeAspect="1"/>
            </p:cNvGraphicFramePr>
            <p:nvPr/>
          </p:nvGraphicFramePr>
          <p:xfrm>
            <a:off x="937" y="1218"/>
            <a:ext cx="242" cy="256"/>
          </p:xfrm>
          <a:graphic>
            <a:graphicData uri="http://schemas.openxmlformats.org/presentationml/2006/ole">
              <mc:AlternateContent xmlns:mc="http://schemas.openxmlformats.org/markup-compatibility/2006">
                <mc:Choice xmlns:v="urn:schemas-microsoft-com:vml" Requires="v">
                  <p:oleObj spid="_x0000_s134237" name="公式" r:id="rId21" imgW="136085" imgH="152309" progId="Equation.3">
                    <p:embed/>
                  </p:oleObj>
                </mc:Choice>
                <mc:Fallback>
                  <p:oleObj name="公式" r:id="rId21" imgW="136085" imgH="152309" progId="Equation.3">
                    <p:embed/>
                    <p:pic>
                      <p:nvPicPr>
                        <p:cNvPr id="0" name="Object 6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37" y="1218"/>
                          <a:ext cx="24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86" name="Text Box 67">
              <a:extLst>
                <a:ext uri="{FF2B5EF4-FFF2-40B4-BE49-F238E27FC236}">
                  <a16:creationId xmlns:a16="http://schemas.microsoft.com/office/drawing/2014/main" id="{DE1DB6DC-2007-4EA7-B871-C9B19291EB88}"/>
                </a:ext>
              </a:extLst>
            </p:cNvPr>
            <p:cNvSpPr txBox="1">
              <a:spLocks noChangeArrowheads="1"/>
            </p:cNvSpPr>
            <p:nvPr/>
          </p:nvSpPr>
          <p:spPr bwMode="auto">
            <a:xfrm>
              <a:off x="576" y="1440"/>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sp>
          <p:nvSpPr>
            <p:cNvPr id="58387" name="Line 68">
              <a:extLst>
                <a:ext uri="{FF2B5EF4-FFF2-40B4-BE49-F238E27FC236}">
                  <a16:creationId xmlns:a16="http://schemas.microsoft.com/office/drawing/2014/main" id="{89AF5933-D19F-4211-BEE9-416EA246202B}"/>
                </a:ext>
              </a:extLst>
            </p:cNvPr>
            <p:cNvSpPr>
              <a:spLocks noChangeShapeType="1"/>
            </p:cNvSpPr>
            <p:nvPr/>
          </p:nvSpPr>
          <p:spPr bwMode="auto">
            <a:xfrm>
              <a:off x="816" y="912"/>
              <a:ext cx="2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8388" name="Object 69">
              <a:extLst>
                <a:ext uri="{FF2B5EF4-FFF2-40B4-BE49-F238E27FC236}">
                  <a16:creationId xmlns:a16="http://schemas.microsoft.com/office/drawing/2014/main" id="{479DD62C-CFA8-4809-B048-FB95D28DB33D}"/>
                </a:ext>
              </a:extLst>
            </p:cNvPr>
            <p:cNvGraphicFramePr>
              <a:graphicFrameLocks noChangeAspect="1"/>
            </p:cNvGraphicFramePr>
            <p:nvPr/>
          </p:nvGraphicFramePr>
          <p:xfrm>
            <a:off x="1104" y="720"/>
            <a:ext cx="149" cy="227"/>
          </p:xfrm>
          <a:graphic>
            <a:graphicData uri="http://schemas.openxmlformats.org/presentationml/2006/ole">
              <mc:AlternateContent xmlns:mc="http://schemas.openxmlformats.org/markup-compatibility/2006">
                <mc:Choice xmlns:v="urn:schemas-microsoft-com:vml" Requires="v">
                  <p:oleObj spid="_x0000_s134238" name="公式" r:id="rId23" imgW="59831" imgH="125169" progId="Equation.3">
                    <p:embed/>
                  </p:oleObj>
                </mc:Choice>
                <mc:Fallback>
                  <p:oleObj name="公式" r:id="rId23" imgW="59831" imgH="125169" progId="Equation.3">
                    <p:embed/>
                    <p:pic>
                      <p:nvPicPr>
                        <p:cNvPr id="0" name="Object 6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04" y="720"/>
                          <a:ext cx="14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89" name="Line 70">
              <a:extLst>
                <a:ext uri="{FF2B5EF4-FFF2-40B4-BE49-F238E27FC236}">
                  <a16:creationId xmlns:a16="http://schemas.microsoft.com/office/drawing/2014/main" id="{6D6A5875-D0C2-443D-87C7-0255383A46A3}"/>
                </a:ext>
              </a:extLst>
            </p:cNvPr>
            <p:cNvSpPr>
              <a:spLocks noChangeShapeType="1"/>
            </p:cNvSpPr>
            <p:nvPr/>
          </p:nvSpPr>
          <p:spPr bwMode="auto">
            <a:xfrm>
              <a:off x="672" y="960"/>
              <a:ext cx="1008"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90" name="Line 71">
              <a:extLst>
                <a:ext uri="{FF2B5EF4-FFF2-40B4-BE49-F238E27FC236}">
                  <a16:creationId xmlns:a16="http://schemas.microsoft.com/office/drawing/2014/main" id="{B173CD84-FFFD-4697-BC92-61EC9EFD14B7}"/>
                </a:ext>
              </a:extLst>
            </p:cNvPr>
            <p:cNvSpPr>
              <a:spLocks noChangeShapeType="1"/>
            </p:cNvSpPr>
            <p:nvPr/>
          </p:nvSpPr>
          <p:spPr bwMode="auto">
            <a:xfrm>
              <a:off x="672" y="1728"/>
              <a:ext cx="1008"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8391" name="Group 72">
              <a:extLst>
                <a:ext uri="{FF2B5EF4-FFF2-40B4-BE49-F238E27FC236}">
                  <a16:creationId xmlns:a16="http://schemas.microsoft.com/office/drawing/2014/main" id="{E4C34153-439D-430F-AFA0-FFE1FAC4C344}"/>
                </a:ext>
              </a:extLst>
            </p:cNvPr>
            <p:cNvGrpSpPr>
              <a:grpSpLocks/>
            </p:cNvGrpSpPr>
            <p:nvPr/>
          </p:nvGrpSpPr>
          <p:grpSpPr bwMode="auto">
            <a:xfrm>
              <a:off x="1632" y="959"/>
              <a:ext cx="98" cy="780"/>
              <a:chOff x="1486" y="1380"/>
              <a:chExt cx="98" cy="793"/>
            </a:xfrm>
          </p:grpSpPr>
          <p:sp>
            <p:nvSpPr>
              <p:cNvPr id="58397" name="Line 73">
                <a:extLst>
                  <a:ext uri="{FF2B5EF4-FFF2-40B4-BE49-F238E27FC236}">
                    <a16:creationId xmlns:a16="http://schemas.microsoft.com/office/drawing/2014/main" id="{386C4699-F4C3-4C4D-9C4A-75CD92724927}"/>
                  </a:ext>
                </a:extLst>
              </p:cNvPr>
              <p:cNvSpPr>
                <a:spLocks noChangeShapeType="1"/>
              </p:cNvSpPr>
              <p:nvPr/>
            </p:nvSpPr>
            <p:spPr bwMode="auto">
              <a:xfrm flipH="1">
                <a:off x="1536" y="1860"/>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398" name="Rectangle 74">
                <a:extLst>
                  <a:ext uri="{FF2B5EF4-FFF2-40B4-BE49-F238E27FC236}">
                    <a16:creationId xmlns:a16="http://schemas.microsoft.com/office/drawing/2014/main" id="{2894FE07-01D6-42EF-9BEE-F8FC95E81FD4}"/>
                  </a:ext>
                </a:extLst>
              </p:cNvPr>
              <p:cNvSpPr>
                <a:spLocks noChangeArrowheads="1"/>
              </p:cNvSpPr>
              <p:nvPr/>
            </p:nvSpPr>
            <p:spPr bwMode="auto">
              <a:xfrm>
                <a:off x="1486" y="1649"/>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8399" name="Line 75">
                <a:extLst>
                  <a:ext uri="{FF2B5EF4-FFF2-40B4-BE49-F238E27FC236}">
                    <a16:creationId xmlns:a16="http://schemas.microsoft.com/office/drawing/2014/main" id="{1094EC30-DC0A-483C-806C-E60CA86C2F09}"/>
                  </a:ext>
                </a:extLst>
              </p:cNvPr>
              <p:cNvSpPr>
                <a:spLocks noChangeShapeType="1"/>
              </p:cNvSpPr>
              <p:nvPr/>
            </p:nvSpPr>
            <p:spPr bwMode="auto">
              <a:xfrm>
                <a:off x="1536" y="1380"/>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8392" name="Object 76">
              <a:extLst>
                <a:ext uri="{FF2B5EF4-FFF2-40B4-BE49-F238E27FC236}">
                  <a16:creationId xmlns:a16="http://schemas.microsoft.com/office/drawing/2014/main" id="{2E4476C1-5EDB-4B32-929B-1E8E5EA7D40F}"/>
                </a:ext>
              </a:extLst>
            </p:cNvPr>
            <p:cNvGraphicFramePr>
              <a:graphicFrameLocks noChangeAspect="1"/>
            </p:cNvGraphicFramePr>
            <p:nvPr/>
          </p:nvGraphicFramePr>
          <p:xfrm>
            <a:off x="1392" y="1200"/>
            <a:ext cx="242" cy="256"/>
          </p:xfrm>
          <a:graphic>
            <a:graphicData uri="http://schemas.openxmlformats.org/presentationml/2006/ole">
              <mc:AlternateContent xmlns:mc="http://schemas.openxmlformats.org/markup-compatibility/2006">
                <mc:Choice xmlns:v="urn:schemas-microsoft-com:vml" Requires="v">
                  <p:oleObj spid="_x0000_s134239" name="公式" r:id="rId25" imgW="136085" imgH="152309" progId="Equation.3">
                    <p:embed/>
                  </p:oleObj>
                </mc:Choice>
                <mc:Fallback>
                  <p:oleObj name="公式" r:id="rId25" imgW="136085" imgH="152309" progId="Equation.3">
                    <p:embed/>
                    <p:pic>
                      <p:nvPicPr>
                        <p:cNvPr id="0" name="Object 7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92" y="1200"/>
                          <a:ext cx="24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93" name="Line 77">
              <a:extLst>
                <a:ext uri="{FF2B5EF4-FFF2-40B4-BE49-F238E27FC236}">
                  <a16:creationId xmlns:a16="http://schemas.microsoft.com/office/drawing/2014/main" id="{61F37FB1-6A0A-449F-BCF1-FEBB620B5A19}"/>
                </a:ext>
              </a:extLst>
            </p:cNvPr>
            <p:cNvSpPr>
              <a:spLocks noChangeShapeType="1"/>
            </p:cNvSpPr>
            <p:nvPr/>
          </p:nvSpPr>
          <p:spPr bwMode="auto">
            <a:xfrm>
              <a:off x="1296" y="1104"/>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8394" name="Object 78">
              <a:extLst>
                <a:ext uri="{FF2B5EF4-FFF2-40B4-BE49-F238E27FC236}">
                  <a16:creationId xmlns:a16="http://schemas.microsoft.com/office/drawing/2014/main" id="{D9A87355-AD6C-48C2-85A3-3C6499799711}"/>
                </a:ext>
              </a:extLst>
            </p:cNvPr>
            <p:cNvGraphicFramePr>
              <a:graphicFrameLocks noChangeAspect="1"/>
            </p:cNvGraphicFramePr>
            <p:nvPr/>
          </p:nvGraphicFramePr>
          <p:xfrm>
            <a:off x="1248" y="1392"/>
            <a:ext cx="195" cy="272"/>
          </p:xfrm>
          <a:graphic>
            <a:graphicData uri="http://schemas.openxmlformats.org/presentationml/2006/ole">
              <mc:AlternateContent xmlns:mc="http://schemas.openxmlformats.org/markup-compatibility/2006">
                <mc:Choice xmlns:v="urn:schemas-microsoft-com:vml" Requires="v">
                  <p:oleObj spid="_x0000_s134240" name="公式" r:id="rId27" imgW="98075" imgH="163305" progId="Equation.3">
                    <p:embed/>
                  </p:oleObj>
                </mc:Choice>
                <mc:Fallback>
                  <p:oleObj name="公式" r:id="rId27" imgW="98075" imgH="163305" progId="Equation.3">
                    <p:embed/>
                    <p:pic>
                      <p:nvPicPr>
                        <p:cNvPr id="0" name="Object 7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48" y="1392"/>
                          <a:ext cx="195"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95" name="Object 79">
              <a:extLst>
                <a:ext uri="{FF2B5EF4-FFF2-40B4-BE49-F238E27FC236}">
                  <a16:creationId xmlns:a16="http://schemas.microsoft.com/office/drawing/2014/main" id="{DD31AF9E-7AFD-4ABE-9133-752A77DE91F0}"/>
                </a:ext>
              </a:extLst>
            </p:cNvPr>
            <p:cNvGraphicFramePr>
              <a:graphicFrameLocks noChangeAspect="1"/>
            </p:cNvGraphicFramePr>
            <p:nvPr/>
          </p:nvGraphicFramePr>
          <p:xfrm>
            <a:off x="1680" y="1392"/>
            <a:ext cx="211" cy="272"/>
          </p:xfrm>
          <a:graphic>
            <a:graphicData uri="http://schemas.openxmlformats.org/presentationml/2006/ole">
              <mc:AlternateContent xmlns:mc="http://schemas.openxmlformats.org/markup-compatibility/2006">
                <mc:Choice xmlns:v="urn:schemas-microsoft-com:vml" Requires="v">
                  <p:oleObj spid="_x0000_s134241" name="公式" r:id="rId29" imgW="114265" imgH="163305" progId="Equation.3">
                    <p:embed/>
                  </p:oleObj>
                </mc:Choice>
                <mc:Fallback>
                  <p:oleObj name="公式" r:id="rId29" imgW="114265" imgH="163305" progId="Equation.3">
                    <p:embed/>
                    <p:pic>
                      <p:nvPicPr>
                        <p:cNvPr id="0" name="Object 7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680" y="1392"/>
                          <a:ext cx="21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96" name="Line 80">
              <a:extLst>
                <a:ext uri="{FF2B5EF4-FFF2-40B4-BE49-F238E27FC236}">
                  <a16:creationId xmlns:a16="http://schemas.microsoft.com/office/drawing/2014/main" id="{9E6EDEDC-1695-428A-B3C2-1A83362E1490}"/>
                </a:ext>
              </a:extLst>
            </p:cNvPr>
            <p:cNvSpPr>
              <a:spLocks noChangeShapeType="1"/>
            </p:cNvSpPr>
            <p:nvPr/>
          </p:nvSpPr>
          <p:spPr bwMode="auto">
            <a:xfrm>
              <a:off x="1776" y="1104"/>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237649" name="Object 81">
            <a:extLst>
              <a:ext uri="{FF2B5EF4-FFF2-40B4-BE49-F238E27FC236}">
                <a16:creationId xmlns:a16="http://schemas.microsoft.com/office/drawing/2014/main" id="{044573F8-0801-421A-80E7-B1ACA9DD038E}"/>
              </a:ext>
            </a:extLst>
          </p:cNvPr>
          <p:cNvGraphicFramePr>
            <a:graphicFrameLocks noChangeAspect="1"/>
          </p:cNvGraphicFramePr>
          <p:nvPr/>
        </p:nvGraphicFramePr>
        <p:xfrm>
          <a:off x="3679825" y="4106863"/>
          <a:ext cx="3711575" cy="2293937"/>
        </p:xfrm>
        <a:graphic>
          <a:graphicData uri="http://schemas.openxmlformats.org/presentationml/2006/ole">
            <mc:AlternateContent xmlns:mc="http://schemas.openxmlformats.org/markup-compatibility/2006">
              <mc:Choice xmlns:v="urn:schemas-microsoft-com:vml" Requires="v">
                <p:oleObj spid="_x0000_s134242" name="Equation" r:id="rId31" imgW="1572956" imgH="1050488" progId="Equation.3">
                  <p:embed/>
                </p:oleObj>
              </mc:Choice>
              <mc:Fallback>
                <p:oleObj name="Equation" r:id="rId31" imgW="1572956" imgH="1050488" progId="Equation.3">
                  <p:embed/>
                  <p:pic>
                    <p:nvPicPr>
                      <p:cNvPr id="0" name="Object 8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79825" y="4106863"/>
                        <a:ext cx="3711575" cy="229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237591"/>
                                        </p:tgtEl>
                                        <p:attrNameLst>
                                          <p:attrName>style.visibility</p:attrName>
                                        </p:attrNameLst>
                                      </p:cBhvr>
                                      <p:to>
                                        <p:strVal val="visible"/>
                                      </p:to>
                                    </p:set>
                                    <p:anim calcmode="lin" valueType="num">
                                      <p:cBhvr>
                                        <p:cTn id="7" dur="500" fill="hold"/>
                                        <p:tgtEl>
                                          <p:spTgt spid="237591"/>
                                        </p:tgtEl>
                                        <p:attrNameLst>
                                          <p:attrName>ppt_w</p:attrName>
                                        </p:attrNameLst>
                                      </p:cBhvr>
                                      <p:tavLst>
                                        <p:tav tm="0">
                                          <p:val>
                                            <p:strVal val="2/3*#ppt_w"/>
                                          </p:val>
                                        </p:tav>
                                        <p:tav tm="100000">
                                          <p:val>
                                            <p:strVal val="#ppt_w"/>
                                          </p:val>
                                        </p:tav>
                                      </p:tavLst>
                                    </p:anim>
                                    <p:anim calcmode="lin" valueType="num">
                                      <p:cBhvr>
                                        <p:cTn id="8" dur="500" fill="hold"/>
                                        <p:tgtEl>
                                          <p:spTgt spid="237591"/>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237572"/>
                                        </p:tgtEl>
                                        <p:attrNameLst>
                                          <p:attrName>style.visibility</p:attrName>
                                        </p:attrNameLst>
                                      </p:cBhvr>
                                      <p:to>
                                        <p:strVal val="visible"/>
                                      </p:to>
                                    </p:set>
                                    <p:animEffect transition="in" filter="blinds(vertical)">
                                      <p:cBhvr>
                                        <p:cTn id="13" dur="500"/>
                                        <p:tgtEl>
                                          <p:spTgt spid="2375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37575"/>
                                        </p:tgtEl>
                                        <p:attrNameLst>
                                          <p:attrName>style.visibility</p:attrName>
                                        </p:attrNameLst>
                                      </p:cBhvr>
                                      <p:to>
                                        <p:strVal val="visible"/>
                                      </p:to>
                                    </p:set>
                                    <p:animEffect transition="in" filter="wipe(left)">
                                      <p:cBhvr>
                                        <p:cTn id="18" dur="500"/>
                                        <p:tgtEl>
                                          <p:spTgt spid="23757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37570"/>
                                        </p:tgtEl>
                                        <p:attrNameLst>
                                          <p:attrName>style.visibility</p:attrName>
                                        </p:attrNameLst>
                                      </p:cBhvr>
                                      <p:to>
                                        <p:strVal val="visible"/>
                                      </p:to>
                                    </p:set>
                                    <p:animEffect transition="in" filter="wipe(left)">
                                      <p:cBhvr>
                                        <p:cTn id="23" dur="500"/>
                                        <p:tgtEl>
                                          <p:spTgt spid="23757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837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37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837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3" presetClass="entr" presetSubtype="272" fill="hold" nodeType="clickEffect">
                                  <p:stCondLst>
                                    <p:cond delay="0"/>
                                  </p:stCondLst>
                                  <p:childTnLst>
                                    <p:set>
                                      <p:cBhvr>
                                        <p:cTn id="37" dur="1" fill="hold">
                                          <p:stCondLst>
                                            <p:cond delay="0"/>
                                          </p:stCondLst>
                                        </p:cTn>
                                        <p:tgtEl>
                                          <p:spTgt spid="237625"/>
                                        </p:tgtEl>
                                        <p:attrNameLst>
                                          <p:attrName>style.visibility</p:attrName>
                                        </p:attrNameLst>
                                      </p:cBhvr>
                                      <p:to>
                                        <p:strVal val="visible"/>
                                      </p:to>
                                    </p:set>
                                    <p:anim calcmode="lin" valueType="num">
                                      <p:cBhvr>
                                        <p:cTn id="38" dur="500" fill="hold"/>
                                        <p:tgtEl>
                                          <p:spTgt spid="237625"/>
                                        </p:tgtEl>
                                        <p:attrNameLst>
                                          <p:attrName>ppt_w</p:attrName>
                                        </p:attrNameLst>
                                      </p:cBhvr>
                                      <p:tavLst>
                                        <p:tav tm="0">
                                          <p:val>
                                            <p:strVal val="2/3*#ppt_w"/>
                                          </p:val>
                                        </p:tav>
                                        <p:tav tm="100000">
                                          <p:val>
                                            <p:strVal val="#ppt_w"/>
                                          </p:val>
                                        </p:tav>
                                      </p:tavLst>
                                    </p:anim>
                                    <p:anim calcmode="lin" valueType="num">
                                      <p:cBhvr>
                                        <p:cTn id="39" dur="500" fill="hold"/>
                                        <p:tgtEl>
                                          <p:spTgt spid="237625"/>
                                        </p:tgtEl>
                                        <p:attrNameLst>
                                          <p:attrName>ppt_h</p:attrName>
                                        </p:attrNameLst>
                                      </p:cBhvr>
                                      <p:tavLst>
                                        <p:tav tm="0">
                                          <p:val>
                                            <p:strVal val="2/3*#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237649"/>
                                        </p:tgtEl>
                                        <p:attrNameLst>
                                          <p:attrName>style.visibility</p:attrName>
                                        </p:attrNameLst>
                                      </p:cBhvr>
                                      <p:to>
                                        <p:strVal val="visible"/>
                                      </p:to>
                                    </p:set>
                                    <p:animEffect transition="in" filter="wipe(left)">
                                      <p:cBhvr>
                                        <p:cTn id="44" dur="500"/>
                                        <p:tgtEl>
                                          <p:spTgt spid="237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utoUpdateAnimBg="0"/>
      <p:bldP spid="58375" grpId="0"/>
      <p:bldP spid="58376" grpId="0"/>
      <p:bldP spid="5837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a:extLst>
              <a:ext uri="{FF2B5EF4-FFF2-40B4-BE49-F238E27FC236}">
                <a16:creationId xmlns:a16="http://schemas.microsoft.com/office/drawing/2014/main" id="{A55E5190-7285-4031-A91D-C7B8AA53717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5CDA72F-2D40-4A36-B3CE-D0629503B6E2}" type="slidenum">
              <a:rPr lang="en-US" altLang="zh-CN" sz="1400" smtClean="0"/>
              <a:pPr>
                <a:spcBef>
                  <a:spcPct val="0"/>
                </a:spcBef>
                <a:buFontTx/>
                <a:buNone/>
              </a:pPr>
              <a:t>51</a:t>
            </a:fld>
            <a:endParaRPr lang="en-US" altLang="zh-CN" sz="1400"/>
          </a:p>
        </p:txBody>
      </p:sp>
      <p:graphicFrame>
        <p:nvGraphicFramePr>
          <p:cNvPr id="238596" name="Object 4">
            <a:extLst>
              <a:ext uri="{FF2B5EF4-FFF2-40B4-BE49-F238E27FC236}">
                <a16:creationId xmlns:a16="http://schemas.microsoft.com/office/drawing/2014/main" id="{55F24C06-D8FE-4CF1-84D1-B5794017733F}"/>
              </a:ext>
            </a:extLst>
          </p:cNvPr>
          <p:cNvGraphicFramePr>
            <a:graphicFrameLocks noChangeAspect="1"/>
          </p:cNvGraphicFramePr>
          <p:nvPr/>
        </p:nvGraphicFramePr>
        <p:xfrm>
          <a:off x="4038600" y="5105400"/>
          <a:ext cx="2789238" cy="1166813"/>
        </p:xfrm>
        <a:graphic>
          <a:graphicData uri="http://schemas.openxmlformats.org/presentationml/2006/ole">
            <mc:AlternateContent xmlns:mc="http://schemas.openxmlformats.org/markup-compatibility/2006">
              <mc:Choice xmlns:v="urn:schemas-microsoft-com:vml" Requires="v">
                <p:oleObj spid="_x0000_s60351" name="公式" r:id="rId3" imgW="963388" imgH="364746" progId="Equation.3">
                  <p:embed/>
                </p:oleObj>
              </mc:Choice>
              <mc:Fallback>
                <p:oleObj name="公式" r:id="rId3" imgW="963388" imgH="36474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5105400"/>
                        <a:ext cx="2789238" cy="116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597" name="Text Box 5">
            <a:extLst>
              <a:ext uri="{FF2B5EF4-FFF2-40B4-BE49-F238E27FC236}">
                <a16:creationId xmlns:a16="http://schemas.microsoft.com/office/drawing/2014/main" id="{067F2D2F-C480-4102-A0EF-766FFF2EE022}"/>
              </a:ext>
            </a:extLst>
          </p:cNvPr>
          <p:cNvSpPr txBox="1">
            <a:spLocks noChangeArrowheads="1"/>
          </p:cNvSpPr>
          <p:nvPr/>
        </p:nvSpPr>
        <p:spPr bwMode="auto">
          <a:xfrm>
            <a:off x="3581400" y="3048000"/>
            <a:ext cx="1981200" cy="519113"/>
          </a:xfrm>
          <a:prstGeom prst="rect">
            <a:avLst/>
          </a:prstGeom>
          <a:noFill/>
          <a:ln>
            <a:noFill/>
          </a:ln>
          <a:effectLst/>
        </p:spPr>
        <p:txBody>
          <a:bodyPr>
            <a:spAutoFit/>
          </a:bodyPr>
          <a:lstStyle/>
          <a:p>
            <a:pPr>
              <a:spcBef>
                <a:spcPct val="50000"/>
              </a:spcBef>
              <a:defRPr/>
            </a:pPr>
            <a:r>
              <a:rPr kumimoji="1" lang="zh-CN" altLang="en-US" b="1" i="0">
                <a:effectLst>
                  <a:outerShdw blurRad="38100" dist="38100" dir="2700000" algn="tl">
                    <a:srgbClr val="C0C0C0"/>
                  </a:outerShdw>
                </a:effectLst>
                <a:latin typeface="Times New Roman" panose="02020603050405020304" pitchFamily="18" charset="0"/>
              </a:rPr>
              <a:t>分流公式：</a:t>
            </a:r>
          </a:p>
        </p:txBody>
      </p:sp>
      <p:graphicFrame>
        <p:nvGraphicFramePr>
          <p:cNvPr id="238598" name="Object 6">
            <a:extLst>
              <a:ext uri="{FF2B5EF4-FFF2-40B4-BE49-F238E27FC236}">
                <a16:creationId xmlns:a16="http://schemas.microsoft.com/office/drawing/2014/main" id="{E4C9F78D-E23C-4DEC-9FB4-18713B42D083}"/>
              </a:ext>
            </a:extLst>
          </p:cNvPr>
          <p:cNvGraphicFramePr>
            <a:graphicFrameLocks noChangeAspect="1"/>
          </p:cNvGraphicFramePr>
          <p:nvPr/>
        </p:nvGraphicFramePr>
        <p:xfrm>
          <a:off x="4953000" y="2078038"/>
          <a:ext cx="1981200" cy="1046162"/>
        </p:xfrm>
        <a:graphic>
          <a:graphicData uri="http://schemas.openxmlformats.org/presentationml/2006/ole">
            <mc:AlternateContent xmlns:mc="http://schemas.openxmlformats.org/markup-compatibility/2006">
              <mc:Choice xmlns:v="urn:schemas-microsoft-com:vml" Requires="v">
                <p:oleObj spid="_x0000_s60352" name="公式" r:id="rId5" imgW="762076" imgH="380890" progId="Equation.3">
                  <p:embed/>
                </p:oleObj>
              </mc:Choice>
              <mc:Fallback>
                <p:oleObj name="公式" r:id="rId5" imgW="762076" imgH="38089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078038"/>
                        <a:ext cx="198120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599" name="Object 7">
            <a:extLst>
              <a:ext uri="{FF2B5EF4-FFF2-40B4-BE49-F238E27FC236}">
                <a16:creationId xmlns:a16="http://schemas.microsoft.com/office/drawing/2014/main" id="{9245B138-52DB-4701-9E25-9E5B73C916DB}"/>
              </a:ext>
            </a:extLst>
          </p:cNvPr>
          <p:cNvGraphicFramePr>
            <a:graphicFrameLocks noChangeAspect="1"/>
          </p:cNvGraphicFramePr>
          <p:nvPr/>
        </p:nvGraphicFramePr>
        <p:xfrm>
          <a:off x="5181600" y="685800"/>
          <a:ext cx="1066800" cy="896938"/>
        </p:xfrm>
        <a:graphic>
          <a:graphicData uri="http://schemas.openxmlformats.org/presentationml/2006/ole">
            <mc:AlternateContent xmlns:mc="http://schemas.openxmlformats.org/markup-compatibility/2006">
              <mc:Choice xmlns:v="urn:schemas-microsoft-com:vml" Requires="v">
                <p:oleObj spid="_x0000_s60353" name="公式" r:id="rId7" imgW="431613" imgH="418918" progId="Equation.3">
                  <p:embed/>
                </p:oleObj>
              </mc:Choice>
              <mc:Fallback>
                <p:oleObj name="公式" r:id="rId7" imgW="431613" imgH="418918"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685800"/>
                        <a:ext cx="1066800"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8605" name="Group 13">
            <a:extLst>
              <a:ext uri="{FF2B5EF4-FFF2-40B4-BE49-F238E27FC236}">
                <a16:creationId xmlns:a16="http://schemas.microsoft.com/office/drawing/2014/main" id="{98C7B5A9-FF40-48E1-880F-FA3AE131520D}"/>
              </a:ext>
            </a:extLst>
          </p:cNvPr>
          <p:cNvGrpSpPr>
            <a:grpSpLocks/>
          </p:cNvGrpSpPr>
          <p:nvPr/>
        </p:nvGrpSpPr>
        <p:grpSpPr bwMode="auto">
          <a:xfrm>
            <a:off x="838200" y="1143000"/>
            <a:ext cx="2163763" cy="1662113"/>
            <a:chOff x="528" y="720"/>
            <a:chExt cx="1363" cy="1047"/>
          </a:xfrm>
        </p:grpSpPr>
        <p:sp>
          <p:nvSpPr>
            <p:cNvPr id="59418" name="Oval 14">
              <a:extLst>
                <a:ext uri="{FF2B5EF4-FFF2-40B4-BE49-F238E27FC236}">
                  <a16:creationId xmlns:a16="http://schemas.microsoft.com/office/drawing/2014/main" id="{A66F59F8-4F9E-46C8-9F7E-472E5E710B30}"/>
                </a:ext>
              </a:extLst>
            </p:cNvPr>
            <p:cNvSpPr>
              <a:spLocks noChangeArrowheads="1"/>
            </p:cNvSpPr>
            <p:nvPr/>
          </p:nvSpPr>
          <p:spPr bwMode="auto">
            <a:xfrm>
              <a:off x="624" y="1685"/>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9419" name="Oval 15">
              <a:extLst>
                <a:ext uri="{FF2B5EF4-FFF2-40B4-BE49-F238E27FC236}">
                  <a16:creationId xmlns:a16="http://schemas.microsoft.com/office/drawing/2014/main" id="{056F9556-4456-46A9-804C-440E1FBDFF69}"/>
                </a:ext>
              </a:extLst>
            </p:cNvPr>
            <p:cNvSpPr>
              <a:spLocks noChangeArrowheads="1"/>
            </p:cNvSpPr>
            <p:nvPr/>
          </p:nvSpPr>
          <p:spPr bwMode="auto">
            <a:xfrm>
              <a:off x="608" y="923"/>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9420" name="Text Box 16">
              <a:extLst>
                <a:ext uri="{FF2B5EF4-FFF2-40B4-BE49-F238E27FC236}">
                  <a16:creationId xmlns:a16="http://schemas.microsoft.com/office/drawing/2014/main" id="{9332FAD8-103A-453D-889D-26C6C295F162}"/>
                </a:ext>
              </a:extLst>
            </p:cNvPr>
            <p:cNvSpPr txBox="1">
              <a:spLocks noChangeArrowheads="1"/>
            </p:cNvSpPr>
            <p:nvPr/>
          </p:nvSpPr>
          <p:spPr bwMode="auto">
            <a:xfrm>
              <a:off x="528" y="912"/>
              <a:ext cx="1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graphicFrame>
          <p:nvGraphicFramePr>
            <p:cNvPr id="59421" name="Object 17">
              <a:extLst>
                <a:ext uri="{FF2B5EF4-FFF2-40B4-BE49-F238E27FC236}">
                  <a16:creationId xmlns:a16="http://schemas.microsoft.com/office/drawing/2014/main" id="{621698EB-CD48-4E50-BEF9-609489C8D94A}"/>
                </a:ext>
              </a:extLst>
            </p:cNvPr>
            <p:cNvGraphicFramePr>
              <a:graphicFrameLocks noChangeAspect="1"/>
            </p:cNvGraphicFramePr>
            <p:nvPr/>
          </p:nvGraphicFramePr>
          <p:xfrm>
            <a:off x="576" y="1248"/>
            <a:ext cx="195" cy="240"/>
          </p:xfrm>
          <a:graphic>
            <a:graphicData uri="http://schemas.openxmlformats.org/presentationml/2006/ole">
              <mc:AlternateContent xmlns:mc="http://schemas.openxmlformats.org/markup-compatibility/2006">
                <mc:Choice xmlns:v="urn:schemas-microsoft-com:vml" Requires="v">
                  <p:oleObj spid="_x0000_s60354" name="公式" r:id="rId9" imgW="98075" imgH="136166" progId="Equation.3">
                    <p:embed/>
                  </p:oleObj>
                </mc:Choice>
                <mc:Fallback>
                  <p:oleObj name="公式" r:id="rId9" imgW="98075" imgH="136166"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1248"/>
                          <a:ext cx="1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9422" name="Group 18">
              <a:extLst>
                <a:ext uri="{FF2B5EF4-FFF2-40B4-BE49-F238E27FC236}">
                  <a16:creationId xmlns:a16="http://schemas.microsoft.com/office/drawing/2014/main" id="{E2D657D9-9BE3-470A-AC01-590185C3F53D}"/>
                </a:ext>
              </a:extLst>
            </p:cNvPr>
            <p:cNvGrpSpPr>
              <a:grpSpLocks/>
            </p:cNvGrpSpPr>
            <p:nvPr/>
          </p:nvGrpSpPr>
          <p:grpSpPr bwMode="auto">
            <a:xfrm>
              <a:off x="1152" y="960"/>
              <a:ext cx="98" cy="780"/>
              <a:chOff x="1486" y="1380"/>
              <a:chExt cx="98" cy="793"/>
            </a:xfrm>
          </p:grpSpPr>
          <p:sp>
            <p:nvSpPr>
              <p:cNvPr id="59438" name="Line 19">
                <a:extLst>
                  <a:ext uri="{FF2B5EF4-FFF2-40B4-BE49-F238E27FC236}">
                    <a16:creationId xmlns:a16="http://schemas.microsoft.com/office/drawing/2014/main" id="{98A7D5D4-86AD-43AC-8C77-C3CA7D35E3DC}"/>
                  </a:ext>
                </a:extLst>
              </p:cNvPr>
              <p:cNvSpPr>
                <a:spLocks noChangeShapeType="1"/>
              </p:cNvSpPr>
              <p:nvPr/>
            </p:nvSpPr>
            <p:spPr bwMode="auto">
              <a:xfrm flipH="1">
                <a:off x="1536" y="1860"/>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39" name="Rectangle 20">
                <a:extLst>
                  <a:ext uri="{FF2B5EF4-FFF2-40B4-BE49-F238E27FC236}">
                    <a16:creationId xmlns:a16="http://schemas.microsoft.com/office/drawing/2014/main" id="{2E3692DD-8638-4004-97B0-934E216F86A3}"/>
                  </a:ext>
                </a:extLst>
              </p:cNvPr>
              <p:cNvSpPr>
                <a:spLocks noChangeArrowheads="1"/>
              </p:cNvSpPr>
              <p:nvPr/>
            </p:nvSpPr>
            <p:spPr bwMode="auto">
              <a:xfrm>
                <a:off x="1486" y="1649"/>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9440" name="Line 21">
                <a:extLst>
                  <a:ext uri="{FF2B5EF4-FFF2-40B4-BE49-F238E27FC236}">
                    <a16:creationId xmlns:a16="http://schemas.microsoft.com/office/drawing/2014/main" id="{1B4F588F-BF67-4236-88C4-542C613CD843}"/>
                  </a:ext>
                </a:extLst>
              </p:cNvPr>
              <p:cNvSpPr>
                <a:spLocks noChangeShapeType="1"/>
              </p:cNvSpPr>
              <p:nvPr/>
            </p:nvSpPr>
            <p:spPr bwMode="auto">
              <a:xfrm>
                <a:off x="1536" y="1380"/>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9423" name="Object 22">
              <a:extLst>
                <a:ext uri="{FF2B5EF4-FFF2-40B4-BE49-F238E27FC236}">
                  <a16:creationId xmlns:a16="http://schemas.microsoft.com/office/drawing/2014/main" id="{6D61ABBC-56EB-4FCB-A560-03CCC32E7698}"/>
                </a:ext>
              </a:extLst>
            </p:cNvPr>
            <p:cNvGraphicFramePr>
              <a:graphicFrameLocks noChangeAspect="1"/>
            </p:cNvGraphicFramePr>
            <p:nvPr/>
          </p:nvGraphicFramePr>
          <p:xfrm>
            <a:off x="937" y="1218"/>
            <a:ext cx="242" cy="256"/>
          </p:xfrm>
          <a:graphic>
            <a:graphicData uri="http://schemas.openxmlformats.org/presentationml/2006/ole">
              <mc:AlternateContent xmlns:mc="http://schemas.openxmlformats.org/markup-compatibility/2006">
                <mc:Choice xmlns:v="urn:schemas-microsoft-com:vml" Requires="v">
                  <p:oleObj spid="_x0000_s60355" name="公式" r:id="rId11" imgW="136085" imgH="152309" progId="Equation.3">
                    <p:embed/>
                  </p:oleObj>
                </mc:Choice>
                <mc:Fallback>
                  <p:oleObj name="公式" r:id="rId11" imgW="136085" imgH="152309"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7" y="1218"/>
                          <a:ext cx="24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24" name="Text Box 23">
              <a:extLst>
                <a:ext uri="{FF2B5EF4-FFF2-40B4-BE49-F238E27FC236}">
                  <a16:creationId xmlns:a16="http://schemas.microsoft.com/office/drawing/2014/main" id="{AAA7B41D-3EE7-4E54-A62F-08924821BBFA}"/>
                </a:ext>
              </a:extLst>
            </p:cNvPr>
            <p:cNvSpPr txBox="1">
              <a:spLocks noChangeArrowheads="1"/>
            </p:cNvSpPr>
            <p:nvPr/>
          </p:nvSpPr>
          <p:spPr bwMode="auto">
            <a:xfrm>
              <a:off x="576" y="1440"/>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sp>
          <p:nvSpPr>
            <p:cNvPr id="59425" name="Line 24">
              <a:extLst>
                <a:ext uri="{FF2B5EF4-FFF2-40B4-BE49-F238E27FC236}">
                  <a16:creationId xmlns:a16="http://schemas.microsoft.com/office/drawing/2014/main" id="{418FFFE8-F2BD-4AD2-89CA-89CD852B35CB}"/>
                </a:ext>
              </a:extLst>
            </p:cNvPr>
            <p:cNvSpPr>
              <a:spLocks noChangeShapeType="1"/>
            </p:cNvSpPr>
            <p:nvPr/>
          </p:nvSpPr>
          <p:spPr bwMode="auto">
            <a:xfrm>
              <a:off x="816" y="912"/>
              <a:ext cx="2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9426" name="Object 25">
              <a:extLst>
                <a:ext uri="{FF2B5EF4-FFF2-40B4-BE49-F238E27FC236}">
                  <a16:creationId xmlns:a16="http://schemas.microsoft.com/office/drawing/2014/main" id="{F168A6DD-A360-4EBB-A264-505D75DC12FF}"/>
                </a:ext>
              </a:extLst>
            </p:cNvPr>
            <p:cNvGraphicFramePr>
              <a:graphicFrameLocks noChangeAspect="1"/>
            </p:cNvGraphicFramePr>
            <p:nvPr/>
          </p:nvGraphicFramePr>
          <p:xfrm>
            <a:off x="1104" y="720"/>
            <a:ext cx="149" cy="227"/>
          </p:xfrm>
          <a:graphic>
            <a:graphicData uri="http://schemas.openxmlformats.org/presentationml/2006/ole">
              <mc:AlternateContent xmlns:mc="http://schemas.openxmlformats.org/markup-compatibility/2006">
                <mc:Choice xmlns:v="urn:schemas-microsoft-com:vml" Requires="v">
                  <p:oleObj spid="_x0000_s60356" name="公式" r:id="rId13" imgW="59831" imgH="125169" progId="Equation.3">
                    <p:embed/>
                  </p:oleObj>
                </mc:Choice>
                <mc:Fallback>
                  <p:oleObj name="公式" r:id="rId13" imgW="59831" imgH="125169"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4" y="720"/>
                          <a:ext cx="14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27" name="Line 26">
              <a:extLst>
                <a:ext uri="{FF2B5EF4-FFF2-40B4-BE49-F238E27FC236}">
                  <a16:creationId xmlns:a16="http://schemas.microsoft.com/office/drawing/2014/main" id="{05DDFDC2-1E65-4557-831C-4E6352EB3F27}"/>
                </a:ext>
              </a:extLst>
            </p:cNvPr>
            <p:cNvSpPr>
              <a:spLocks noChangeShapeType="1"/>
            </p:cNvSpPr>
            <p:nvPr/>
          </p:nvSpPr>
          <p:spPr bwMode="auto">
            <a:xfrm>
              <a:off x="672" y="960"/>
              <a:ext cx="1008"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28" name="Line 27">
              <a:extLst>
                <a:ext uri="{FF2B5EF4-FFF2-40B4-BE49-F238E27FC236}">
                  <a16:creationId xmlns:a16="http://schemas.microsoft.com/office/drawing/2014/main" id="{B4CAEDC4-1F67-4B3A-AA1B-75C7BF31F1C9}"/>
                </a:ext>
              </a:extLst>
            </p:cNvPr>
            <p:cNvSpPr>
              <a:spLocks noChangeShapeType="1"/>
            </p:cNvSpPr>
            <p:nvPr/>
          </p:nvSpPr>
          <p:spPr bwMode="auto">
            <a:xfrm>
              <a:off x="672" y="1728"/>
              <a:ext cx="1008"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9429" name="Group 28">
              <a:extLst>
                <a:ext uri="{FF2B5EF4-FFF2-40B4-BE49-F238E27FC236}">
                  <a16:creationId xmlns:a16="http://schemas.microsoft.com/office/drawing/2014/main" id="{0F3BDD21-F81B-4F1C-952F-F1BD4B849E3E}"/>
                </a:ext>
              </a:extLst>
            </p:cNvPr>
            <p:cNvGrpSpPr>
              <a:grpSpLocks/>
            </p:cNvGrpSpPr>
            <p:nvPr/>
          </p:nvGrpSpPr>
          <p:grpSpPr bwMode="auto">
            <a:xfrm>
              <a:off x="1632" y="959"/>
              <a:ext cx="98" cy="780"/>
              <a:chOff x="1486" y="1380"/>
              <a:chExt cx="98" cy="793"/>
            </a:xfrm>
          </p:grpSpPr>
          <p:sp>
            <p:nvSpPr>
              <p:cNvPr id="59435" name="Line 29">
                <a:extLst>
                  <a:ext uri="{FF2B5EF4-FFF2-40B4-BE49-F238E27FC236}">
                    <a16:creationId xmlns:a16="http://schemas.microsoft.com/office/drawing/2014/main" id="{D4A1D06E-1F61-4644-96C0-CBCA91DF2AFE}"/>
                  </a:ext>
                </a:extLst>
              </p:cNvPr>
              <p:cNvSpPr>
                <a:spLocks noChangeShapeType="1"/>
              </p:cNvSpPr>
              <p:nvPr/>
            </p:nvSpPr>
            <p:spPr bwMode="auto">
              <a:xfrm flipH="1">
                <a:off x="1536" y="1860"/>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36" name="Rectangle 30">
                <a:extLst>
                  <a:ext uri="{FF2B5EF4-FFF2-40B4-BE49-F238E27FC236}">
                    <a16:creationId xmlns:a16="http://schemas.microsoft.com/office/drawing/2014/main" id="{CD3F2284-551E-4E69-AD75-4C48ED1C97A7}"/>
                  </a:ext>
                </a:extLst>
              </p:cNvPr>
              <p:cNvSpPr>
                <a:spLocks noChangeArrowheads="1"/>
              </p:cNvSpPr>
              <p:nvPr/>
            </p:nvSpPr>
            <p:spPr bwMode="auto">
              <a:xfrm>
                <a:off x="1486" y="1649"/>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9437" name="Line 31">
                <a:extLst>
                  <a:ext uri="{FF2B5EF4-FFF2-40B4-BE49-F238E27FC236}">
                    <a16:creationId xmlns:a16="http://schemas.microsoft.com/office/drawing/2014/main" id="{3AE2209B-268C-4E5B-AB2E-71EE62220732}"/>
                  </a:ext>
                </a:extLst>
              </p:cNvPr>
              <p:cNvSpPr>
                <a:spLocks noChangeShapeType="1"/>
              </p:cNvSpPr>
              <p:nvPr/>
            </p:nvSpPr>
            <p:spPr bwMode="auto">
              <a:xfrm>
                <a:off x="1536" y="1380"/>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9430" name="Object 32">
              <a:extLst>
                <a:ext uri="{FF2B5EF4-FFF2-40B4-BE49-F238E27FC236}">
                  <a16:creationId xmlns:a16="http://schemas.microsoft.com/office/drawing/2014/main" id="{FD9153C2-B445-4380-B129-4ED7BB7E4A70}"/>
                </a:ext>
              </a:extLst>
            </p:cNvPr>
            <p:cNvGraphicFramePr>
              <a:graphicFrameLocks noChangeAspect="1"/>
            </p:cNvGraphicFramePr>
            <p:nvPr/>
          </p:nvGraphicFramePr>
          <p:xfrm>
            <a:off x="1392" y="1200"/>
            <a:ext cx="242" cy="256"/>
          </p:xfrm>
          <a:graphic>
            <a:graphicData uri="http://schemas.openxmlformats.org/presentationml/2006/ole">
              <mc:AlternateContent xmlns:mc="http://schemas.openxmlformats.org/markup-compatibility/2006">
                <mc:Choice xmlns:v="urn:schemas-microsoft-com:vml" Requires="v">
                  <p:oleObj spid="_x0000_s60357" name="公式" r:id="rId15" imgW="136085" imgH="152309" progId="Equation.3">
                    <p:embed/>
                  </p:oleObj>
                </mc:Choice>
                <mc:Fallback>
                  <p:oleObj name="公式" r:id="rId15" imgW="136085" imgH="152309" progId="Equation.3">
                    <p:embed/>
                    <p:pic>
                      <p:nvPicPr>
                        <p:cNvPr id="0"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2" y="1200"/>
                          <a:ext cx="24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31" name="Line 33">
              <a:extLst>
                <a:ext uri="{FF2B5EF4-FFF2-40B4-BE49-F238E27FC236}">
                  <a16:creationId xmlns:a16="http://schemas.microsoft.com/office/drawing/2014/main" id="{F3B16C3B-F10E-452E-BAD6-E0103CE3DE5C}"/>
                </a:ext>
              </a:extLst>
            </p:cNvPr>
            <p:cNvSpPr>
              <a:spLocks noChangeShapeType="1"/>
            </p:cNvSpPr>
            <p:nvPr/>
          </p:nvSpPr>
          <p:spPr bwMode="auto">
            <a:xfrm>
              <a:off x="1296" y="1104"/>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9432" name="Object 34">
              <a:extLst>
                <a:ext uri="{FF2B5EF4-FFF2-40B4-BE49-F238E27FC236}">
                  <a16:creationId xmlns:a16="http://schemas.microsoft.com/office/drawing/2014/main" id="{C0AE69DA-C91B-4AEF-80DE-A85F492BCAA8}"/>
                </a:ext>
              </a:extLst>
            </p:cNvPr>
            <p:cNvGraphicFramePr>
              <a:graphicFrameLocks noChangeAspect="1"/>
            </p:cNvGraphicFramePr>
            <p:nvPr/>
          </p:nvGraphicFramePr>
          <p:xfrm>
            <a:off x="1248" y="1392"/>
            <a:ext cx="195" cy="272"/>
          </p:xfrm>
          <a:graphic>
            <a:graphicData uri="http://schemas.openxmlformats.org/presentationml/2006/ole">
              <mc:AlternateContent xmlns:mc="http://schemas.openxmlformats.org/markup-compatibility/2006">
                <mc:Choice xmlns:v="urn:schemas-microsoft-com:vml" Requires="v">
                  <p:oleObj spid="_x0000_s60358" name="公式" r:id="rId17" imgW="98075" imgH="163305" progId="Equation.3">
                    <p:embed/>
                  </p:oleObj>
                </mc:Choice>
                <mc:Fallback>
                  <p:oleObj name="公式" r:id="rId17" imgW="98075" imgH="163305" progId="Equation.3">
                    <p:embed/>
                    <p:pic>
                      <p:nvPicPr>
                        <p:cNvPr id="0"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48" y="1392"/>
                          <a:ext cx="195"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3" name="Object 35">
              <a:extLst>
                <a:ext uri="{FF2B5EF4-FFF2-40B4-BE49-F238E27FC236}">
                  <a16:creationId xmlns:a16="http://schemas.microsoft.com/office/drawing/2014/main" id="{C15D40AE-92C1-4FBC-88B0-F7720E21AF87}"/>
                </a:ext>
              </a:extLst>
            </p:cNvPr>
            <p:cNvGraphicFramePr>
              <a:graphicFrameLocks noChangeAspect="1"/>
            </p:cNvGraphicFramePr>
            <p:nvPr/>
          </p:nvGraphicFramePr>
          <p:xfrm>
            <a:off x="1680" y="1392"/>
            <a:ext cx="211" cy="272"/>
          </p:xfrm>
          <a:graphic>
            <a:graphicData uri="http://schemas.openxmlformats.org/presentationml/2006/ole">
              <mc:AlternateContent xmlns:mc="http://schemas.openxmlformats.org/markup-compatibility/2006">
                <mc:Choice xmlns:v="urn:schemas-microsoft-com:vml" Requires="v">
                  <p:oleObj spid="_x0000_s60359" name="公式" r:id="rId19" imgW="114265" imgH="163305" progId="Equation.3">
                    <p:embed/>
                  </p:oleObj>
                </mc:Choice>
                <mc:Fallback>
                  <p:oleObj name="公式" r:id="rId19" imgW="114265" imgH="163305" progId="Equation.3">
                    <p:embed/>
                    <p:pic>
                      <p:nvPicPr>
                        <p:cNvPr id="0"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80" y="1392"/>
                          <a:ext cx="21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34" name="Line 36">
              <a:extLst>
                <a:ext uri="{FF2B5EF4-FFF2-40B4-BE49-F238E27FC236}">
                  <a16:creationId xmlns:a16="http://schemas.microsoft.com/office/drawing/2014/main" id="{C2B8D4B8-F93B-4A1F-8732-63DD5CF11718}"/>
                </a:ext>
              </a:extLst>
            </p:cNvPr>
            <p:cNvSpPr>
              <a:spLocks noChangeShapeType="1"/>
            </p:cNvSpPr>
            <p:nvPr/>
          </p:nvSpPr>
          <p:spPr bwMode="auto">
            <a:xfrm>
              <a:off x="1776" y="1104"/>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238629" name="Group 37">
            <a:extLst>
              <a:ext uri="{FF2B5EF4-FFF2-40B4-BE49-F238E27FC236}">
                <a16:creationId xmlns:a16="http://schemas.microsoft.com/office/drawing/2014/main" id="{86448FE3-92E3-4395-A9FA-E93BA34B435F}"/>
              </a:ext>
            </a:extLst>
          </p:cNvPr>
          <p:cNvGrpSpPr>
            <a:grpSpLocks/>
          </p:cNvGrpSpPr>
          <p:nvPr/>
        </p:nvGrpSpPr>
        <p:grpSpPr bwMode="auto">
          <a:xfrm>
            <a:off x="1066800" y="3505200"/>
            <a:ext cx="1447800" cy="1662113"/>
            <a:chOff x="672" y="2208"/>
            <a:chExt cx="912" cy="1047"/>
          </a:xfrm>
        </p:grpSpPr>
        <p:sp>
          <p:nvSpPr>
            <p:cNvPr id="59405" name="Line 38">
              <a:extLst>
                <a:ext uri="{FF2B5EF4-FFF2-40B4-BE49-F238E27FC236}">
                  <a16:creationId xmlns:a16="http://schemas.microsoft.com/office/drawing/2014/main" id="{059CD47B-8ED8-44E4-A6B3-26A6AD8F3753}"/>
                </a:ext>
              </a:extLst>
            </p:cNvPr>
            <p:cNvSpPr>
              <a:spLocks noChangeShapeType="1"/>
            </p:cNvSpPr>
            <p:nvPr/>
          </p:nvSpPr>
          <p:spPr bwMode="auto">
            <a:xfrm flipH="1">
              <a:off x="1536" y="2916"/>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06" name="Rectangle 39">
              <a:extLst>
                <a:ext uri="{FF2B5EF4-FFF2-40B4-BE49-F238E27FC236}">
                  <a16:creationId xmlns:a16="http://schemas.microsoft.com/office/drawing/2014/main" id="{50A770C2-179C-4794-AA8F-1ADDBB092935}"/>
                </a:ext>
              </a:extLst>
            </p:cNvPr>
            <p:cNvSpPr>
              <a:spLocks noChangeArrowheads="1"/>
            </p:cNvSpPr>
            <p:nvPr/>
          </p:nvSpPr>
          <p:spPr bwMode="auto">
            <a:xfrm>
              <a:off x="1486" y="2705"/>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9407" name="Oval 40">
              <a:extLst>
                <a:ext uri="{FF2B5EF4-FFF2-40B4-BE49-F238E27FC236}">
                  <a16:creationId xmlns:a16="http://schemas.microsoft.com/office/drawing/2014/main" id="{A933F830-64D1-4C7E-A9E3-14A35AC43B74}"/>
                </a:ext>
              </a:extLst>
            </p:cNvPr>
            <p:cNvSpPr>
              <a:spLocks noChangeArrowheads="1"/>
            </p:cNvSpPr>
            <p:nvPr/>
          </p:nvSpPr>
          <p:spPr bwMode="auto">
            <a:xfrm>
              <a:off x="768" y="3196"/>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9408" name="Oval 41">
              <a:extLst>
                <a:ext uri="{FF2B5EF4-FFF2-40B4-BE49-F238E27FC236}">
                  <a16:creationId xmlns:a16="http://schemas.microsoft.com/office/drawing/2014/main" id="{945325E1-3C41-4019-95CA-4578A8BC9B42}"/>
                </a:ext>
              </a:extLst>
            </p:cNvPr>
            <p:cNvSpPr>
              <a:spLocks noChangeArrowheads="1"/>
            </p:cNvSpPr>
            <p:nvPr/>
          </p:nvSpPr>
          <p:spPr bwMode="auto">
            <a:xfrm>
              <a:off x="752" y="2411"/>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9409" name="Text Box 42">
              <a:extLst>
                <a:ext uri="{FF2B5EF4-FFF2-40B4-BE49-F238E27FC236}">
                  <a16:creationId xmlns:a16="http://schemas.microsoft.com/office/drawing/2014/main" id="{7594E8DD-1625-40DA-97FE-E31C974513E7}"/>
                </a:ext>
              </a:extLst>
            </p:cNvPr>
            <p:cNvSpPr txBox="1">
              <a:spLocks noChangeArrowheads="1"/>
            </p:cNvSpPr>
            <p:nvPr/>
          </p:nvSpPr>
          <p:spPr bwMode="auto">
            <a:xfrm>
              <a:off x="672" y="2400"/>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graphicFrame>
          <p:nvGraphicFramePr>
            <p:cNvPr id="59410" name="Object 43">
              <a:extLst>
                <a:ext uri="{FF2B5EF4-FFF2-40B4-BE49-F238E27FC236}">
                  <a16:creationId xmlns:a16="http://schemas.microsoft.com/office/drawing/2014/main" id="{6BF67A06-B98C-40AD-88C6-F9D2D677294D}"/>
                </a:ext>
              </a:extLst>
            </p:cNvPr>
            <p:cNvGraphicFramePr>
              <a:graphicFrameLocks noChangeAspect="1"/>
            </p:cNvGraphicFramePr>
            <p:nvPr/>
          </p:nvGraphicFramePr>
          <p:xfrm>
            <a:off x="720" y="2736"/>
            <a:ext cx="195" cy="240"/>
          </p:xfrm>
          <a:graphic>
            <a:graphicData uri="http://schemas.openxmlformats.org/presentationml/2006/ole">
              <mc:AlternateContent xmlns:mc="http://schemas.openxmlformats.org/markup-compatibility/2006">
                <mc:Choice xmlns:v="urn:schemas-microsoft-com:vml" Requires="v">
                  <p:oleObj spid="_x0000_s60360" name="公式" r:id="rId21" imgW="98075" imgH="136166" progId="Equation.3">
                    <p:embed/>
                  </p:oleObj>
                </mc:Choice>
                <mc:Fallback>
                  <p:oleObj name="公式" r:id="rId21" imgW="98075" imgH="136166" progId="Equation.3">
                    <p:embed/>
                    <p:pic>
                      <p:nvPicPr>
                        <p:cNvPr id="0" name="Object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0" y="2736"/>
                          <a:ext cx="1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11" name="Line 44">
              <a:extLst>
                <a:ext uri="{FF2B5EF4-FFF2-40B4-BE49-F238E27FC236}">
                  <a16:creationId xmlns:a16="http://schemas.microsoft.com/office/drawing/2014/main" id="{FE9912DA-89BA-4FE4-94CC-565A7B13B5E1}"/>
                </a:ext>
              </a:extLst>
            </p:cNvPr>
            <p:cNvSpPr>
              <a:spLocks noChangeShapeType="1"/>
            </p:cNvSpPr>
            <p:nvPr/>
          </p:nvSpPr>
          <p:spPr bwMode="auto">
            <a:xfrm>
              <a:off x="816" y="3216"/>
              <a:ext cx="7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2" name="Line 45">
              <a:extLst>
                <a:ext uri="{FF2B5EF4-FFF2-40B4-BE49-F238E27FC236}">
                  <a16:creationId xmlns:a16="http://schemas.microsoft.com/office/drawing/2014/main" id="{0D51D8FF-C55C-481F-A07D-2F5D1368591F}"/>
                </a:ext>
              </a:extLst>
            </p:cNvPr>
            <p:cNvSpPr>
              <a:spLocks noChangeShapeType="1"/>
            </p:cNvSpPr>
            <p:nvPr/>
          </p:nvSpPr>
          <p:spPr bwMode="auto">
            <a:xfrm>
              <a:off x="816" y="2436"/>
              <a:ext cx="72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413" name="Line 46">
              <a:extLst>
                <a:ext uri="{FF2B5EF4-FFF2-40B4-BE49-F238E27FC236}">
                  <a16:creationId xmlns:a16="http://schemas.microsoft.com/office/drawing/2014/main" id="{22B55A82-7AC7-4A47-B3B5-61486EA843C7}"/>
                </a:ext>
              </a:extLst>
            </p:cNvPr>
            <p:cNvSpPr>
              <a:spLocks noChangeShapeType="1"/>
            </p:cNvSpPr>
            <p:nvPr/>
          </p:nvSpPr>
          <p:spPr bwMode="auto">
            <a:xfrm>
              <a:off x="1536" y="2436"/>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9414" name="Object 47">
              <a:extLst>
                <a:ext uri="{FF2B5EF4-FFF2-40B4-BE49-F238E27FC236}">
                  <a16:creationId xmlns:a16="http://schemas.microsoft.com/office/drawing/2014/main" id="{14F89107-A4AE-487B-B51C-9DE8BF56495D}"/>
                </a:ext>
              </a:extLst>
            </p:cNvPr>
            <p:cNvGraphicFramePr>
              <a:graphicFrameLocks noChangeAspect="1"/>
            </p:cNvGraphicFramePr>
            <p:nvPr/>
          </p:nvGraphicFramePr>
          <p:xfrm>
            <a:off x="1270" y="2706"/>
            <a:ext cx="196" cy="195"/>
          </p:xfrm>
          <a:graphic>
            <a:graphicData uri="http://schemas.openxmlformats.org/presentationml/2006/ole">
              <mc:AlternateContent xmlns:mc="http://schemas.openxmlformats.org/markup-compatibility/2006">
                <mc:Choice xmlns:v="urn:schemas-microsoft-com:vml" Requires="v">
                  <p:oleObj spid="_x0000_s60361" name="公式" r:id="rId23" imgW="98075" imgH="98030" progId="Equation.3">
                    <p:embed/>
                  </p:oleObj>
                </mc:Choice>
                <mc:Fallback>
                  <p:oleObj name="公式" r:id="rId23" imgW="98075" imgH="98030" progId="Equation.3">
                    <p:embed/>
                    <p:pic>
                      <p:nvPicPr>
                        <p:cNvPr id="0" name="Object 4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70" y="2706"/>
                          <a:ext cx="196"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15" name="Text Box 48">
              <a:extLst>
                <a:ext uri="{FF2B5EF4-FFF2-40B4-BE49-F238E27FC236}">
                  <a16:creationId xmlns:a16="http://schemas.microsoft.com/office/drawing/2014/main" id="{58C710E3-BCA6-4DD4-A6A8-41FC2F655C9B}"/>
                </a:ext>
              </a:extLst>
            </p:cNvPr>
            <p:cNvSpPr txBox="1">
              <a:spLocks noChangeArrowheads="1"/>
            </p:cNvSpPr>
            <p:nvPr/>
          </p:nvSpPr>
          <p:spPr bwMode="auto">
            <a:xfrm>
              <a:off x="720" y="2928"/>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sp>
          <p:nvSpPr>
            <p:cNvPr id="59416" name="Line 49">
              <a:extLst>
                <a:ext uri="{FF2B5EF4-FFF2-40B4-BE49-F238E27FC236}">
                  <a16:creationId xmlns:a16="http://schemas.microsoft.com/office/drawing/2014/main" id="{FE723C9E-4F87-4A7C-A982-44C70448AD6A}"/>
                </a:ext>
              </a:extLst>
            </p:cNvPr>
            <p:cNvSpPr>
              <a:spLocks noChangeShapeType="1"/>
            </p:cNvSpPr>
            <p:nvPr/>
          </p:nvSpPr>
          <p:spPr bwMode="auto">
            <a:xfrm>
              <a:off x="960" y="2352"/>
              <a:ext cx="2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9417" name="Object 50">
              <a:extLst>
                <a:ext uri="{FF2B5EF4-FFF2-40B4-BE49-F238E27FC236}">
                  <a16:creationId xmlns:a16="http://schemas.microsoft.com/office/drawing/2014/main" id="{5287B39D-19FA-4A38-8467-1F79D75F95B5}"/>
                </a:ext>
              </a:extLst>
            </p:cNvPr>
            <p:cNvGraphicFramePr>
              <a:graphicFrameLocks noChangeAspect="1"/>
            </p:cNvGraphicFramePr>
            <p:nvPr/>
          </p:nvGraphicFramePr>
          <p:xfrm>
            <a:off x="1248" y="2208"/>
            <a:ext cx="149" cy="227"/>
          </p:xfrm>
          <a:graphic>
            <a:graphicData uri="http://schemas.openxmlformats.org/presentationml/2006/ole">
              <mc:AlternateContent xmlns:mc="http://schemas.openxmlformats.org/markup-compatibility/2006">
                <mc:Choice xmlns:v="urn:schemas-microsoft-com:vml" Requires="v">
                  <p:oleObj spid="_x0000_s60362" name="公式" r:id="rId25" imgW="59831" imgH="125169" progId="Equation.3">
                    <p:embed/>
                  </p:oleObj>
                </mc:Choice>
                <mc:Fallback>
                  <p:oleObj name="公式" r:id="rId25" imgW="59831" imgH="125169" progId="Equation.3">
                    <p:embed/>
                    <p:pic>
                      <p:nvPicPr>
                        <p:cNvPr id="0" name="Object 5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48" y="2208"/>
                          <a:ext cx="14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8643" name="AutoShape 51">
            <a:extLst>
              <a:ext uri="{FF2B5EF4-FFF2-40B4-BE49-F238E27FC236}">
                <a16:creationId xmlns:a16="http://schemas.microsoft.com/office/drawing/2014/main" id="{27CAFE3E-6519-48F9-8A90-9C9D568CE4C9}"/>
              </a:ext>
            </a:extLst>
          </p:cNvPr>
          <p:cNvSpPr>
            <a:spLocks noChangeArrowheads="1"/>
          </p:cNvSpPr>
          <p:nvPr/>
        </p:nvSpPr>
        <p:spPr bwMode="auto">
          <a:xfrm>
            <a:off x="1676400" y="2971800"/>
            <a:ext cx="381000" cy="457200"/>
          </a:xfrm>
          <a:prstGeom prst="downArrow">
            <a:avLst>
              <a:gd name="adj1" fmla="val 50000"/>
              <a:gd name="adj2" fmla="val 30000"/>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aphicFrame>
        <p:nvGraphicFramePr>
          <p:cNvPr id="238644" name="Object 52">
            <a:extLst>
              <a:ext uri="{FF2B5EF4-FFF2-40B4-BE49-F238E27FC236}">
                <a16:creationId xmlns:a16="http://schemas.microsoft.com/office/drawing/2014/main" id="{CBF935CE-EADE-4301-A473-969CECD3978F}"/>
              </a:ext>
            </a:extLst>
          </p:cNvPr>
          <p:cNvGraphicFramePr>
            <a:graphicFrameLocks noChangeAspect="1"/>
          </p:cNvGraphicFramePr>
          <p:nvPr/>
        </p:nvGraphicFramePr>
        <p:xfrm>
          <a:off x="4114800" y="3733800"/>
          <a:ext cx="2754313" cy="1166813"/>
        </p:xfrm>
        <a:graphic>
          <a:graphicData uri="http://schemas.openxmlformats.org/presentationml/2006/ole">
            <mc:AlternateContent xmlns:mc="http://schemas.openxmlformats.org/markup-compatibility/2006">
              <mc:Choice xmlns:v="urn:schemas-microsoft-com:vml" Requires="v">
                <p:oleObj spid="_x0000_s60363" name="公式" r:id="rId27" imgW="952595" imgH="364746" progId="Equation.3">
                  <p:embed/>
                </p:oleObj>
              </mc:Choice>
              <mc:Fallback>
                <p:oleObj name="公式" r:id="rId27" imgW="952595" imgH="364746" progId="Equation.3">
                  <p:embed/>
                  <p:pic>
                    <p:nvPicPr>
                      <p:cNvPr id="0" name="Object 5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14800" y="3733800"/>
                        <a:ext cx="2754313" cy="116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3" name="Text Box 56">
            <a:extLst>
              <a:ext uri="{FF2B5EF4-FFF2-40B4-BE49-F238E27FC236}">
                <a16:creationId xmlns:a16="http://schemas.microsoft.com/office/drawing/2014/main" id="{A96F43EE-D400-4A57-985B-7FF15A5C090E}"/>
              </a:ext>
            </a:extLst>
          </p:cNvPr>
          <p:cNvSpPr txBox="1">
            <a:spLocks noChangeArrowheads="1"/>
          </p:cNvSpPr>
          <p:nvPr/>
        </p:nvSpPr>
        <p:spPr bwMode="auto">
          <a:xfrm>
            <a:off x="3429000" y="457200"/>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对照</a:t>
            </a:r>
          </a:p>
        </p:txBody>
      </p:sp>
      <p:sp>
        <p:nvSpPr>
          <p:cNvPr id="59404" name="Text Box 57">
            <a:extLst>
              <a:ext uri="{FF2B5EF4-FFF2-40B4-BE49-F238E27FC236}">
                <a16:creationId xmlns:a16="http://schemas.microsoft.com/office/drawing/2014/main" id="{B72A51ED-DF27-43F6-8570-71525E79E70A}"/>
              </a:ext>
            </a:extLst>
          </p:cNvPr>
          <p:cNvSpPr txBox="1">
            <a:spLocks noChangeArrowheads="1"/>
          </p:cNvSpPr>
          <p:nvPr/>
        </p:nvSpPr>
        <p:spPr bwMode="auto">
          <a:xfrm>
            <a:off x="3429000" y="1524000"/>
            <a:ext cx="510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得到</a:t>
            </a:r>
            <a:r>
              <a:rPr lang="en-US" altLang="zh-CN" sz="2800" b="1" i="0"/>
              <a:t>2</a:t>
            </a:r>
            <a:r>
              <a:rPr lang="zh-CN" altLang="en-US" sz="2800" b="1" i="0"/>
              <a:t>个阻抗并联时等效阻抗为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238605"/>
                                        </p:tgtEl>
                                        <p:attrNameLst>
                                          <p:attrName>style.visibility</p:attrName>
                                        </p:attrNameLst>
                                      </p:cBhvr>
                                      <p:to>
                                        <p:strVal val="visible"/>
                                      </p:to>
                                    </p:set>
                                    <p:anim calcmode="lin" valueType="num">
                                      <p:cBhvr>
                                        <p:cTn id="7" dur="500" fill="hold"/>
                                        <p:tgtEl>
                                          <p:spTgt spid="238605"/>
                                        </p:tgtEl>
                                        <p:attrNameLst>
                                          <p:attrName>ppt_w</p:attrName>
                                        </p:attrNameLst>
                                      </p:cBhvr>
                                      <p:tavLst>
                                        <p:tav tm="0">
                                          <p:val>
                                            <p:strVal val="2/3*#ppt_w"/>
                                          </p:val>
                                        </p:tav>
                                        <p:tav tm="100000">
                                          <p:val>
                                            <p:strVal val="#ppt_w"/>
                                          </p:val>
                                        </p:tav>
                                      </p:tavLst>
                                    </p:anim>
                                    <p:anim calcmode="lin" valueType="num">
                                      <p:cBhvr>
                                        <p:cTn id="8" dur="500" fill="hold"/>
                                        <p:tgtEl>
                                          <p:spTgt spid="238605"/>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40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8599"/>
                                        </p:tgtEl>
                                        <p:attrNameLst>
                                          <p:attrName>style.visibility</p:attrName>
                                        </p:attrNameLst>
                                      </p:cBhvr>
                                      <p:to>
                                        <p:strVal val="visible"/>
                                      </p:to>
                                    </p:set>
                                    <p:animEffect transition="in" filter="wipe(left)">
                                      <p:cBhvr>
                                        <p:cTn id="17" dur="500"/>
                                        <p:tgtEl>
                                          <p:spTgt spid="2385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940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38598"/>
                                        </p:tgtEl>
                                        <p:attrNameLst>
                                          <p:attrName>style.visibility</p:attrName>
                                        </p:attrNameLst>
                                      </p:cBhvr>
                                      <p:to>
                                        <p:strVal val="visible"/>
                                      </p:to>
                                    </p:set>
                                    <p:animEffect transition="in" filter="wipe(left)">
                                      <p:cBhvr>
                                        <p:cTn id="26" dur="500"/>
                                        <p:tgtEl>
                                          <p:spTgt spid="23859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238643"/>
                                        </p:tgtEl>
                                        <p:attrNameLst>
                                          <p:attrName>style.visibility</p:attrName>
                                        </p:attrNameLst>
                                      </p:cBhvr>
                                      <p:to>
                                        <p:strVal val="visible"/>
                                      </p:to>
                                    </p:set>
                                    <p:animEffect transition="in" filter="wipe(up)">
                                      <p:cBhvr>
                                        <p:cTn id="31" dur="500"/>
                                        <p:tgtEl>
                                          <p:spTgt spid="23864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272" fill="hold" nodeType="clickEffect">
                                  <p:stCondLst>
                                    <p:cond delay="0"/>
                                  </p:stCondLst>
                                  <p:childTnLst>
                                    <p:set>
                                      <p:cBhvr>
                                        <p:cTn id="35" dur="1" fill="hold">
                                          <p:stCondLst>
                                            <p:cond delay="0"/>
                                          </p:stCondLst>
                                        </p:cTn>
                                        <p:tgtEl>
                                          <p:spTgt spid="238629"/>
                                        </p:tgtEl>
                                        <p:attrNameLst>
                                          <p:attrName>style.visibility</p:attrName>
                                        </p:attrNameLst>
                                      </p:cBhvr>
                                      <p:to>
                                        <p:strVal val="visible"/>
                                      </p:to>
                                    </p:set>
                                    <p:anim calcmode="lin" valueType="num">
                                      <p:cBhvr>
                                        <p:cTn id="36" dur="500" fill="hold"/>
                                        <p:tgtEl>
                                          <p:spTgt spid="238629"/>
                                        </p:tgtEl>
                                        <p:attrNameLst>
                                          <p:attrName>ppt_w</p:attrName>
                                        </p:attrNameLst>
                                      </p:cBhvr>
                                      <p:tavLst>
                                        <p:tav tm="0">
                                          <p:val>
                                            <p:strVal val="2/3*#ppt_w"/>
                                          </p:val>
                                        </p:tav>
                                        <p:tav tm="100000">
                                          <p:val>
                                            <p:strVal val="#ppt_w"/>
                                          </p:val>
                                        </p:tav>
                                      </p:tavLst>
                                    </p:anim>
                                    <p:anim calcmode="lin" valueType="num">
                                      <p:cBhvr>
                                        <p:cTn id="37" dur="500" fill="hold"/>
                                        <p:tgtEl>
                                          <p:spTgt spid="238629"/>
                                        </p:tgtEl>
                                        <p:attrNameLst>
                                          <p:attrName>ppt_h</p:attrName>
                                        </p:attrNameLst>
                                      </p:cBhvr>
                                      <p:tavLst>
                                        <p:tav tm="0">
                                          <p:val>
                                            <p:strVal val="2/3*#ppt_h"/>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238597"/>
                                        </p:tgtEl>
                                        <p:attrNameLst>
                                          <p:attrName>style.visibility</p:attrName>
                                        </p:attrNameLst>
                                      </p:cBhvr>
                                      <p:to>
                                        <p:strVal val="visible"/>
                                      </p:to>
                                    </p:set>
                                    <p:animEffect transition="in" filter="blinds(vertical)">
                                      <p:cBhvr>
                                        <p:cTn id="42" dur="500"/>
                                        <p:tgtEl>
                                          <p:spTgt spid="238597"/>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238644"/>
                                        </p:tgtEl>
                                        <p:attrNameLst>
                                          <p:attrName>style.visibility</p:attrName>
                                        </p:attrNameLst>
                                      </p:cBhvr>
                                      <p:to>
                                        <p:strVal val="visible"/>
                                      </p:to>
                                    </p:set>
                                    <p:animEffect transition="in" filter="wipe(left)">
                                      <p:cBhvr>
                                        <p:cTn id="46" dur="500"/>
                                        <p:tgtEl>
                                          <p:spTgt spid="238644"/>
                                        </p:tgtEl>
                                      </p:cBhvr>
                                    </p:animEffect>
                                  </p:childTnLst>
                                </p:cTn>
                              </p:par>
                            </p:childTnLst>
                          </p:cTn>
                        </p:par>
                        <p:par>
                          <p:cTn id="47" fill="hold" nodeType="afterGroup">
                            <p:stCondLst>
                              <p:cond delay="1000"/>
                            </p:stCondLst>
                            <p:childTnLst>
                              <p:par>
                                <p:cTn id="48" presetID="22" presetClass="entr" presetSubtype="8" fill="hold" nodeType="afterEffect">
                                  <p:stCondLst>
                                    <p:cond delay="0"/>
                                  </p:stCondLst>
                                  <p:childTnLst>
                                    <p:set>
                                      <p:cBhvr>
                                        <p:cTn id="49" dur="1" fill="hold">
                                          <p:stCondLst>
                                            <p:cond delay="0"/>
                                          </p:stCondLst>
                                        </p:cTn>
                                        <p:tgtEl>
                                          <p:spTgt spid="238596"/>
                                        </p:tgtEl>
                                        <p:attrNameLst>
                                          <p:attrName>style.visibility</p:attrName>
                                        </p:attrNameLst>
                                      </p:cBhvr>
                                      <p:to>
                                        <p:strVal val="visible"/>
                                      </p:to>
                                    </p:set>
                                    <p:animEffect transition="in" filter="wipe(left)">
                                      <p:cBhvr>
                                        <p:cTn id="50" dur="500"/>
                                        <p:tgtEl>
                                          <p:spTgt spid="238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7" grpId="0" autoUpdateAnimBg="0"/>
      <p:bldP spid="59403" grpId="0"/>
      <p:bldP spid="5940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a:extLst>
              <a:ext uri="{FF2B5EF4-FFF2-40B4-BE49-F238E27FC236}">
                <a16:creationId xmlns:a16="http://schemas.microsoft.com/office/drawing/2014/main" id="{A35B41D7-8BB1-484E-BB60-F1B00FC445C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4A0FDFB-2B14-495F-B718-41784A0B5AA9}" type="slidenum">
              <a:rPr lang="en-US" altLang="zh-CN" sz="1400" smtClean="0"/>
              <a:pPr>
                <a:spcBef>
                  <a:spcPct val="0"/>
                </a:spcBef>
                <a:buFontTx/>
                <a:buNone/>
              </a:pPr>
              <a:t>52</a:t>
            </a:fld>
            <a:endParaRPr lang="en-US" altLang="zh-CN" sz="1400"/>
          </a:p>
        </p:txBody>
      </p:sp>
      <p:sp>
        <p:nvSpPr>
          <p:cNvPr id="60419" name="Rectangle 3">
            <a:extLst>
              <a:ext uri="{FF2B5EF4-FFF2-40B4-BE49-F238E27FC236}">
                <a16:creationId xmlns:a16="http://schemas.microsoft.com/office/drawing/2014/main" id="{359D2576-8218-4EC2-9E06-10051D405C16}"/>
              </a:ext>
            </a:extLst>
          </p:cNvPr>
          <p:cNvSpPr>
            <a:spLocks noChangeArrowheads="1"/>
          </p:cNvSpPr>
          <p:nvPr/>
        </p:nvSpPr>
        <p:spPr bwMode="auto">
          <a:xfrm>
            <a:off x="533400" y="1143000"/>
            <a:ext cx="81534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800" b="1" i="0">
                <a:latin typeface="Times New Roman" panose="02020603050405020304" pitchFamily="18" charset="0"/>
              </a:rPr>
              <a:t>       </a:t>
            </a:r>
            <a:r>
              <a:rPr kumimoji="1" lang="zh-CN" altLang="en-US" sz="2800" b="1" i="0">
                <a:latin typeface="Times New Roman" panose="02020603050405020304" pitchFamily="18" charset="0"/>
              </a:rPr>
              <a:t>复阻抗的倒数称为复导纳，简称导纳。当并联支路较多时，应用导纳计算比用阻抗计算要简单。</a:t>
            </a:r>
          </a:p>
        </p:txBody>
      </p:sp>
      <p:graphicFrame>
        <p:nvGraphicFramePr>
          <p:cNvPr id="60420" name="Object 9">
            <a:extLst>
              <a:ext uri="{FF2B5EF4-FFF2-40B4-BE49-F238E27FC236}">
                <a16:creationId xmlns:a16="http://schemas.microsoft.com/office/drawing/2014/main" id="{CF9E19B2-3B82-4F84-83AA-0F77DD9603D9}"/>
              </a:ext>
            </a:extLst>
          </p:cNvPr>
          <p:cNvGraphicFramePr>
            <a:graphicFrameLocks noChangeAspect="1"/>
          </p:cNvGraphicFramePr>
          <p:nvPr/>
        </p:nvGraphicFramePr>
        <p:xfrm>
          <a:off x="4059238" y="3157538"/>
          <a:ext cx="3560762" cy="1033462"/>
        </p:xfrm>
        <a:graphic>
          <a:graphicData uri="http://schemas.openxmlformats.org/presentationml/2006/ole">
            <mc:AlternateContent xmlns:mc="http://schemas.openxmlformats.org/markup-compatibility/2006">
              <mc:Choice xmlns:v="urn:schemas-microsoft-com:vml" Requires="v">
                <p:oleObj spid="_x0000_s61079" name="Equation" r:id="rId3" imgW="1382437" imgH="380890" progId="Equation.3">
                  <p:embed/>
                </p:oleObj>
              </mc:Choice>
              <mc:Fallback>
                <p:oleObj name="Equation" r:id="rId3" imgW="1382437" imgH="38089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3157538"/>
                        <a:ext cx="3560762" cy="1033462"/>
                      </a:xfrm>
                      <a:prstGeom prst="rect">
                        <a:avLst/>
                      </a:prstGeom>
                      <a:solidFill>
                        <a:srgbClr val="E9FC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9626" name="Group 10">
            <a:extLst>
              <a:ext uri="{FF2B5EF4-FFF2-40B4-BE49-F238E27FC236}">
                <a16:creationId xmlns:a16="http://schemas.microsoft.com/office/drawing/2014/main" id="{A0DE208C-5FBA-4B17-85FE-10F2780AB5FF}"/>
              </a:ext>
            </a:extLst>
          </p:cNvPr>
          <p:cNvGrpSpPr>
            <a:grpSpLocks/>
          </p:cNvGrpSpPr>
          <p:nvPr/>
        </p:nvGrpSpPr>
        <p:grpSpPr bwMode="auto">
          <a:xfrm>
            <a:off x="609600" y="2286000"/>
            <a:ext cx="2620963" cy="1960563"/>
            <a:chOff x="528" y="720"/>
            <a:chExt cx="1363" cy="1020"/>
          </a:xfrm>
        </p:grpSpPr>
        <p:sp>
          <p:nvSpPr>
            <p:cNvPr id="60426" name="Oval 11">
              <a:extLst>
                <a:ext uri="{FF2B5EF4-FFF2-40B4-BE49-F238E27FC236}">
                  <a16:creationId xmlns:a16="http://schemas.microsoft.com/office/drawing/2014/main" id="{935C3DEA-6FFD-4EC6-B7CE-B26767413417}"/>
                </a:ext>
              </a:extLst>
            </p:cNvPr>
            <p:cNvSpPr>
              <a:spLocks noChangeArrowheads="1"/>
            </p:cNvSpPr>
            <p:nvPr/>
          </p:nvSpPr>
          <p:spPr bwMode="auto">
            <a:xfrm>
              <a:off x="624" y="1685"/>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0427" name="Oval 12">
              <a:extLst>
                <a:ext uri="{FF2B5EF4-FFF2-40B4-BE49-F238E27FC236}">
                  <a16:creationId xmlns:a16="http://schemas.microsoft.com/office/drawing/2014/main" id="{ED4276D1-44F1-4034-8983-B056B5F74CF1}"/>
                </a:ext>
              </a:extLst>
            </p:cNvPr>
            <p:cNvSpPr>
              <a:spLocks noChangeArrowheads="1"/>
            </p:cNvSpPr>
            <p:nvPr/>
          </p:nvSpPr>
          <p:spPr bwMode="auto">
            <a:xfrm>
              <a:off x="608" y="923"/>
              <a:ext cx="54" cy="54"/>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0428" name="Text Box 13">
              <a:extLst>
                <a:ext uri="{FF2B5EF4-FFF2-40B4-BE49-F238E27FC236}">
                  <a16:creationId xmlns:a16="http://schemas.microsoft.com/office/drawing/2014/main" id="{9FF40FC0-C695-4097-B497-F07D67FCBE6B}"/>
                </a:ext>
              </a:extLst>
            </p:cNvPr>
            <p:cNvSpPr txBox="1">
              <a:spLocks noChangeArrowheads="1"/>
            </p:cNvSpPr>
            <p:nvPr/>
          </p:nvSpPr>
          <p:spPr bwMode="auto">
            <a:xfrm>
              <a:off x="528" y="912"/>
              <a:ext cx="144"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i="0">
                  <a:solidFill>
                    <a:srgbClr val="FF0000"/>
                  </a:solidFill>
                  <a:latin typeface="Times New Roman" panose="02020603050405020304" pitchFamily="18" charset="0"/>
                </a:rPr>
                <a:t>+</a:t>
              </a:r>
            </a:p>
          </p:txBody>
        </p:sp>
        <p:graphicFrame>
          <p:nvGraphicFramePr>
            <p:cNvPr id="60429" name="Object 14">
              <a:extLst>
                <a:ext uri="{FF2B5EF4-FFF2-40B4-BE49-F238E27FC236}">
                  <a16:creationId xmlns:a16="http://schemas.microsoft.com/office/drawing/2014/main" id="{EB1A6A9F-EA0D-406D-B6A1-CC12FA7DB16A}"/>
                </a:ext>
              </a:extLst>
            </p:cNvPr>
            <p:cNvGraphicFramePr>
              <a:graphicFrameLocks noChangeAspect="1"/>
            </p:cNvGraphicFramePr>
            <p:nvPr/>
          </p:nvGraphicFramePr>
          <p:xfrm>
            <a:off x="576" y="1248"/>
            <a:ext cx="195" cy="240"/>
          </p:xfrm>
          <a:graphic>
            <a:graphicData uri="http://schemas.openxmlformats.org/presentationml/2006/ole">
              <mc:AlternateContent xmlns:mc="http://schemas.openxmlformats.org/markup-compatibility/2006">
                <mc:Choice xmlns:v="urn:schemas-microsoft-com:vml" Requires="v">
                  <p:oleObj spid="_x0000_s61080" name="公式" r:id="rId5" imgW="98075" imgH="136166" progId="Equation.3">
                    <p:embed/>
                  </p:oleObj>
                </mc:Choice>
                <mc:Fallback>
                  <p:oleObj name="公式" r:id="rId5" imgW="98075" imgH="136166"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 y="1248"/>
                          <a:ext cx="1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430" name="Group 15">
              <a:extLst>
                <a:ext uri="{FF2B5EF4-FFF2-40B4-BE49-F238E27FC236}">
                  <a16:creationId xmlns:a16="http://schemas.microsoft.com/office/drawing/2014/main" id="{78EECFB8-92B0-4B1D-8A78-5DD1CDC26B5F}"/>
                </a:ext>
              </a:extLst>
            </p:cNvPr>
            <p:cNvGrpSpPr>
              <a:grpSpLocks/>
            </p:cNvGrpSpPr>
            <p:nvPr/>
          </p:nvGrpSpPr>
          <p:grpSpPr bwMode="auto">
            <a:xfrm>
              <a:off x="1152" y="960"/>
              <a:ext cx="98" cy="780"/>
              <a:chOff x="1486" y="1380"/>
              <a:chExt cx="98" cy="793"/>
            </a:xfrm>
          </p:grpSpPr>
          <p:sp>
            <p:nvSpPr>
              <p:cNvPr id="60446" name="Line 16">
                <a:extLst>
                  <a:ext uri="{FF2B5EF4-FFF2-40B4-BE49-F238E27FC236}">
                    <a16:creationId xmlns:a16="http://schemas.microsoft.com/office/drawing/2014/main" id="{24F0C44A-14AA-4723-B21D-49AA4BDDFD31}"/>
                  </a:ext>
                </a:extLst>
              </p:cNvPr>
              <p:cNvSpPr>
                <a:spLocks noChangeShapeType="1"/>
              </p:cNvSpPr>
              <p:nvPr/>
            </p:nvSpPr>
            <p:spPr bwMode="auto">
              <a:xfrm flipH="1">
                <a:off x="1536" y="1860"/>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47" name="Rectangle 17">
                <a:extLst>
                  <a:ext uri="{FF2B5EF4-FFF2-40B4-BE49-F238E27FC236}">
                    <a16:creationId xmlns:a16="http://schemas.microsoft.com/office/drawing/2014/main" id="{BDB378D7-AD12-4576-9FC6-C222D063D198}"/>
                  </a:ext>
                </a:extLst>
              </p:cNvPr>
              <p:cNvSpPr>
                <a:spLocks noChangeArrowheads="1"/>
              </p:cNvSpPr>
              <p:nvPr/>
            </p:nvSpPr>
            <p:spPr bwMode="auto">
              <a:xfrm>
                <a:off x="1486" y="1649"/>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0448" name="Line 18">
                <a:extLst>
                  <a:ext uri="{FF2B5EF4-FFF2-40B4-BE49-F238E27FC236}">
                    <a16:creationId xmlns:a16="http://schemas.microsoft.com/office/drawing/2014/main" id="{89E178FE-5BE2-4D4F-99E6-FAF20B5D9674}"/>
                  </a:ext>
                </a:extLst>
              </p:cNvPr>
              <p:cNvSpPr>
                <a:spLocks noChangeShapeType="1"/>
              </p:cNvSpPr>
              <p:nvPr/>
            </p:nvSpPr>
            <p:spPr bwMode="auto">
              <a:xfrm>
                <a:off x="1536" y="1380"/>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60431" name="Object 19">
              <a:extLst>
                <a:ext uri="{FF2B5EF4-FFF2-40B4-BE49-F238E27FC236}">
                  <a16:creationId xmlns:a16="http://schemas.microsoft.com/office/drawing/2014/main" id="{F3B5110C-EAB4-4E5D-AC5B-2471D8CC85FC}"/>
                </a:ext>
              </a:extLst>
            </p:cNvPr>
            <p:cNvGraphicFramePr>
              <a:graphicFrameLocks noChangeAspect="1"/>
            </p:cNvGraphicFramePr>
            <p:nvPr/>
          </p:nvGraphicFramePr>
          <p:xfrm>
            <a:off x="937" y="1218"/>
            <a:ext cx="242" cy="256"/>
          </p:xfrm>
          <a:graphic>
            <a:graphicData uri="http://schemas.openxmlformats.org/presentationml/2006/ole">
              <mc:AlternateContent xmlns:mc="http://schemas.openxmlformats.org/markup-compatibility/2006">
                <mc:Choice xmlns:v="urn:schemas-microsoft-com:vml" Requires="v">
                  <p:oleObj spid="_x0000_s61081" name="公式" r:id="rId7" imgW="136085" imgH="152309" progId="Equation.3">
                    <p:embed/>
                  </p:oleObj>
                </mc:Choice>
                <mc:Fallback>
                  <p:oleObj name="公式" r:id="rId7" imgW="136085" imgH="152309"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7" y="1218"/>
                          <a:ext cx="24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32" name="Text Box 20">
              <a:extLst>
                <a:ext uri="{FF2B5EF4-FFF2-40B4-BE49-F238E27FC236}">
                  <a16:creationId xmlns:a16="http://schemas.microsoft.com/office/drawing/2014/main" id="{382883EB-9751-4C49-B96E-62DDDFEC94CC}"/>
                </a:ext>
              </a:extLst>
            </p:cNvPr>
            <p:cNvSpPr txBox="1">
              <a:spLocks noChangeArrowheads="1"/>
            </p:cNvSpPr>
            <p:nvPr/>
          </p:nvSpPr>
          <p:spPr bwMode="auto">
            <a:xfrm>
              <a:off x="576" y="1440"/>
              <a:ext cx="192"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FF0000"/>
                  </a:solidFill>
                  <a:latin typeface="Times New Roman" panose="02020603050405020304" pitchFamily="18" charset="0"/>
                </a:rPr>
                <a:t>-</a:t>
              </a:r>
            </a:p>
          </p:txBody>
        </p:sp>
        <p:sp>
          <p:nvSpPr>
            <p:cNvPr id="60433" name="Line 21">
              <a:extLst>
                <a:ext uri="{FF2B5EF4-FFF2-40B4-BE49-F238E27FC236}">
                  <a16:creationId xmlns:a16="http://schemas.microsoft.com/office/drawing/2014/main" id="{0D1E58F2-35FB-4ABE-807A-5FE1DE7F8552}"/>
                </a:ext>
              </a:extLst>
            </p:cNvPr>
            <p:cNvSpPr>
              <a:spLocks noChangeShapeType="1"/>
            </p:cNvSpPr>
            <p:nvPr/>
          </p:nvSpPr>
          <p:spPr bwMode="auto">
            <a:xfrm>
              <a:off x="816" y="912"/>
              <a:ext cx="2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0434" name="Object 22">
              <a:extLst>
                <a:ext uri="{FF2B5EF4-FFF2-40B4-BE49-F238E27FC236}">
                  <a16:creationId xmlns:a16="http://schemas.microsoft.com/office/drawing/2014/main" id="{39D2D101-F455-4FF3-89F1-DC79842D24F2}"/>
                </a:ext>
              </a:extLst>
            </p:cNvPr>
            <p:cNvGraphicFramePr>
              <a:graphicFrameLocks noChangeAspect="1"/>
            </p:cNvGraphicFramePr>
            <p:nvPr/>
          </p:nvGraphicFramePr>
          <p:xfrm>
            <a:off x="1104" y="720"/>
            <a:ext cx="149" cy="227"/>
          </p:xfrm>
          <a:graphic>
            <a:graphicData uri="http://schemas.openxmlformats.org/presentationml/2006/ole">
              <mc:AlternateContent xmlns:mc="http://schemas.openxmlformats.org/markup-compatibility/2006">
                <mc:Choice xmlns:v="urn:schemas-microsoft-com:vml" Requires="v">
                  <p:oleObj spid="_x0000_s61082" name="公式" r:id="rId9" imgW="59831" imgH="125169" progId="Equation.3">
                    <p:embed/>
                  </p:oleObj>
                </mc:Choice>
                <mc:Fallback>
                  <p:oleObj name="公式" r:id="rId9" imgW="59831" imgH="125169"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 y="720"/>
                          <a:ext cx="14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35" name="Line 23">
              <a:extLst>
                <a:ext uri="{FF2B5EF4-FFF2-40B4-BE49-F238E27FC236}">
                  <a16:creationId xmlns:a16="http://schemas.microsoft.com/office/drawing/2014/main" id="{7C480A3E-25B4-4EA9-84C3-35DD3800BA1B}"/>
                </a:ext>
              </a:extLst>
            </p:cNvPr>
            <p:cNvSpPr>
              <a:spLocks noChangeShapeType="1"/>
            </p:cNvSpPr>
            <p:nvPr/>
          </p:nvSpPr>
          <p:spPr bwMode="auto">
            <a:xfrm>
              <a:off x="672" y="960"/>
              <a:ext cx="1008"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6" name="Line 24">
              <a:extLst>
                <a:ext uri="{FF2B5EF4-FFF2-40B4-BE49-F238E27FC236}">
                  <a16:creationId xmlns:a16="http://schemas.microsoft.com/office/drawing/2014/main" id="{436070A2-51CF-4501-92C3-60FCE325C77F}"/>
                </a:ext>
              </a:extLst>
            </p:cNvPr>
            <p:cNvSpPr>
              <a:spLocks noChangeShapeType="1"/>
            </p:cNvSpPr>
            <p:nvPr/>
          </p:nvSpPr>
          <p:spPr bwMode="auto">
            <a:xfrm>
              <a:off x="672" y="1728"/>
              <a:ext cx="1008"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0437" name="Group 25">
              <a:extLst>
                <a:ext uri="{FF2B5EF4-FFF2-40B4-BE49-F238E27FC236}">
                  <a16:creationId xmlns:a16="http://schemas.microsoft.com/office/drawing/2014/main" id="{E3768967-0C96-47E7-BBAA-572E71965A95}"/>
                </a:ext>
              </a:extLst>
            </p:cNvPr>
            <p:cNvGrpSpPr>
              <a:grpSpLocks/>
            </p:cNvGrpSpPr>
            <p:nvPr/>
          </p:nvGrpSpPr>
          <p:grpSpPr bwMode="auto">
            <a:xfrm>
              <a:off x="1632" y="959"/>
              <a:ext cx="98" cy="780"/>
              <a:chOff x="1486" y="1380"/>
              <a:chExt cx="98" cy="793"/>
            </a:xfrm>
          </p:grpSpPr>
          <p:sp>
            <p:nvSpPr>
              <p:cNvPr id="60443" name="Line 26">
                <a:extLst>
                  <a:ext uri="{FF2B5EF4-FFF2-40B4-BE49-F238E27FC236}">
                    <a16:creationId xmlns:a16="http://schemas.microsoft.com/office/drawing/2014/main" id="{9A25CDDE-C70E-4345-9F0E-8C0499FF70C0}"/>
                  </a:ext>
                </a:extLst>
              </p:cNvPr>
              <p:cNvSpPr>
                <a:spLocks noChangeShapeType="1"/>
              </p:cNvSpPr>
              <p:nvPr/>
            </p:nvSpPr>
            <p:spPr bwMode="auto">
              <a:xfrm flipH="1">
                <a:off x="1536" y="1860"/>
                <a:ext cx="0" cy="3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44" name="Rectangle 27">
                <a:extLst>
                  <a:ext uri="{FF2B5EF4-FFF2-40B4-BE49-F238E27FC236}">
                    <a16:creationId xmlns:a16="http://schemas.microsoft.com/office/drawing/2014/main" id="{EAE92101-92AF-4910-BC9A-003325DC6677}"/>
                  </a:ext>
                </a:extLst>
              </p:cNvPr>
              <p:cNvSpPr>
                <a:spLocks noChangeArrowheads="1"/>
              </p:cNvSpPr>
              <p:nvPr/>
            </p:nvSpPr>
            <p:spPr bwMode="auto">
              <a:xfrm>
                <a:off x="1486" y="1649"/>
                <a:ext cx="98" cy="20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0445" name="Line 28">
                <a:extLst>
                  <a:ext uri="{FF2B5EF4-FFF2-40B4-BE49-F238E27FC236}">
                    <a16:creationId xmlns:a16="http://schemas.microsoft.com/office/drawing/2014/main" id="{6288F9E5-8190-4BC5-B128-E79CFFB00EA1}"/>
                  </a:ext>
                </a:extLst>
              </p:cNvPr>
              <p:cNvSpPr>
                <a:spLocks noChangeShapeType="1"/>
              </p:cNvSpPr>
              <p:nvPr/>
            </p:nvSpPr>
            <p:spPr bwMode="auto">
              <a:xfrm>
                <a:off x="1536" y="1380"/>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60438" name="Object 29">
              <a:extLst>
                <a:ext uri="{FF2B5EF4-FFF2-40B4-BE49-F238E27FC236}">
                  <a16:creationId xmlns:a16="http://schemas.microsoft.com/office/drawing/2014/main" id="{62DE4105-DCDD-4D31-ADB6-F57B12C3CD77}"/>
                </a:ext>
              </a:extLst>
            </p:cNvPr>
            <p:cNvGraphicFramePr>
              <a:graphicFrameLocks noChangeAspect="1"/>
            </p:cNvGraphicFramePr>
            <p:nvPr/>
          </p:nvGraphicFramePr>
          <p:xfrm>
            <a:off x="1392" y="1200"/>
            <a:ext cx="242" cy="256"/>
          </p:xfrm>
          <a:graphic>
            <a:graphicData uri="http://schemas.openxmlformats.org/presentationml/2006/ole">
              <mc:AlternateContent xmlns:mc="http://schemas.openxmlformats.org/markup-compatibility/2006">
                <mc:Choice xmlns:v="urn:schemas-microsoft-com:vml" Requires="v">
                  <p:oleObj spid="_x0000_s61083" name="公式" r:id="rId11" imgW="136085" imgH="152309" progId="Equation.3">
                    <p:embed/>
                  </p:oleObj>
                </mc:Choice>
                <mc:Fallback>
                  <p:oleObj name="公式" r:id="rId11" imgW="136085" imgH="152309"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2" y="1200"/>
                          <a:ext cx="24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39" name="Line 30">
              <a:extLst>
                <a:ext uri="{FF2B5EF4-FFF2-40B4-BE49-F238E27FC236}">
                  <a16:creationId xmlns:a16="http://schemas.microsoft.com/office/drawing/2014/main" id="{1E36B83B-2DA7-4D59-A0D4-979EAF681E4F}"/>
                </a:ext>
              </a:extLst>
            </p:cNvPr>
            <p:cNvSpPr>
              <a:spLocks noChangeShapeType="1"/>
            </p:cNvSpPr>
            <p:nvPr/>
          </p:nvSpPr>
          <p:spPr bwMode="auto">
            <a:xfrm>
              <a:off x="1296" y="1104"/>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0440" name="Object 31">
              <a:extLst>
                <a:ext uri="{FF2B5EF4-FFF2-40B4-BE49-F238E27FC236}">
                  <a16:creationId xmlns:a16="http://schemas.microsoft.com/office/drawing/2014/main" id="{B946F828-E35D-4FE9-BCC1-62F07AC93E74}"/>
                </a:ext>
              </a:extLst>
            </p:cNvPr>
            <p:cNvGraphicFramePr>
              <a:graphicFrameLocks noChangeAspect="1"/>
            </p:cNvGraphicFramePr>
            <p:nvPr/>
          </p:nvGraphicFramePr>
          <p:xfrm>
            <a:off x="1248" y="1392"/>
            <a:ext cx="195" cy="272"/>
          </p:xfrm>
          <a:graphic>
            <a:graphicData uri="http://schemas.openxmlformats.org/presentationml/2006/ole">
              <mc:AlternateContent xmlns:mc="http://schemas.openxmlformats.org/markup-compatibility/2006">
                <mc:Choice xmlns:v="urn:schemas-microsoft-com:vml" Requires="v">
                  <p:oleObj spid="_x0000_s61084" name="公式" r:id="rId13" imgW="98075" imgH="163305" progId="Equation.3">
                    <p:embed/>
                  </p:oleObj>
                </mc:Choice>
                <mc:Fallback>
                  <p:oleObj name="公式" r:id="rId13" imgW="98075" imgH="163305" progId="Equation.3">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8" y="1392"/>
                          <a:ext cx="195"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41" name="Object 32">
              <a:extLst>
                <a:ext uri="{FF2B5EF4-FFF2-40B4-BE49-F238E27FC236}">
                  <a16:creationId xmlns:a16="http://schemas.microsoft.com/office/drawing/2014/main" id="{96B26A40-F6CC-4F05-B27A-ABBB74898C56}"/>
                </a:ext>
              </a:extLst>
            </p:cNvPr>
            <p:cNvGraphicFramePr>
              <a:graphicFrameLocks noChangeAspect="1"/>
            </p:cNvGraphicFramePr>
            <p:nvPr/>
          </p:nvGraphicFramePr>
          <p:xfrm>
            <a:off x="1680" y="1392"/>
            <a:ext cx="211" cy="272"/>
          </p:xfrm>
          <a:graphic>
            <a:graphicData uri="http://schemas.openxmlformats.org/presentationml/2006/ole">
              <mc:AlternateContent xmlns:mc="http://schemas.openxmlformats.org/markup-compatibility/2006">
                <mc:Choice xmlns:v="urn:schemas-microsoft-com:vml" Requires="v">
                  <p:oleObj spid="_x0000_s61085" name="公式" r:id="rId15" imgW="114265" imgH="163305" progId="Equation.3">
                    <p:embed/>
                  </p:oleObj>
                </mc:Choice>
                <mc:Fallback>
                  <p:oleObj name="公式" r:id="rId15" imgW="114265" imgH="163305" progId="Equation.3">
                    <p:embed/>
                    <p:pic>
                      <p:nvPicPr>
                        <p:cNvPr id="0"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80" y="1392"/>
                          <a:ext cx="21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42" name="Line 33">
              <a:extLst>
                <a:ext uri="{FF2B5EF4-FFF2-40B4-BE49-F238E27FC236}">
                  <a16:creationId xmlns:a16="http://schemas.microsoft.com/office/drawing/2014/main" id="{5A672E8B-C694-4ADA-AAD8-9C2EBFD2E6EA}"/>
                </a:ext>
              </a:extLst>
            </p:cNvPr>
            <p:cNvSpPr>
              <a:spLocks noChangeShapeType="1"/>
            </p:cNvSpPr>
            <p:nvPr/>
          </p:nvSpPr>
          <p:spPr bwMode="auto">
            <a:xfrm>
              <a:off x="1776" y="1104"/>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0422" name="Rectangle 34">
            <a:extLst>
              <a:ext uri="{FF2B5EF4-FFF2-40B4-BE49-F238E27FC236}">
                <a16:creationId xmlns:a16="http://schemas.microsoft.com/office/drawing/2014/main" id="{AC048817-144B-453B-80B2-E05DA04CE1A2}"/>
              </a:ext>
            </a:extLst>
          </p:cNvPr>
          <p:cNvSpPr>
            <a:spLocks noChangeArrowheads="1"/>
          </p:cNvSpPr>
          <p:nvPr/>
        </p:nvSpPr>
        <p:spPr bwMode="auto">
          <a:xfrm>
            <a:off x="533400" y="533400"/>
            <a:ext cx="2057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2800" b="1" i="0">
                <a:latin typeface="Times New Roman" panose="02020603050405020304" pitchFamily="18" charset="0"/>
              </a:rPr>
              <a:t>三、导纳</a:t>
            </a:r>
          </a:p>
        </p:txBody>
      </p:sp>
      <p:graphicFrame>
        <p:nvGraphicFramePr>
          <p:cNvPr id="60423" name="Object 35">
            <a:extLst>
              <a:ext uri="{FF2B5EF4-FFF2-40B4-BE49-F238E27FC236}">
                <a16:creationId xmlns:a16="http://schemas.microsoft.com/office/drawing/2014/main" id="{61D77664-3DDC-427D-AAB9-7AECD0E4ACD0}"/>
              </a:ext>
            </a:extLst>
          </p:cNvPr>
          <p:cNvGraphicFramePr>
            <a:graphicFrameLocks noChangeAspect="1"/>
          </p:cNvGraphicFramePr>
          <p:nvPr/>
        </p:nvGraphicFramePr>
        <p:xfrm>
          <a:off x="5029200" y="2133600"/>
          <a:ext cx="1066800" cy="895350"/>
        </p:xfrm>
        <a:graphic>
          <a:graphicData uri="http://schemas.openxmlformats.org/presentationml/2006/ole">
            <mc:AlternateContent xmlns:mc="http://schemas.openxmlformats.org/markup-compatibility/2006">
              <mc:Choice xmlns:v="urn:schemas-microsoft-com:vml" Requires="v">
                <p:oleObj spid="_x0000_s61086" name="Equation" r:id="rId17" imgW="381038" imgH="326610" progId="Equation.3">
                  <p:embed/>
                </p:oleObj>
              </mc:Choice>
              <mc:Fallback>
                <p:oleObj name="Equation" r:id="rId17" imgW="381038" imgH="326610" progId="Equation.3">
                  <p:embed/>
                  <p:pic>
                    <p:nvPicPr>
                      <p:cNvPr id="0"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29200" y="2133600"/>
                        <a:ext cx="1066800" cy="895350"/>
                      </a:xfrm>
                      <a:prstGeom prst="rect">
                        <a:avLst/>
                      </a:prstGeom>
                      <a:solidFill>
                        <a:srgbClr val="E9FC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4" name="Rectangle 36">
            <a:extLst>
              <a:ext uri="{FF2B5EF4-FFF2-40B4-BE49-F238E27FC236}">
                <a16:creationId xmlns:a16="http://schemas.microsoft.com/office/drawing/2014/main" id="{3668779B-5180-45C6-9E6D-912F2F139193}"/>
              </a:ext>
            </a:extLst>
          </p:cNvPr>
          <p:cNvSpPr>
            <a:spLocks noChangeArrowheads="1"/>
          </p:cNvSpPr>
          <p:nvPr/>
        </p:nvSpPr>
        <p:spPr bwMode="auto">
          <a:xfrm>
            <a:off x="762000" y="4495800"/>
            <a:ext cx="76962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800" b="1" i="0">
                <a:latin typeface="Times New Roman" panose="02020603050405020304" pitchFamily="18" charset="0"/>
              </a:rPr>
              <a:t>       </a:t>
            </a:r>
            <a:r>
              <a:rPr kumimoji="1" lang="zh-CN" altLang="en-US" sz="2800" b="1" i="0">
                <a:latin typeface="Times New Roman" panose="02020603050405020304" pitchFamily="18" charset="0"/>
              </a:rPr>
              <a:t>可见复导纳的模与复阻抗的模互为倒数，复导纳的辐角是复阻抗辐角的负数。复导纳并联时</a:t>
            </a:r>
          </a:p>
        </p:txBody>
      </p:sp>
      <p:graphicFrame>
        <p:nvGraphicFramePr>
          <p:cNvPr id="60425" name="Object 37">
            <a:extLst>
              <a:ext uri="{FF2B5EF4-FFF2-40B4-BE49-F238E27FC236}">
                <a16:creationId xmlns:a16="http://schemas.microsoft.com/office/drawing/2014/main" id="{368D0379-0311-403B-A1F7-AEF13329099B}"/>
              </a:ext>
            </a:extLst>
          </p:cNvPr>
          <p:cNvGraphicFramePr>
            <a:graphicFrameLocks noChangeAspect="1"/>
          </p:cNvGraphicFramePr>
          <p:nvPr/>
        </p:nvGraphicFramePr>
        <p:xfrm>
          <a:off x="2278063" y="5638800"/>
          <a:ext cx="3216275" cy="577850"/>
        </p:xfrm>
        <a:graphic>
          <a:graphicData uri="http://schemas.openxmlformats.org/presentationml/2006/ole">
            <mc:AlternateContent xmlns:mc="http://schemas.openxmlformats.org/markup-compatibility/2006">
              <mc:Choice xmlns:v="urn:schemas-microsoft-com:vml" Requires="v">
                <p:oleObj spid="_x0000_s61087" name="Equation" r:id="rId19" imgW="1143115" imgH="163305" progId="Equation.3">
                  <p:embed/>
                </p:oleObj>
              </mc:Choice>
              <mc:Fallback>
                <p:oleObj name="Equation" r:id="rId19" imgW="1143115" imgH="163305" progId="Equation.3">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78063" y="5638800"/>
                        <a:ext cx="321627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239626"/>
                                        </p:tgtEl>
                                        <p:attrNameLst>
                                          <p:attrName>style.visibility</p:attrName>
                                        </p:attrNameLst>
                                      </p:cBhvr>
                                      <p:to>
                                        <p:strVal val="visible"/>
                                      </p:to>
                                    </p:set>
                                    <p:anim calcmode="lin" valueType="num">
                                      <p:cBhvr>
                                        <p:cTn id="7" dur="500" fill="hold"/>
                                        <p:tgtEl>
                                          <p:spTgt spid="239626"/>
                                        </p:tgtEl>
                                        <p:attrNameLst>
                                          <p:attrName>ppt_w</p:attrName>
                                        </p:attrNameLst>
                                      </p:cBhvr>
                                      <p:tavLst>
                                        <p:tav tm="0">
                                          <p:val>
                                            <p:strVal val="2/3*#ppt_w"/>
                                          </p:val>
                                        </p:tav>
                                        <p:tav tm="100000">
                                          <p:val>
                                            <p:strVal val="#ppt_w"/>
                                          </p:val>
                                        </p:tav>
                                      </p:tavLst>
                                    </p:anim>
                                    <p:anim calcmode="lin" valueType="num">
                                      <p:cBhvr>
                                        <p:cTn id="8" dur="500" fill="hold"/>
                                        <p:tgtEl>
                                          <p:spTgt spid="239626"/>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A1EF8571-4E1C-41D8-9503-2F14D692E0A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1914900-B55C-461E-BCA4-9C17E5692FE0}" type="slidenum">
              <a:rPr lang="en-US" altLang="zh-CN" sz="1400" smtClean="0"/>
              <a:pPr>
                <a:spcBef>
                  <a:spcPct val="0"/>
                </a:spcBef>
                <a:buFontTx/>
                <a:buNone/>
              </a:pPr>
              <a:t>53</a:t>
            </a:fld>
            <a:endParaRPr lang="en-US" altLang="zh-CN" sz="1400"/>
          </a:p>
        </p:txBody>
      </p:sp>
      <p:sp>
        <p:nvSpPr>
          <p:cNvPr id="51203" name="Rectangle 2">
            <a:extLst>
              <a:ext uri="{FF2B5EF4-FFF2-40B4-BE49-F238E27FC236}">
                <a16:creationId xmlns:a16="http://schemas.microsoft.com/office/drawing/2014/main" id="{3DA1CE4F-90FB-4E34-B8D9-40891A90631B}"/>
              </a:ext>
            </a:extLst>
          </p:cNvPr>
          <p:cNvSpPr>
            <a:spLocks noGrp="1" noChangeArrowheads="1"/>
          </p:cNvSpPr>
          <p:nvPr>
            <p:ph type="ctrTitle"/>
          </p:nvPr>
        </p:nvSpPr>
        <p:spPr>
          <a:xfrm>
            <a:off x="685800" y="533400"/>
            <a:ext cx="7772400" cy="838200"/>
          </a:xfrm>
        </p:spPr>
        <p:txBody>
          <a:bodyPr anchor="ctr"/>
          <a:lstStyle/>
          <a:p>
            <a:pPr eaLnBrk="1" hangingPunct="1"/>
            <a:r>
              <a:rPr lang="en-US" altLang="zh-CN" sz="4400" b="1">
                <a:latin typeface="华文楷体" panose="02010600040101010101" pitchFamily="2" charset="-122"/>
                <a:ea typeface="华文楷体" panose="02010600040101010101" pitchFamily="2" charset="-122"/>
              </a:rPr>
              <a:t>3.4 </a:t>
            </a:r>
            <a:r>
              <a:rPr lang="zh-CN" altLang="en-US" sz="4400" b="1">
                <a:latin typeface="华文楷体" panose="02010600040101010101" pitchFamily="2" charset="-122"/>
                <a:ea typeface="华文楷体" panose="02010600040101010101" pitchFamily="2" charset="-122"/>
              </a:rPr>
              <a:t>简单的正弦交流电路</a:t>
            </a:r>
          </a:p>
        </p:txBody>
      </p:sp>
      <p:sp>
        <p:nvSpPr>
          <p:cNvPr id="51204" name="Rectangle 3">
            <a:extLst>
              <a:ext uri="{FF2B5EF4-FFF2-40B4-BE49-F238E27FC236}">
                <a16:creationId xmlns:a16="http://schemas.microsoft.com/office/drawing/2014/main" id="{A9E56C48-E32B-4290-AA8B-F7DF7BBF6C08}"/>
              </a:ext>
            </a:extLst>
          </p:cNvPr>
          <p:cNvSpPr>
            <a:spLocks noGrp="1" noChangeArrowheads="1"/>
          </p:cNvSpPr>
          <p:nvPr>
            <p:ph type="subTitle" idx="1"/>
          </p:nvPr>
        </p:nvSpPr>
        <p:spPr>
          <a:xfrm>
            <a:off x="609600" y="1371600"/>
            <a:ext cx="6400800" cy="533400"/>
          </a:xfrm>
        </p:spPr>
        <p:txBody>
          <a:bodyPr/>
          <a:lstStyle/>
          <a:p>
            <a:pPr algn="l" eaLnBrk="1" hangingPunct="1"/>
            <a:r>
              <a:rPr lang="en-US" altLang="zh-CN" sz="2800" b="1"/>
              <a:t>3.4.1  </a:t>
            </a:r>
            <a:r>
              <a:rPr lang="en-US" altLang="zh-CN" sz="2800" b="1" i="1"/>
              <a:t>RLC</a:t>
            </a:r>
            <a:r>
              <a:rPr lang="zh-CN" altLang="en-US" sz="2800" b="1"/>
              <a:t>串联交流电路</a:t>
            </a:r>
          </a:p>
        </p:txBody>
      </p:sp>
      <p:grpSp>
        <p:nvGrpSpPr>
          <p:cNvPr id="51205" name="Group 62">
            <a:extLst>
              <a:ext uri="{FF2B5EF4-FFF2-40B4-BE49-F238E27FC236}">
                <a16:creationId xmlns:a16="http://schemas.microsoft.com/office/drawing/2014/main" id="{7A1C63AE-001C-4A36-ACF9-DB9CC51E04F6}"/>
              </a:ext>
            </a:extLst>
          </p:cNvPr>
          <p:cNvGrpSpPr>
            <a:grpSpLocks/>
          </p:cNvGrpSpPr>
          <p:nvPr/>
        </p:nvGrpSpPr>
        <p:grpSpPr bwMode="auto">
          <a:xfrm>
            <a:off x="6781800" y="2286000"/>
            <a:ext cx="1905000" cy="3505200"/>
            <a:chOff x="1440" y="1872"/>
            <a:chExt cx="1200" cy="2208"/>
          </a:xfrm>
        </p:grpSpPr>
        <p:grpSp>
          <p:nvGrpSpPr>
            <p:cNvPr id="51216" name="Group 63">
              <a:extLst>
                <a:ext uri="{FF2B5EF4-FFF2-40B4-BE49-F238E27FC236}">
                  <a16:creationId xmlns:a16="http://schemas.microsoft.com/office/drawing/2014/main" id="{AD6C6CB7-23D4-483A-B19C-91B51429B415}"/>
                </a:ext>
              </a:extLst>
            </p:cNvPr>
            <p:cNvGrpSpPr>
              <a:grpSpLocks/>
            </p:cNvGrpSpPr>
            <p:nvPr/>
          </p:nvGrpSpPr>
          <p:grpSpPr bwMode="auto">
            <a:xfrm>
              <a:off x="1440" y="1872"/>
              <a:ext cx="1200" cy="1872"/>
              <a:chOff x="672" y="2064"/>
              <a:chExt cx="1200" cy="1872"/>
            </a:xfrm>
          </p:grpSpPr>
          <p:grpSp>
            <p:nvGrpSpPr>
              <p:cNvPr id="51218" name="Group 64">
                <a:extLst>
                  <a:ext uri="{FF2B5EF4-FFF2-40B4-BE49-F238E27FC236}">
                    <a16:creationId xmlns:a16="http://schemas.microsoft.com/office/drawing/2014/main" id="{B3819825-2AAB-4BE7-91B8-352B1468DBB8}"/>
                  </a:ext>
                </a:extLst>
              </p:cNvPr>
              <p:cNvGrpSpPr>
                <a:grpSpLocks/>
              </p:cNvGrpSpPr>
              <p:nvPr/>
            </p:nvGrpSpPr>
            <p:grpSpPr bwMode="auto">
              <a:xfrm>
                <a:off x="722" y="2269"/>
                <a:ext cx="814" cy="1667"/>
                <a:chOff x="2162" y="3537"/>
                <a:chExt cx="2035" cy="4169"/>
              </a:xfrm>
            </p:grpSpPr>
            <p:grpSp>
              <p:nvGrpSpPr>
                <p:cNvPr id="51227" name="Group 65">
                  <a:extLst>
                    <a:ext uri="{FF2B5EF4-FFF2-40B4-BE49-F238E27FC236}">
                      <a16:creationId xmlns:a16="http://schemas.microsoft.com/office/drawing/2014/main" id="{A9BCB01B-315D-40F2-A54D-A59122BA0092}"/>
                    </a:ext>
                  </a:extLst>
                </p:cNvPr>
                <p:cNvGrpSpPr>
                  <a:grpSpLocks/>
                </p:cNvGrpSpPr>
                <p:nvPr/>
              </p:nvGrpSpPr>
              <p:grpSpPr bwMode="auto">
                <a:xfrm>
                  <a:off x="3537" y="3779"/>
                  <a:ext cx="187" cy="1639"/>
                  <a:chOff x="743" y="567"/>
                  <a:chExt cx="187" cy="1639"/>
                </a:xfrm>
              </p:grpSpPr>
              <p:sp>
                <p:nvSpPr>
                  <p:cNvPr id="51255" name="Line 66">
                    <a:extLst>
                      <a:ext uri="{FF2B5EF4-FFF2-40B4-BE49-F238E27FC236}">
                        <a16:creationId xmlns:a16="http://schemas.microsoft.com/office/drawing/2014/main" id="{72185BEC-0FE6-485E-90B7-C41131BB9A40}"/>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56" name="Rectangle 67">
                    <a:extLst>
                      <a:ext uri="{FF2B5EF4-FFF2-40B4-BE49-F238E27FC236}">
                        <a16:creationId xmlns:a16="http://schemas.microsoft.com/office/drawing/2014/main" id="{C1402F88-3913-49C5-ADE6-B0FD4023B66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1228" name="Group 68">
                  <a:extLst>
                    <a:ext uri="{FF2B5EF4-FFF2-40B4-BE49-F238E27FC236}">
                      <a16:creationId xmlns:a16="http://schemas.microsoft.com/office/drawing/2014/main" id="{C2C686A9-906D-48EA-8A15-A70651899B72}"/>
                    </a:ext>
                  </a:extLst>
                </p:cNvPr>
                <p:cNvGrpSpPr>
                  <a:grpSpLocks/>
                </p:cNvGrpSpPr>
                <p:nvPr/>
              </p:nvGrpSpPr>
              <p:grpSpPr bwMode="auto">
                <a:xfrm>
                  <a:off x="3405" y="5044"/>
                  <a:ext cx="402" cy="1650"/>
                  <a:chOff x="2091" y="573"/>
                  <a:chExt cx="220" cy="907"/>
                </a:xfrm>
              </p:grpSpPr>
              <p:sp>
                <p:nvSpPr>
                  <p:cNvPr id="51250" name="Line 69">
                    <a:extLst>
                      <a:ext uri="{FF2B5EF4-FFF2-40B4-BE49-F238E27FC236}">
                        <a16:creationId xmlns:a16="http://schemas.microsoft.com/office/drawing/2014/main" id="{73BB6376-198C-45DC-B931-2D8EF0DD09DF}"/>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51" name="Oval 70">
                    <a:extLst>
                      <a:ext uri="{FF2B5EF4-FFF2-40B4-BE49-F238E27FC236}">
                        <a16:creationId xmlns:a16="http://schemas.microsoft.com/office/drawing/2014/main" id="{13CD689B-29E4-4002-B588-455564C8A61D}"/>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1252" name="Oval 71">
                    <a:extLst>
                      <a:ext uri="{FF2B5EF4-FFF2-40B4-BE49-F238E27FC236}">
                        <a16:creationId xmlns:a16="http://schemas.microsoft.com/office/drawing/2014/main" id="{72D07A66-AE96-406A-A374-3CA991A2BA6D}"/>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1253" name="Oval 72">
                    <a:extLst>
                      <a:ext uri="{FF2B5EF4-FFF2-40B4-BE49-F238E27FC236}">
                        <a16:creationId xmlns:a16="http://schemas.microsoft.com/office/drawing/2014/main" id="{194F1E5D-BFAD-4B9C-A4E0-939514BD313E}"/>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1254" name="Rectangle 73">
                    <a:extLst>
                      <a:ext uri="{FF2B5EF4-FFF2-40B4-BE49-F238E27FC236}">
                        <a16:creationId xmlns:a16="http://schemas.microsoft.com/office/drawing/2014/main" id="{970B8816-8652-4421-A51C-E57EAFB319BD}"/>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1229" name="Group 74">
                  <a:extLst>
                    <a:ext uri="{FF2B5EF4-FFF2-40B4-BE49-F238E27FC236}">
                      <a16:creationId xmlns:a16="http://schemas.microsoft.com/office/drawing/2014/main" id="{33437C7C-257F-47A6-B875-B2C79BC8B5D6}"/>
                    </a:ext>
                  </a:extLst>
                </p:cNvPr>
                <p:cNvGrpSpPr>
                  <a:grpSpLocks/>
                </p:cNvGrpSpPr>
                <p:nvPr/>
              </p:nvGrpSpPr>
              <p:grpSpPr bwMode="auto">
                <a:xfrm>
                  <a:off x="3480" y="6374"/>
                  <a:ext cx="299" cy="1090"/>
                  <a:chOff x="1502" y="578"/>
                  <a:chExt cx="319" cy="1090"/>
                </a:xfrm>
              </p:grpSpPr>
              <p:sp>
                <p:nvSpPr>
                  <p:cNvPr id="51246" name="Line 75">
                    <a:extLst>
                      <a:ext uri="{FF2B5EF4-FFF2-40B4-BE49-F238E27FC236}">
                        <a16:creationId xmlns:a16="http://schemas.microsoft.com/office/drawing/2014/main" id="{888E79AC-2BFD-441E-B42D-849381548CD6}"/>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7" name="Line 76">
                    <a:extLst>
                      <a:ext uri="{FF2B5EF4-FFF2-40B4-BE49-F238E27FC236}">
                        <a16:creationId xmlns:a16="http://schemas.microsoft.com/office/drawing/2014/main" id="{6437D5D0-B25A-4AA9-98AB-4233A7829E70}"/>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8" name="Line 77">
                    <a:extLst>
                      <a:ext uri="{FF2B5EF4-FFF2-40B4-BE49-F238E27FC236}">
                        <a16:creationId xmlns:a16="http://schemas.microsoft.com/office/drawing/2014/main" id="{01423E20-C38B-4DA6-A4EF-F953186F5D38}"/>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9" name="Line 78">
                    <a:extLst>
                      <a:ext uri="{FF2B5EF4-FFF2-40B4-BE49-F238E27FC236}">
                        <a16:creationId xmlns:a16="http://schemas.microsoft.com/office/drawing/2014/main" id="{B6139BD2-FB99-417A-8092-DA314BD187FE}"/>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230" name="Line 79">
                  <a:extLst>
                    <a:ext uri="{FF2B5EF4-FFF2-40B4-BE49-F238E27FC236}">
                      <a16:creationId xmlns:a16="http://schemas.microsoft.com/office/drawing/2014/main" id="{89A1BA8D-A1B7-4DDB-9E3F-1672DA140AFA}"/>
                    </a:ext>
                  </a:extLst>
                </p:cNvPr>
                <p:cNvSpPr>
                  <a:spLocks noChangeShapeType="1"/>
                </p:cNvSpPr>
                <p:nvPr/>
              </p:nvSpPr>
              <p:spPr bwMode="auto">
                <a:xfrm>
                  <a:off x="2272" y="3757"/>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1" name="Line 80">
                  <a:extLst>
                    <a:ext uri="{FF2B5EF4-FFF2-40B4-BE49-F238E27FC236}">
                      <a16:creationId xmlns:a16="http://schemas.microsoft.com/office/drawing/2014/main" id="{744F3E83-0966-4405-BEEE-F42DEAEB1AF2}"/>
                    </a:ext>
                  </a:extLst>
                </p:cNvPr>
                <p:cNvSpPr>
                  <a:spLocks noChangeShapeType="1"/>
                </p:cNvSpPr>
                <p:nvPr/>
              </p:nvSpPr>
              <p:spPr bwMode="auto">
                <a:xfrm>
                  <a:off x="2272" y="7706"/>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2" name="Line 81">
                  <a:extLst>
                    <a:ext uri="{FF2B5EF4-FFF2-40B4-BE49-F238E27FC236}">
                      <a16:creationId xmlns:a16="http://schemas.microsoft.com/office/drawing/2014/main" id="{EC9A505F-4CE0-4D0D-9589-6DF068FB61D9}"/>
                    </a:ext>
                  </a:extLst>
                </p:cNvPr>
                <p:cNvSpPr>
                  <a:spLocks noChangeShapeType="1"/>
                </p:cNvSpPr>
                <p:nvPr/>
              </p:nvSpPr>
              <p:spPr bwMode="auto">
                <a:xfrm>
                  <a:off x="3636" y="7321"/>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3" name="Line 82">
                  <a:extLst>
                    <a:ext uri="{FF2B5EF4-FFF2-40B4-BE49-F238E27FC236}">
                      <a16:creationId xmlns:a16="http://schemas.microsoft.com/office/drawing/2014/main" id="{766A31C1-F84F-40B7-B47B-D281CE10A59B}"/>
                    </a:ext>
                  </a:extLst>
                </p:cNvPr>
                <p:cNvSpPr>
                  <a:spLocks noChangeShapeType="1"/>
                </p:cNvSpPr>
                <p:nvPr/>
              </p:nvSpPr>
              <p:spPr bwMode="auto">
                <a:xfrm>
                  <a:off x="2459" y="3537"/>
                  <a:ext cx="70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4" name="Line 83">
                  <a:extLst>
                    <a:ext uri="{FF2B5EF4-FFF2-40B4-BE49-F238E27FC236}">
                      <a16:creationId xmlns:a16="http://schemas.microsoft.com/office/drawing/2014/main" id="{A2F1E0CB-3050-441E-9758-CC4BEE1F2541}"/>
                    </a:ext>
                  </a:extLst>
                </p:cNvPr>
                <p:cNvSpPr>
                  <a:spLocks noChangeShapeType="1"/>
                </p:cNvSpPr>
                <p:nvPr/>
              </p:nvSpPr>
              <p:spPr bwMode="auto">
                <a:xfrm>
                  <a:off x="2237" y="4090"/>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5" name="Line 84">
                  <a:extLst>
                    <a:ext uri="{FF2B5EF4-FFF2-40B4-BE49-F238E27FC236}">
                      <a16:creationId xmlns:a16="http://schemas.microsoft.com/office/drawing/2014/main" id="{5CA891F5-A1DA-4A07-ADE5-C1200092DB1D}"/>
                    </a:ext>
                  </a:extLst>
                </p:cNvPr>
                <p:cNvSpPr>
                  <a:spLocks noChangeShapeType="1"/>
                </p:cNvSpPr>
                <p:nvPr/>
              </p:nvSpPr>
              <p:spPr bwMode="auto">
                <a:xfrm rot="5400000">
                  <a:off x="2240" y="4097"/>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6" name="Line 85">
                  <a:extLst>
                    <a:ext uri="{FF2B5EF4-FFF2-40B4-BE49-F238E27FC236}">
                      <a16:creationId xmlns:a16="http://schemas.microsoft.com/office/drawing/2014/main" id="{4DEDE590-233F-4F74-813E-EC36F8F8D849}"/>
                    </a:ext>
                  </a:extLst>
                </p:cNvPr>
                <p:cNvSpPr>
                  <a:spLocks noChangeShapeType="1"/>
                </p:cNvSpPr>
                <p:nvPr/>
              </p:nvSpPr>
              <p:spPr bwMode="auto">
                <a:xfrm>
                  <a:off x="2162" y="73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7" name="Line 86">
                  <a:extLst>
                    <a:ext uri="{FF2B5EF4-FFF2-40B4-BE49-F238E27FC236}">
                      <a16:creationId xmlns:a16="http://schemas.microsoft.com/office/drawing/2014/main" id="{EC8E5FC8-6C26-4DFD-AD8C-ED8F3C5E7884}"/>
                    </a:ext>
                  </a:extLst>
                </p:cNvPr>
                <p:cNvSpPr>
                  <a:spLocks noChangeShapeType="1"/>
                </p:cNvSpPr>
                <p:nvPr/>
              </p:nvSpPr>
              <p:spPr bwMode="auto">
                <a:xfrm>
                  <a:off x="3964" y="42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8" name="Line 87">
                  <a:extLst>
                    <a:ext uri="{FF2B5EF4-FFF2-40B4-BE49-F238E27FC236}">
                      <a16:creationId xmlns:a16="http://schemas.microsoft.com/office/drawing/2014/main" id="{50712712-C750-47B3-96E0-D4187FE06913}"/>
                    </a:ext>
                  </a:extLst>
                </p:cNvPr>
                <p:cNvSpPr>
                  <a:spLocks noChangeShapeType="1"/>
                </p:cNvSpPr>
                <p:nvPr/>
              </p:nvSpPr>
              <p:spPr bwMode="auto">
                <a:xfrm rot="5400000">
                  <a:off x="3967" y="424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39" name="Line 88">
                  <a:extLst>
                    <a:ext uri="{FF2B5EF4-FFF2-40B4-BE49-F238E27FC236}">
                      <a16:creationId xmlns:a16="http://schemas.microsoft.com/office/drawing/2014/main" id="{E9ED67A4-53DE-4C49-AD94-95DF76C466B6}"/>
                    </a:ext>
                  </a:extLst>
                </p:cNvPr>
                <p:cNvSpPr>
                  <a:spLocks noChangeShapeType="1"/>
                </p:cNvSpPr>
                <p:nvPr/>
              </p:nvSpPr>
              <p:spPr bwMode="auto">
                <a:xfrm>
                  <a:off x="3878" y="50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40" name="Line 89">
                  <a:extLst>
                    <a:ext uri="{FF2B5EF4-FFF2-40B4-BE49-F238E27FC236}">
                      <a16:creationId xmlns:a16="http://schemas.microsoft.com/office/drawing/2014/main" id="{2EB22F7E-3C51-4EC8-BD17-E4FE82EDA0C2}"/>
                    </a:ext>
                  </a:extLst>
                </p:cNvPr>
                <p:cNvSpPr>
                  <a:spLocks noChangeShapeType="1"/>
                </p:cNvSpPr>
                <p:nvPr/>
              </p:nvSpPr>
              <p:spPr bwMode="auto">
                <a:xfrm>
                  <a:off x="3964" y="5421"/>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41" name="Line 90">
                  <a:extLst>
                    <a:ext uri="{FF2B5EF4-FFF2-40B4-BE49-F238E27FC236}">
                      <a16:creationId xmlns:a16="http://schemas.microsoft.com/office/drawing/2014/main" id="{1B00689B-B547-44ED-8438-0ADF0CC0C9CB}"/>
                    </a:ext>
                  </a:extLst>
                </p:cNvPr>
                <p:cNvSpPr>
                  <a:spLocks noChangeShapeType="1"/>
                </p:cNvSpPr>
                <p:nvPr/>
              </p:nvSpPr>
              <p:spPr bwMode="auto">
                <a:xfrm rot="5400000">
                  <a:off x="3956" y="5428"/>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42" name="Line 91">
                  <a:extLst>
                    <a:ext uri="{FF2B5EF4-FFF2-40B4-BE49-F238E27FC236}">
                      <a16:creationId xmlns:a16="http://schemas.microsoft.com/office/drawing/2014/main" id="{77173895-C5CE-4415-9B40-F31E1093FA24}"/>
                    </a:ext>
                  </a:extLst>
                </p:cNvPr>
                <p:cNvSpPr>
                  <a:spLocks noChangeShapeType="1"/>
                </p:cNvSpPr>
                <p:nvPr/>
              </p:nvSpPr>
              <p:spPr bwMode="auto">
                <a:xfrm>
                  <a:off x="3889" y="7376"/>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43" name="Line 92">
                  <a:extLst>
                    <a:ext uri="{FF2B5EF4-FFF2-40B4-BE49-F238E27FC236}">
                      <a16:creationId xmlns:a16="http://schemas.microsoft.com/office/drawing/2014/main" id="{0DF500BD-72F5-4956-8F6D-ADB7B914B3BD}"/>
                    </a:ext>
                  </a:extLst>
                </p:cNvPr>
                <p:cNvSpPr>
                  <a:spLocks noChangeShapeType="1"/>
                </p:cNvSpPr>
                <p:nvPr/>
              </p:nvSpPr>
              <p:spPr bwMode="auto">
                <a:xfrm>
                  <a:off x="3865" y="665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44" name="Line 93">
                  <a:extLst>
                    <a:ext uri="{FF2B5EF4-FFF2-40B4-BE49-F238E27FC236}">
                      <a16:creationId xmlns:a16="http://schemas.microsoft.com/office/drawing/2014/main" id="{212BCF1D-1387-4EF7-8B97-5C1D99B192BF}"/>
                    </a:ext>
                  </a:extLst>
                </p:cNvPr>
                <p:cNvSpPr>
                  <a:spLocks noChangeShapeType="1"/>
                </p:cNvSpPr>
                <p:nvPr/>
              </p:nvSpPr>
              <p:spPr bwMode="auto">
                <a:xfrm rot="5400000">
                  <a:off x="3868" y="666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245" name="Line 94">
                  <a:extLst>
                    <a:ext uri="{FF2B5EF4-FFF2-40B4-BE49-F238E27FC236}">
                      <a16:creationId xmlns:a16="http://schemas.microsoft.com/office/drawing/2014/main" id="{DC10829F-4509-4DA0-8659-EB57E8759788}"/>
                    </a:ext>
                  </a:extLst>
                </p:cNvPr>
                <p:cNvSpPr>
                  <a:spLocks noChangeShapeType="1"/>
                </p:cNvSpPr>
                <p:nvPr/>
              </p:nvSpPr>
              <p:spPr bwMode="auto">
                <a:xfrm>
                  <a:off x="3944" y="62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1219" name="Text Box 95">
                <a:extLst>
                  <a:ext uri="{FF2B5EF4-FFF2-40B4-BE49-F238E27FC236}">
                    <a16:creationId xmlns:a16="http://schemas.microsoft.com/office/drawing/2014/main" id="{B190C900-49A3-4FA9-9C9D-D6BA74056257}"/>
                  </a:ext>
                </a:extLst>
              </p:cNvPr>
              <p:cNvSpPr txBox="1">
                <a:spLocks noChangeArrowheads="1"/>
              </p:cNvSpPr>
              <p:nvPr/>
            </p:nvSpPr>
            <p:spPr bwMode="auto">
              <a:xfrm>
                <a:off x="672"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u</a:t>
                </a:r>
              </a:p>
            </p:txBody>
          </p:sp>
          <p:sp>
            <p:nvSpPr>
              <p:cNvPr id="51220" name="Text Box 96">
                <a:extLst>
                  <a:ext uri="{FF2B5EF4-FFF2-40B4-BE49-F238E27FC236}">
                    <a16:creationId xmlns:a16="http://schemas.microsoft.com/office/drawing/2014/main" id="{2E438FED-AE62-4512-AB36-69D3875FAC82}"/>
                  </a:ext>
                </a:extLst>
              </p:cNvPr>
              <p:cNvSpPr txBox="1">
                <a:spLocks noChangeArrowheads="1"/>
              </p:cNvSpPr>
              <p:nvPr/>
            </p:nvSpPr>
            <p:spPr bwMode="auto">
              <a:xfrm>
                <a:off x="1200" y="206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i</a:t>
                </a:r>
              </a:p>
            </p:txBody>
          </p:sp>
          <p:sp>
            <p:nvSpPr>
              <p:cNvPr id="51221" name="Text Box 97">
                <a:extLst>
                  <a:ext uri="{FF2B5EF4-FFF2-40B4-BE49-F238E27FC236}">
                    <a16:creationId xmlns:a16="http://schemas.microsoft.com/office/drawing/2014/main" id="{9E1DAC41-6FFC-43F3-8C81-AF73DC976080}"/>
                  </a:ext>
                </a:extLst>
              </p:cNvPr>
              <p:cNvSpPr txBox="1">
                <a:spLocks noChangeArrowheads="1"/>
              </p:cNvSpPr>
              <p:nvPr/>
            </p:nvSpPr>
            <p:spPr bwMode="auto">
              <a:xfrm>
                <a:off x="1008" y="345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sp>
            <p:nvSpPr>
              <p:cNvPr id="51222" name="Text Box 98">
                <a:extLst>
                  <a:ext uri="{FF2B5EF4-FFF2-40B4-BE49-F238E27FC236}">
                    <a16:creationId xmlns:a16="http://schemas.microsoft.com/office/drawing/2014/main" id="{A3BB863E-2EB0-40F5-87B5-60D8FA3C040C}"/>
                  </a:ext>
                </a:extLst>
              </p:cNvPr>
              <p:cNvSpPr txBox="1">
                <a:spLocks noChangeArrowheads="1"/>
              </p:cNvSpPr>
              <p:nvPr/>
            </p:nvSpPr>
            <p:spPr bwMode="auto">
              <a:xfrm>
                <a:off x="1056"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p>
            </p:txBody>
          </p:sp>
          <p:sp>
            <p:nvSpPr>
              <p:cNvPr id="51223" name="Text Box 99">
                <a:extLst>
                  <a:ext uri="{FF2B5EF4-FFF2-40B4-BE49-F238E27FC236}">
                    <a16:creationId xmlns:a16="http://schemas.microsoft.com/office/drawing/2014/main" id="{CC07413D-FBD5-4550-B47A-029A777527E2}"/>
                  </a:ext>
                </a:extLst>
              </p:cNvPr>
              <p:cNvSpPr txBox="1">
                <a:spLocks noChangeArrowheads="1"/>
              </p:cNvSpPr>
              <p:nvPr/>
            </p:nvSpPr>
            <p:spPr bwMode="auto">
              <a:xfrm>
                <a:off x="1008" y="254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p>
            </p:txBody>
          </p:sp>
          <p:sp>
            <p:nvSpPr>
              <p:cNvPr id="51224" name="Text Box 100">
                <a:extLst>
                  <a:ext uri="{FF2B5EF4-FFF2-40B4-BE49-F238E27FC236}">
                    <a16:creationId xmlns:a16="http://schemas.microsoft.com/office/drawing/2014/main" id="{308086AC-A1B9-405D-B834-6A6DE2E58D60}"/>
                  </a:ext>
                </a:extLst>
              </p:cNvPr>
              <p:cNvSpPr txBox="1">
                <a:spLocks noChangeArrowheads="1"/>
              </p:cNvSpPr>
              <p:nvPr/>
            </p:nvSpPr>
            <p:spPr bwMode="auto">
              <a:xfrm>
                <a:off x="1392"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u</a:t>
                </a:r>
                <a:r>
                  <a:rPr lang="en-US" altLang="zh-CN" sz="2400" b="1" baseline="-25000">
                    <a:latin typeface="Times New Roman" panose="02020603050405020304" pitchFamily="18" charset="0"/>
                  </a:rPr>
                  <a:t>C</a:t>
                </a:r>
              </a:p>
            </p:txBody>
          </p:sp>
          <p:sp>
            <p:nvSpPr>
              <p:cNvPr id="51225" name="Text Box 101">
                <a:extLst>
                  <a:ext uri="{FF2B5EF4-FFF2-40B4-BE49-F238E27FC236}">
                    <a16:creationId xmlns:a16="http://schemas.microsoft.com/office/drawing/2014/main" id="{530F0650-2BCE-4117-A620-8E5C8D498976}"/>
                  </a:ext>
                </a:extLst>
              </p:cNvPr>
              <p:cNvSpPr txBox="1">
                <a:spLocks noChangeArrowheads="1"/>
              </p:cNvSpPr>
              <p:nvPr/>
            </p:nvSpPr>
            <p:spPr bwMode="auto">
              <a:xfrm>
                <a:off x="1440" y="302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u</a:t>
                </a:r>
                <a:r>
                  <a:rPr lang="en-US" altLang="zh-CN" sz="2400" b="1" baseline="-25000">
                    <a:latin typeface="Times New Roman" panose="02020603050405020304" pitchFamily="18" charset="0"/>
                  </a:rPr>
                  <a:t>L</a:t>
                </a:r>
              </a:p>
            </p:txBody>
          </p:sp>
          <p:sp>
            <p:nvSpPr>
              <p:cNvPr id="51226" name="Text Box 102">
                <a:extLst>
                  <a:ext uri="{FF2B5EF4-FFF2-40B4-BE49-F238E27FC236}">
                    <a16:creationId xmlns:a16="http://schemas.microsoft.com/office/drawing/2014/main" id="{EE4DA29A-200F-4E31-9DA8-5BA392110CA0}"/>
                  </a:ext>
                </a:extLst>
              </p:cNvPr>
              <p:cNvSpPr txBox="1">
                <a:spLocks noChangeArrowheads="1"/>
              </p:cNvSpPr>
              <p:nvPr/>
            </p:nvSpPr>
            <p:spPr bwMode="auto">
              <a:xfrm>
                <a:off x="1440" y="254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u</a:t>
                </a:r>
                <a:r>
                  <a:rPr lang="en-US" altLang="zh-CN" sz="2400" b="1" baseline="-25000">
                    <a:latin typeface="Times New Roman" panose="02020603050405020304" pitchFamily="18" charset="0"/>
                  </a:rPr>
                  <a:t>R</a:t>
                </a:r>
              </a:p>
            </p:txBody>
          </p:sp>
        </p:grpSp>
        <p:sp>
          <p:nvSpPr>
            <p:cNvPr id="51217" name="Text Box 103">
              <a:extLst>
                <a:ext uri="{FF2B5EF4-FFF2-40B4-BE49-F238E27FC236}">
                  <a16:creationId xmlns:a16="http://schemas.microsoft.com/office/drawing/2014/main" id="{A669ECF3-24E6-48A6-AEDC-F0D87B08BEC1}"/>
                </a:ext>
              </a:extLst>
            </p:cNvPr>
            <p:cNvSpPr txBox="1">
              <a:spLocks noChangeArrowheads="1"/>
            </p:cNvSpPr>
            <p:nvPr/>
          </p:nvSpPr>
          <p:spPr bwMode="auto">
            <a:xfrm>
              <a:off x="1632" y="379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(a)</a:t>
              </a:r>
              <a:endParaRPr lang="en-US" altLang="zh-CN" sz="2400" b="1" i="0" baseline="-25000">
                <a:latin typeface="Times New Roman" panose="02020603050405020304" pitchFamily="18" charset="0"/>
              </a:endParaRPr>
            </a:p>
          </p:txBody>
        </p:sp>
      </p:grpSp>
      <p:graphicFrame>
        <p:nvGraphicFramePr>
          <p:cNvPr id="51206" name="Object 104">
            <a:hlinkClick r:id="" action="ppaction://ole?verb=0"/>
            <a:extLst>
              <a:ext uri="{FF2B5EF4-FFF2-40B4-BE49-F238E27FC236}">
                <a16:creationId xmlns:a16="http://schemas.microsoft.com/office/drawing/2014/main" id="{189E74E9-0B9E-4F00-9751-5D771F8D0D3D}"/>
              </a:ext>
            </a:extLst>
          </p:cNvPr>
          <p:cNvGraphicFramePr>
            <a:graphicFrameLocks/>
          </p:cNvGraphicFramePr>
          <p:nvPr/>
        </p:nvGraphicFramePr>
        <p:xfrm>
          <a:off x="1828800" y="3124200"/>
          <a:ext cx="4006850" cy="533400"/>
        </p:xfrm>
        <a:graphic>
          <a:graphicData uri="http://schemas.openxmlformats.org/presentationml/2006/ole">
            <mc:AlternateContent xmlns:mc="http://schemas.openxmlformats.org/markup-compatibility/2006">
              <mc:Choice xmlns:v="urn:schemas-microsoft-com:vml" Requires="v">
                <p:oleObj spid="_x0000_s127538" name="Equation" r:id="rId3" imgW="1930400" imgH="241300" progId="Equation.3">
                  <p:embed/>
                </p:oleObj>
              </mc:Choice>
              <mc:Fallback>
                <p:oleObj name="Equation" r:id="rId3" imgW="1930400" imgH="241300" progId="Equation.3">
                  <p:embed/>
                  <p:pic>
                    <p:nvPicPr>
                      <p:cNvPr id="51206" name="Object 104">
                        <a:hlinkClick r:id="" action="ppaction://ole?verb=0"/>
                        <a:extLst>
                          <a:ext uri="{FF2B5EF4-FFF2-40B4-BE49-F238E27FC236}">
                            <a16:creationId xmlns:a16="http://schemas.microsoft.com/office/drawing/2014/main" id="{189E74E9-0B9E-4F00-9751-5D771F8D0D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124200"/>
                        <a:ext cx="40068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7" name="Object 105">
            <a:hlinkClick r:id="" action="ppaction://ole?verb=0"/>
            <a:extLst>
              <a:ext uri="{FF2B5EF4-FFF2-40B4-BE49-F238E27FC236}">
                <a16:creationId xmlns:a16="http://schemas.microsoft.com/office/drawing/2014/main" id="{AE38AB0C-0AED-406C-A875-20AC7AAB882D}"/>
              </a:ext>
            </a:extLst>
          </p:cNvPr>
          <p:cNvGraphicFramePr>
            <a:graphicFrameLocks/>
          </p:cNvGraphicFramePr>
          <p:nvPr/>
        </p:nvGraphicFramePr>
        <p:xfrm>
          <a:off x="1066800" y="1981200"/>
          <a:ext cx="4343400" cy="533400"/>
        </p:xfrm>
        <a:graphic>
          <a:graphicData uri="http://schemas.openxmlformats.org/presentationml/2006/ole">
            <mc:AlternateContent xmlns:mc="http://schemas.openxmlformats.org/markup-compatibility/2006">
              <mc:Choice xmlns:v="urn:schemas-microsoft-com:vml" Requires="v">
                <p:oleObj spid="_x0000_s127539" name="Equation" r:id="rId5" imgW="1638300" imgH="241300" progId="Equation.3">
                  <p:embed/>
                </p:oleObj>
              </mc:Choice>
              <mc:Fallback>
                <p:oleObj name="Equation" r:id="rId5" imgW="1638300" imgH="241300" progId="Equation.3">
                  <p:embed/>
                  <p:pic>
                    <p:nvPicPr>
                      <p:cNvPr id="51207" name="Object 105">
                        <a:hlinkClick r:id="" action="ppaction://ole?verb=0"/>
                        <a:extLst>
                          <a:ext uri="{FF2B5EF4-FFF2-40B4-BE49-F238E27FC236}">
                            <a16:creationId xmlns:a16="http://schemas.microsoft.com/office/drawing/2014/main" id="{AE38AB0C-0AED-406C-A875-20AC7AAB882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981200"/>
                        <a:ext cx="434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8" name="Object 106">
            <a:hlinkClick r:id="" action="ppaction://ole?verb=0"/>
            <a:extLst>
              <a:ext uri="{FF2B5EF4-FFF2-40B4-BE49-F238E27FC236}">
                <a16:creationId xmlns:a16="http://schemas.microsoft.com/office/drawing/2014/main" id="{E7E67493-9BFC-4DC5-8349-921AFD7ED6A0}"/>
              </a:ext>
            </a:extLst>
          </p:cNvPr>
          <p:cNvGraphicFramePr>
            <a:graphicFrameLocks/>
          </p:cNvGraphicFramePr>
          <p:nvPr/>
        </p:nvGraphicFramePr>
        <p:xfrm>
          <a:off x="1577975" y="2590800"/>
          <a:ext cx="3584575" cy="533400"/>
        </p:xfrm>
        <a:graphic>
          <a:graphicData uri="http://schemas.openxmlformats.org/presentationml/2006/ole">
            <mc:AlternateContent xmlns:mc="http://schemas.openxmlformats.org/markup-compatibility/2006">
              <mc:Choice xmlns:v="urn:schemas-microsoft-com:vml" Requires="v">
                <p:oleObj spid="_x0000_s127540" name="公式" r:id="rId7" imgW="1727200" imgH="241300" progId="Equation.3">
                  <p:embed/>
                </p:oleObj>
              </mc:Choice>
              <mc:Fallback>
                <p:oleObj name="公式" r:id="rId7" imgW="1727200" imgH="241300" progId="Equation.3">
                  <p:embed/>
                  <p:pic>
                    <p:nvPicPr>
                      <p:cNvPr id="51208" name="Object 106">
                        <a:hlinkClick r:id="" action="ppaction://ole?verb=0"/>
                        <a:extLst>
                          <a:ext uri="{FF2B5EF4-FFF2-40B4-BE49-F238E27FC236}">
                            <a16:creationId xmlns:a16="http://schemas.microsoft.com/office/drawing/2014/main" id="{E7E67493-9BFC-4DC5-8349-921AFD7ED6A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7975" y="2590800"/>
                        <a:ext cx="35845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9" name="Object 107">
            <a:hlinkClick r:id="" action="ppaction://ole?verb=0"/>
            <a:extLst>
              <a:ext uri="{FF2B5EF4-FFF2-40B4-BE49-F238E27FC236}">
                <a16:creationId xmlns:a16="http://schemas.microsoft.com/office/drawing/2014/main" id="{8C1A500B-9977-4F9F-BBF5-015089AE93B6}"/>
              </a:ext>
            </a:extLst>
          </p:cNvPr>
          <p:cNvGraphicFramePr>
            <a:graphicFrameLocks/>
          </p:cNvGraphicFramePr>
          <p:nvPr/>
        </p:nvGraphicFramePr>
        <p:xfrm>
          <a:off x="1831975" y="3581400"/>
          <a:ext cx="4111625" cy="869950"/>
        </p:xfrm>
        <a:graphic>
          <a:graphicData uri="http://schemas.openxmlformats.org/presentationml/2006/ole">
            <mc:AlternateContent xmlns:mc="http://schemas.openxmlformats.org/markup-compatibility/2006">
              <mc:Choice xmlns:v="urn:schemas-microsoft-com:vml" Requires="v">
                <p:oleObj spid="_x0000_s127541" name="Equation" r:id="rId9" imgW="1981200" imgH="393700" progId="Equation.3">
                  <p:embed/>
                </p:oleObj>
              </mc:Choice>
              <mc:Fallback>
                <p:oleObj name="Equation" r:id="rId9" imgW="1981200" imgH="393700" progId="Equation.3">
                  <p:embed/>
                  <p:pic>
                    <p:nvPicPr>
                      <p:cNvPr id="51209" name="Object 107">
                        <a:hlinkClick r:id="" action="ppaction://ole?verb=0"/>
                        <a:extLst>
                          <a:ext uri="{FF2B5EF4-FFF2-40B4-BE49-F238E27FC236}">
                            <a16:creationId xmlns:a16="http://schemas.microsoft.com/office/drawing/2014/main" id="{8C1A500B-9977-4F9F-BBF5-015089AE93B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1975" y="3581400"/>
                        <a:ext cx="4111625"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10" name="Rectangle 123">
            <a:extLst>
              <a:ext uri="{FF2B5EF4-FFF2-40B4-BE49-F238E27FC236}">
                <a16:creationId xmlns:a16="http://schemas.microsoft.com/office/drawing/2014/main" id="{4933F57E-1769-4DCC-A593-6C73027A8FF6}"/>
              </a:ext>
            </a:extLst>
          </p:cNvPr>
          <p:cNvSpPr>
            <a:spLocks noChangeArrowheads="1"/>
          </p:cNvSpPr>
          <p:nvPr/>
        </p:nvSpPr>
        <p:spPr bwMode="auto">
          <a:xfrm>
            <a:off x="4637088" y="4559300"/>
            <a:ext cx="2555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700" b="1" i="0">
                <a:solidFill>
                  <a:srgbClr val="000000"/>
                </a:solidFill>
                <a:latin typeface="Times New Roman" panose="02020603050405020304" pitchFamily="18" charset="0"/>
              </a:rPr>
              <a:t> </a:t>
            </a:r>
            <a:endParaRPr lang="en-US" altLang="zh-CN" sz="2800" i="0"/>
          </a:p>
        </p:txBody>
      </p:sp>
      <p:sp>
        <p:nvSpPr>
          <p:cNvPr id="51211" name="Rectangle 124">
            <a:extLst>
              <a:ext uri="{FF2B5EF4-FFF2-40B4-BE49-F238E27FC236}">
                <a16:creationId xmlns:a16="http://schemas.microsoft.com/office/drawing/2014/main" id="{184B4A2A-A62C-42B0-981F-8F1F222BBA14}"/>
              </a:ext>
            </a:extLst>
          </p:cNvPr>
          <p:cNvSpPr>
            <a:spLocks noChangeArrowheads="1"/>
          </p:cNvSpPr>
          <p:nvPr/>
        </p:nvSpPr>
        <p:spPr bwMode="auto">
          <a:xfrm>
            <a:off x="749300" y="4495800"/>
            <a:ext cx="27559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700" b="1" i="0">
                <a:solidFill>
                  <a:srgbClr val="FF5050"/>
                </a:solidFill>
                <a:latin typeface="宋体" panose="02010600030101010101" pitchFamily="2" charset="-122"/>
              </a:rPr>
              <a:t>对应的相量形式为</a:t>
            </a:r>
            <a:endParaRPr lang="zh-CN" altLang="en-US" sz="2800" i="0">
              <a:solidFill>
                <a:srgbClr val="FF5050"/>
              </a:solidFill>
            </a:endParaRPr>
          </a:p>
        </p:txBody>
      </p:sp>
      <p:graphicFrame>
        <p:nvGraphicFramePr>
          <p:cNvPr id="51212" name="Object 109">
            <a:hlinkClick r:id="" action="ppaction://ole?verb=0"/>
            <a:extLst>
              <a:ext uri="{FF2B5EF4-FFF2-40B4-BE49-F238E27FC236}">
                <a16:creationId xmlns:a16="http://schemas.microsoft.com/office/drawing/2014/main" id="{3A8C9D51-F3B8-4EDE-A5EC-C95715CB7878}"/>
              </a:ext>
            </a:extLst>
          </p:cNvPr>
          <p:cNvGraphicFramePr>
            <a:graphicFrameLocks/>
          </p:cNvGraphicFramePr>
          <p:nvPr/>
        </p:nvGraphicFramePr>
        <p:xfrm>
          <a:off x="2546350" y="4953000"/>
          <a:ext cx="2178050" cy="506413"/>
        </p:xfrm>
        <a:graphic>
          <a:graphicData uri="http://schemas.openxmlformats.org/presentationml/2006/ole">
            <mc:AlternateContent xmlns:mc="http://schemas.openxmlformats.org/markup-compatibility/2006">
              <mc:Choice xmlns:v="urn:schemas-microsoft-com:vml" Requires="v">
                <p:oleObj spid="_x0000_s127542" name="Equation" r:id="rId11" imgW="889000" imgH="228600" progId="Equation.3">
                  <p:embed/>
                </p:oleObj>
              </mc:Choice>
              <mc:Fallback>
                <p:oleObj name="Equation" r:id="rId11" imgW="889000" imgH="228600" progId="Equation.3">
                  <p:embed/>
                  <p:pic>
                    <p:nvPicPr>
                      <p:cNvPr id="51212" name="Object 109">
                        <a:hlinkClick r:id="" action="ppaction://ole?verb=0"/>
                        <a:extLst>
                          <a:ext uri="{FF2B5EF4-FFF2-40B4-BE49-F238E27FC236}">
                            <a16:creationId xmlns:a16="http://schemas.microsoft.com/office/drawing/2014/main" id="{3A8C9D51-F3B8-4EDE-A5EC-C95715CB7878}"/>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6350" y="4953000"/>
                        <a:ext cx="21780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13" name="Object 110">
            <a:hlinkClick r:id="" action="ppaction://ole?verb=0"/>
            <a:extLst>
              <a:ext uri="{FF2B5EF4-FFF2-40B4-BE49-F238E27FC236}">
                <a16:creationId xmlns:a16="http://schemas.microsoft.com/office/drawing/2014/main" id="{07547329-9CEE-4EA9-A4A4-64E028A39197}"/>
              </a:ext>
            </a:extLst>
          </p:cNvPr>
          <p:cNvGraphicFramePr>
            <a:graphicFrameLocks/>
          </p:cNvGraphicFramePr>
          <p:nvPr/>
        </p:nvGraphicFramePr>
        <p:xfrm>
          <a:off x="2514600" y="5437188"/>
          <a:ext cx="2489200" cy="506412"/>
        </p:xfrm>
        <a:graphic>
          <a:graphicData uri="http://schemas.openxmlformats.org/presentationml/2006/ole">
            <mc:AlternateContent xmlns:mc="http://schemas.openxmlformats.org/markup-compatibility/2006">
              <mc:Choice xmlns:v="urn:schemas-microsoft-com:vml" Requires="v">
                <p:oleObj spid="_x0000_s127543" name="Equation" r:id="rId13" imgW="1016000" imgH="228600" progId="Equation.3">
                  <p:embed/>
                </p:oleObj>
              </mc:Choice>
              <mc:Fallback>
                <p:oleObj name="Equation" r:id="rId13" imgW="1016000" imgH="228600" progId="Equation.3">
                  <p:embed/>
                  <p:pic>
                    <p:nvPicPr>
                      <p:cNvPr id="51213" name="Object 110">
                        <a:hlinkClick r:id="" action="ppaction://ole?verb=0"/>
                        <a:extLst>
                          <a:ext uri="{FF2B5EF4-FFF2-40B4-BE49-F238E27FC236}">
                            <a16:creationId xmlns:a16="http://schemas.microsoft.com/office/drawing/2014/main" id="{07547329-9CEE-4EA9-A4A4-64E028A39197}"/>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4600" y="5437188"/>
                        <a:ext cx="2489200"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14" name="Object 111">
            <a:hlinkClick r:id="" action="ppaction://ole?verb=0"/>
            <a:extLst>
              <a:ext uri="{FF2B5EF4-FFF2-40B4-BE49-F238E27FC236}">
                <a16:creationId xmlns:a16="http://schemas.microsoft.com/office/drawing/2014/main" id="{697A3166-A8BC-4360-A70E-769451A820D8}"/>
              </a:ext>
            </a:extLst>
          </p:cNvPr>
          <p:cNvGraphicFramePr>
            <a:graphicFrameLocks/>
          </p:cNvGraphicFramePr>
          <p:nvPr/>
        </p:nvGraphicFramePr>
        <p:xfrm>
          <a:off x="2514600" y="6007100"/>
          <a:ext cx="2738438" cy="533400"/>
        </p:xfrm>
        <a:graphic>
          <a:graphicData uri="http://schemas.openxmlformats.org/presentationml/2006/ole">
            <mc:AlternateContent xmlns:mc="http://schemas.openxmlformats.org/markup-compatibility/2006">
              <mc:Choice xmlns:v="urn:schemas-microsoft-com:vml" Requires="v">
                <p:oleObj spid="_x0000_s127544" name="Equation" r:id="rId15" imgW="1117600" imgH="241300" progId="Equation.3">
                  <p:embed/>
                </p:oleObj>
              </mc:Choice>
              <mc:Fallback>
                <p:oleObj name="Equation" r:id="rId15" imgW="1117600" imgH="241300" progId="Equation.3">
                  <p:embed/>
                  <p:pic>
                    <p:nvPicPr>
                      <p:cNvPr id="51214" name="Object 111">
                        <a:hlinkClick r:id="" action="ppaction://ole?verb=0"/>
                        <a:extLst>
                          <a:ext uri="{FF2B5EF4-FFF2-40B4-BE49-F238E27FC236}">
                            <a16:creationId xmlns:a16="http://schemas.microsoft.com/office/drawing/2014/main" id="{697A3166-A8BC-4360-A70E-769451A820D8}"/>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14600" y="6007100"/>
                        <a:ext cx="27384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15" name="Object 122">
            <a:hlinkClick r:id="" action="ppaction://ole?verb=0"/>
            <a:extLst>
              <a:ext uri="{FF2B5EF4-FFF2-40B4-BE49-F238E27FC236}">
                <a16:creationId xmlns:a16="http://schemas.microsoft.com/office/drawing/2014/main" id="{C4BF745A-58B7-4D05-97B9-8C5A1FC4C80D}"/>
              </a:ext>
            </a:extLst>
          </p:cNvPr>
          <p:cNvGraphicFramePr>
            <a:graphicFrameLocks/>
          </p:cNvGraphicFramePr>
          <p:nvPr/>
        </p:nvGraphicFramePr>
        <p:xfrm>
          <a:off x="3590925" y="4495800"/>
          <a:ext cx="1743075" cy="506413"/>
        </p:xfrm>
        <a:graphic>
          <a:graphicData uri="http://schemas.openxmlformats.org/presentationml/2006/ole">
            <mc:AlternateContent xmlns:mc="http://schemas.openxmlformats.org/markup-compatibility/2006">
              <mc:Choice xmlns:v="urn:schemas-microsoft-com:vml" Requires="v">
                <p:oleObj spid="_x0000_s127545" name="Equation" r:id="rId17" imgW="711200" imgH="228600" progId="Equation.3">
                  <p:embed/>
                </p:oleObj>
              </mc:Choice>
              <mc:Fallback>
                <p:oleObj name="Equation" r:id="rId17" imgW="711200" imgH="228600" progId="Equation.3">
                  <p:embed/>
                  <p:pic>
                    <p:nvPicPr>
                      <p:cNvPr id="51215" name="Object 122">
                        <a:hlinkClick r:id="" action="ppaction://ole?verb=0"/>
                        <a:extLst>
                          <a:ext uri="{FF2B5EF4-FFF2-40B4-BE49-F238E27FC236}">
                            <a16:creationId xmlns:a16="http://schemas.microsoft.com/office/drawing/2014/main" id="{C4BF745A-58B7-4D05-97B9-8C5A1FC4C80D}"/>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0925" y="4495800"/>
                        <a:ext cx="1743075"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52078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20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12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6E127D28-1E1B-44F8-9434-228216E359E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91134DC-7D24-4678-8A80-C426E881438D}" type="slidenum">
              <a:rPr lang="en-US" altLang="zh-CN" sz="1400" smtClean="0"/>
              <a:pPr>
                <a:spcBef>
                  <a:spcPct val="0"/>
                </a:spcBef>
                <a:buFontTx/>
                <a:buNone/>
              </a:pPr>
              <a:t>54</a:t>
            </a:fld>
            <a:endParaRPr lang="en-US" altLang="zh-CN" sz="1400"/>
          </a:p>
        </p:txBody>
      </p:sp>
      <p:grpSp>
        <p:nvGrpSpPr>
          <p:cNvPr id="52227" name="Group 143">
            <a:extLst>
              <a:ext uri="{FF2B5EF4-FFF2-40B4-BE49-F238E27FC236}">
                <a16:creationId xmlns:a16="http://schemas.microsoft.com/office/drawing/2014/main" id="{0782CBD9-2832-4546-AB0B-4A6DA6C9853F}"/>
              </a:ext>
            </a:extLst>
          </p:cNvPr>
          <p:cNvGrpSpPr>
            <a:grpSpLocks/>
          </p:cNvGrpSpPr>
          <p:nvPr/>
        </p:nvGrpSpPr>
        <p:grpSpPr bwMode="auto">
          <a:xfrm>
            <a:off x="7086600" y="2971800"/>
            <a:ext cx="1219200" cy="3429000"/>
            <a:chOff x="4368" y="1872"/>
            <a:chExt cx="768" cy="2160"/>
          </a:xfrm>
        </p:grpSpPr>
        <p:sp>
          <p:nvSpPr>
            <p:cNvPr id="52318" name="Text Box 136">
              <a:extLst>
                <a:ext uri="{FF2B5EF4-FFF2-40B4-BE49-F238E27FC236}">
                  <a16:creationId xmlns:a16="http://schemas.microsoft.com/office/drawing/2014/main" id="{C1D7354B-2A08-4014-9691-F717F985DB33}"/>
                </a:ext>
              </a:extLst>
            </p:cNvPr>
            <p:cNvSpPr txBox="1">
              <a:spLocks noChangeArrowheads="1"/>
            </p:cNvSpPr>
            <p:nvPr/>
          </p:nvSpPr>
          <p:spPr bwMode="auto">
            <a:xfrm>
              <a:off x="4656" y="374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(c)</a:t>
              </a:r>
              <a:endParaRPr lang="en-US" altLang="zh-CN" sz="2400" b="1" i="0" baseline="-25000">
                <a:latin typeface="Times New Roman" panose="02020603050405020304" pitchFamily="18" charset="0"/>
              </a:endParaRPr>
            </a:p>
          </p:txBody>
        </p:sp>
        <p:grpSp>
          <p:nvGrpSpPr>
            <p:cNvPr id="52319" name="Group 138">
              <a:extLst>
                <a:ext uri="{FF2B5EF4-FFF2-40B4-BE49-F238E27FC236}">
                  <a16:creationId xmlns:a16="http://schemas.microsoft.com/office/drawing/2014/main" id="{83A4205F-02BE-4F81-A1A2-5A0DF5BBD8F9}"/>
                </a:ext>
              </a:extLst>
            </p:cNvPr>
            <p:cNvGrpSpPr>
              <a:grpSpLocks/>
            </p:cNvGrpSpPr>
            <p:nvPr/>
          </p:nvGrpSpPr>
          <p:grpSpPr bwMode="auto">
            <a:xfrm>
              <a:off x="4368" y="1872"/>
              <a:ext cx="768" cy="1860"/>
              <a:chOff x="4368" y="1968"/>
              <a:chExt cx="768" cy="1860"/>
            </a:xfrm>
          </p:grpSpPr>
          <p:sp>
            <p:nvSpPr>
              <p:cNvPr id="52320" name="Text Box 114">
                <a:extLst>
                  <a:ext uri="{FF2B5EF4-FFF2-40B4-BE49-F238E27FC236}">
                    <a16:creationId xmlns:a16="http://schemas.microsoft.com/office/drawing/2014/main" id="{5DC3920C-8509-4D54-A3FC-BEAF8A800E0A}"/>
                  </a:ext>
                </a:extLst>
              </p:cNvPr>
              <p:cNvSpPr txBox="1">
                <a:spLocks noChangeArrowheads="1"/>
              </p:cNvSpPr>
              <p:nvPr/>
            </p:nvSpPr>
            <p:spPr bwMode="auto">
              <a:xfrm>
                <a:off x="4896"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52321" name="Text Box 115">
                <a:extLst>
                  <a:ext uri="{FF2B5EF4-FFF2-40B4-BE49-F238E27FC236}">
                    <a16:creationId xmlns:a16="http://schemas.microsoft.com/office/drawing/2014/main" id="{5E79E56F-3BF0-47BB-82FE-28E4E3D587AF}"/>
                  </a:ext>
                </a:extLst>
              </p:cNvPr>
              <p:cNvSpPr txBox="1">
                <a:spLocks noChangeArrowheads="1"/>
              </p:cNvSpPr>
              <p:nvPr/>
            </p:nvSpPr>
            <p:spPr bwMode="auto">
              <a:xfrm>
                <a:off x="4368" y="283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52322" name="Line 120">
                <a:extLst>
                  <a:ext uri="{FF2B5EF4-FFF2-40B4-BE49-F238E27FC236}">
                    <a16:creationId xmlns:a16="http://schemas.microsoft.com/office/drawing/2014/main" id="{A2DA7840-FA7A-4713-A090-E2C5279CF132}"/>
                  </a:ext>
                </a:extLst>
              </p:cNvPr>
              <p:cNvSpPr>
                <a:spLocks noChangeShapeType="1"/>
              </p:cNvSpPr>
              <p:nvPr/>
            </p:nvSpPr>
            <p:spPr bwMode="auto">
              <a:xfrm>
                <a:off x="4508" y="2248"/>
                <a:ext cx="55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23" name="Line 121">
                <a:extLst>
                  <a:ext uri="{FF2B5EF4-FFF2-40B4-BE49-F238E27FC236}">
                    <a16:creationId xmlns:a16="http://schemas.microsoft.com/office/drawing/2014/main" id="{A28B761F-C9AC-407F-B81E-9E16C7715FA3}"/>
                  </a:ext>
                </a:extLst>
              </p:cNvPr>
              <p:cNvSpPr>
                <a:spLocks noChangeShapeType="1"/>
              </p:cNvSpPr>
              <p:nvPr/>
            </p:nvSpPr>
            <p:spPr bwMode="auto">
              <a:xfrm>
                <a:off x="4508" y="3828"/>
                <a:ext cx="55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24" name="Line 122">
                <a:extLst>
                  <a:ext uri="{FF2B5EF4-FFF2-40B4-BE49-F238E27FC236}">
                    <a16:creationId xmlns:a16="http://schemas.microsoft.com/office/drawing/2014/main" id="{5C948363-4956-415C-BD2D-363B59FD56F8}"/>
                  </a:ext>
                </a:extLst>
              </p:cNvPr>
              <p:cNvSpPr>
                <a:spLocks noChangeShapeType="1"/>
              </p:cNvSpPr>
              <p:nvPr/>
            </p:nvSpPr>
            <p:spPr bwMode="auto">
              <a:xfrm>
                <a:off x="5040" y="2256"/>
                <a:ext cx="14" cy="156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25" name="Line 123">
                <a:extLst>
                  <a:ext uri="{FF2B5EF4-FFF2-40B4-BE49-F238E27FC236}">
                    <a16:creationId xmlns:a16="http://schemas.microsoft.com/office/drawing/2014/main" id="{8E83CDBA-25B0-4ABF-B185-C636E9928C80}"/>
                  </a:ext>
                </a:extLst>
              </p:cNvPr>
              <p:cNvSpPr>
                <a:spLocks noChangeShapeType="1"/>
              </p:cNvSpPr>
              <p:nvPr/>
            </p:nvSpPr>
            <p:spPr bwMode="auto">
              <a:xfrm>
                <a:off x="4583" y="2160"/>
                <a:ext cx="281"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26" name="Line 124">
                <a:extLst>
                  <a:ext uri="{FF2B5EF4-FFF2-40B4-BE49-F238E27FC236}">
                    <a16:creationId xmlns:a16="http://schemas.microsoft.com/office/drawing/2014/main" id="{F334E3D7-562E-4874-9189-C3C3D20C032E}"/>
                  </a:ext>
                </a:extLst>
              </p:cNvPr>
              <p:cNvSpPr>
                <a:spLocks noChangeShapeType="1"/>
              </p:cNvSpPr>
              <p:nvPr/>
            </p:nvSpPr>
            <p:spPr bwMode="auto">
              <a:xfrm>
                <a:off x="4494" y="2381"/>
                <a:ext cx="9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27" name="Line 125">
                <a:extLst>
                  <a:ext uri="{FF2B5EF4-FFF2-40B4-BE49-F238E27FC236}">
                    <a16:creationId xmlns:a16="http://schemas.microsoft.com/office/drawing/2014/main" id="{D5C3A7BD-887B-4775-BD35-23FBB2718EF7}"/>
                  </a:ext>
                </a:extLst>
              </p:cNvPr>
              <p:cNvSpPr>
                <a:spLocks noChangeShapeType="1"/>
              </p:cNvSpPr>
              <p:nvPr/>
            </p:nvSpPr>
            <p:spPr bwMode="auto">
              <a:xfrm rot="5400000">
                <a:off x="4495" y="2384"/>
                <a:ext cx="9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28" name="Line 126">
                <a:extLst>
                  <a:ext uri="{FF2B5EF4-FFF2-40B4-BE49-F238E27FC236}">
                    <a16:creationId xmlns:a16="http://schemas.microsoft.com/office/drawing/2014/main" id="{3125B0A7-ED93-415A-A53C-5EAB94E94080}"/>
                  </a:ext>
                </a:extLst>
              </p:cNvPr>
              <p:cNvSpPr>
                <a:spLocks noChangeShapeType="1"/>
              </p:cNvSpPr>
              <p:nvPr/>
            </p:nvSpPr>
            <p:spPr bwMode="auto">
              <a:xfrm>
                <a:off x="4464" y="3687"/>
                <a:ext cx="9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2329" name="Group 130">
                <a:extLst>
                  <a:ext uri="{FF2B5EF4-FFF2-40B4-BE49-F238E27FC236}">
                    <a16:creationId xmlns:a16="http://schemas.microsoft.com/office/drawing/2014/main" id="{1B1C5012-BD2C-4099-9E2F-46A99B53202E}"/>
                  </a:ext>
                </a:extLst>
              </p:cNvPr>
              <p:cNvGrpSpPr>
                <a:grpSpLocks/>
              </p:cNvGrpSpPr>
              <p:nvPr/>
            </p:nvGrpSpPr>
            <p:grpSpPr bwMode="auto">
              <a:xfrm>
                <a:off x="5014" y="2754"/>
                <a:ext cx="75" cy="656"/>
                <a:chOff x="743" y="567"/>
                <a:chExt cx="187" cy="1639"/>
              </a:xfrm>
            </p:grpSpPr>
            <p:sp>
              <p:nvSpPr>
                <p:cNvPr id="52331" name="Line 131">
                  <a:extLst>
                    <a:ext uri="{FF2B5EF4-FFF2-40B4-BE49-F238E27FC236}">
                      <a16:creationId xmlns:a16="http://schemas.microsoft.com/office/drawing/2014/main" id="{283B3A2C-956A-49B3-A46E-70929E6BA5D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32" name="Rectangle 132">
                  <a:extLst>
                    <a:ext uri="{FF2B5EF4-FFF2-40B4-BE49-F238E27FC236}">
                      <a16:creationId xmlns:a16="http://schemas.microsoft.com/office/drawing/2014/main" id="{60958623-57A5-43E6-B54A-6E3BA78BDF4C}"/>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52330" name="Text Box 137">
                <a:extLst>
                  <a:ext uri="{FF2B5EF4-FFF2-40B4-BE49-F238E27FC236}">
                    <a16:creationId xmlns:a16="http://schemas.microsoft.com/office/drawing/2014/main" id="{21E30ABD-7919-4770-9BD9-77D0BE569131}"/>
                  </a:ext>
                </a:extLst>
              </p:cNvPr>
              <p:cNvSpPr txBox="1">
                <a:spLocks noChangeArrowheads="1"/>
              </p:cNvSpPr>
              <p:nvPr/>
            </p:nvSpPr>
            <p:spPr bwMode="auto">
              <a:xfrm>
                <a:off x="4752" y="292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Z</a:t>
                </a:r>
                <a:endParaRPr lang="en-US" altLang="zh-CN" sz="2400" b="1" baseline="-25000">
                  <a:latin typeface="Times New Roman" panose="02020603050405020304" pitchFamily="18" charset="0"/>
                </a:endParaRPr>
              </a:p>
            </p:txBody>
          </p:sp>
        </p:grpSp>
      </p:grpSp>
      <p:grpSp>
        <p:nvGrpSpPr>
          <p:cNvPr id="52228" name="Group 141">
            <a:extLst>
              <a:ext uri="{FF2B5EF4-FFF2-40B4-BE49-F238E27FC236}">
                <a16:creationId xmlns:a16="http://schemas.microsoft.com/office/drawing/2014/main" id="{29A0B2CD-5550-42E9-B100-D4E02B97DC67}"/>
              </a:ext>
            </a:extLst>
          </p:cNvPr>
          <p:cNvGrpSpPr>
            <a:grpSpLocks/>
          </p:cNvGrpSpPr>
          <p:nvPr/>
        </p:nvGrpSpPr>
        <p:grpSpPr bwMode="auto">
          <a:xfrm>
            <a:off x="990600" y="2971800"/>
            <a:ext cx="1905000" cy="3505200"/>
            <a:chOff x="1440" y="1872"/>
            <a:chExt cx="1200" cy="2208"/>
          </a:xfrm>
        </p:grpSpPr>
        <p:grpSp>
          <p:nvGrpSpPr>
            <p:cNvPr id="52277" name="Group 109">
              <a:extLst>
                <a:ext uri="{FF2B5EF4-FFF2-40B4-BE49-F238E27FC236}">
                  <a16:creationId xmlns:a16="http://schemas.microsoft.com/office/drawing/2014/main" id="{4769151E-6CC3-4745-AA97-C5CD44872F72}"/>
                </a:ext>
              </a:extLst>
            </p:cNvPr>
            <p:cNvGrpSpPr>
              <a:grpSpLocks/>
            </p:cNvGrpSpPr>
            <p:nvPr/>
          </p:nvGrpSpPr>
          <p:grpSpPr bwMode="auto">
            <a:xfrm>
              <a:off x="1440" y="1872"/>
              <a:ext cx="1200" cy="1872"/>
              <a:chOff x="672" y="2064"/>
              <a:chExt cx="1200" cy="1872"/>
            </a:xfrm>
          </p:grpSpPr>
          <p:grpSp>
            <p:nvGrpSpPr>
              <p:cNvPr id="52279" name="Group 4">
                <a:extLst>
                  <a:ext uri="{FF2B5EF4-FFF2-40B4-BE49-F238E27FC236}">
                    <a16:creationId xmlns:a16="http://schemas.microsoft.com/office/drawing/2014/main" id="{5A404761-69C5-4CB1-BDD1-5ED81D44F6D7}"/>
                  </a:ext>
                </a:extLst>
              </p:cNvPr>
              <p:cNvGrpSpPr>
                <a:grpSpLocks/>
              </p:cNvGrpSpPr>
              <p:nvPr/>
            </p:nvGrpSpPr>
            <p:grpSpPr bwMode="auto">
              <a:xfrm>
                <a:off x="722" y="2269"/>
                <a:ext cx="814" cy="1667"/>
                <a:chOff x="2162" y="3537"/>
                <a:chExt cx="2035" cy="4169"/>
              </a:xfrm>
            </p:grpSpPr>
            <p:grpSp>
              <p:nvGrpSpPr>
                <p:cNvPr id="52288" name="Group 5">
                  <a:extLst>
                    <a:ext uri="{FF2B5EF4-FFF2-40B4-BE49-F238E27FC236}">
                      <a16:creationId xmlns:a16="http://schemas.microsoft.com/office/drawing/2014/main" id="{7DB10CDF-F67D-4E63-847D-8137169F63AC}"/>
                    </a:ext>
                  </a:extLst>
                </p:cNvPr>
                <p:cNvGrpSpPr>
                  <a:grpSpLocks/>
                </p:cNvGrpSpPr>
                <p:nvPr/>
              </p:nvGrpSpPr>
              <p:grpSpPr bwMode="auto">
                <a:xfrm>
                  <a:off x="3537" y="3779"/>
                  <a:ext cx="187" cy="1639"/>
                  <a:chOff x="743" y="567"/>
                  <a:chExt cx="187" cy="1639"/>
                </a:xfrm>
              </p:grpSpPr>
              <p:sp>
                <p:nvSpPr>
                  <p:cNvPr id="52316" name="Line 6">
                    <a:extLst>
                      <a:ext uri="{FF2B5EF4-FFF2-40B4-BE49-F238E27FC236}">
                        <a16:creationId xmlns:a16="http://schemas.microsoft.com/office/drawing/2014/main" id="{8F96A24F-7B91-436A-A5D9-C05F022881F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7" name="Rectangle 7">
                    <a:extLst>
                      <a:ext uri="{FF2B5EF4-FFF2-40B4-BE49-F238E27FC236}">
                        <a16:creationId xmlns:a16="http://schemas.microsoft.com/office/drawing/2014/main" id="{7EAAB24D-C033-477D-B3EC-C982A919D50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2289" name="Group 8">
                  <a:extLst>
                    <a:ext uri="{FF2B5EF4-FFF2-40B4-BE49-F238E27FC236}">
                      <a16:creationId xmlns:a16="http://schemas.microsoft.com/office/drawing/2014/main" id="{0A0DE251-79AE-4535-A266-9C90A47FEC43}"/>
                    </a:ext>
                  </a:extLst>
                </p:cNvPr>
                <p:cNvGrpSpPr>
                  <a:grpSpLocks/>
                </p:cNvGrpSpPr>
                <p:nvPr/>
              </p:nvGrpSpPr>
              <p:grpSpPr bwMode="auto">
                <a:xfrm>
                  <a:off x="3405" y="5044"/>
                  <a:ext cx="402" cy="1650"/>
                  <a:chOff x="2091" y="573"/>
                  <a:chExt cx="220" cy="907"/>
                </a:xfrm>
              </p:grpSpPr>
              <p:sp>
                <p:nvSpPr>
                  <p:cNvPr id="52311" name="Line 9">
                    <a:extLst>
                      <a:ext uri="{FF2B5EF4-FFF2-40B4-BE49-F238E27FC236}">
                        <a16:creationId xmlns:a16="http://schemas.microsoft.com/office/drawing/2014/main" id="{E96F4A65-728B-4FCE-8E79-47E260A5C2A6}"/>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2" name="Oval 10">
                    <a:extLst>
                      <a:ext uri="{FF2B5EF4-FFF2-40B4-BE49-F238E27FC236}">
                        <a16:creationId xmlns:a16="http://schemas.microsoft.com/office/drawing/2014/main" id="{85C6EF60-8142-4D94-8BFC-A75BD8C51BE1}"/>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2313" name="Oval 11">
                    <a:extLst>
                      <a:ext uri="{FF2B5EF4-FFF2-40B4-BE49-F238E27FC236}">
                        <a16:creationId xmlns:a16="http://schemas.microsoft.com/office/drawing/2014/main" id="{49BA0C9C-CAB8-4EFA-A37D-8888BF2E73C6}"/>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2314" name="Oval 12">
                    <a:extLst>
                      <a:ext uri="{FF2B5EF4-FFF2-40B4-BE49-F238E27FC236}">
                        <a16:creationId xmlns:a16="http://schemas.microsoft.com/office/drawing/2014/main" id="{33B1C7CC-2817-411D-81E9-97B755992C8D}"/>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2315" name="Rectangle 13">
                    <a:extLst>
                      <a:ext uri="{FF2B5EF4-FFF2-40B4-BE49-F238E27FC236}">
                        <a16:creationId xmlns:a16="http://schemas.microsoft.com/office/drawing/2014/main" id="{D20BCF3F-4C8E-4D17-B69E-89DD8C34F1D5}"/>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2290" name="Group 14">
                  <a:extLst>
                    <a:ext uri="{FF2B5EF4-FFF2-40B4-BE49-F238E27FC236}">
                      <a16:creationId xmlns:a16="http://schemas.microsoft.com/office/drawing/2014/main" id="{69650D9B-3906-47CF-9926-A6D1D217C0F8}"/>
                    </a:ext>
                  </a:extLst>
                </p:cNvPr>
                <p:cNvGrpSpPr>
                  <a:grpSpLocks/>
                </p:cNvGrpSpPr>
                <p:nvPr/>
              </p:nvGrpSpPr>
              <p:grpSpPr bwMode="auto">
                <a:xfrm>
                  <a:off x="3480" y="6374"/>
                  <a:ext cx="299" cy="1090"/>
                  <a:chOff x="1502" y="578"/>
                  <a:chExt cx="319" cy="1090"/>
                </a:xfrm>
              </p:grpSpPr>
              <p:sp>
                <p:nvSpPr>
                  <p:cNvPr id="52307" name="Line 15">
                    <a:extLst>
                      <a:ext uri="{FF2B5EF4-FFF2-40B4-BE49-F238E27FC236}">
                        <a16:creationId xmlns:a16="http://schemas.microsoft.com/office/drawing/2014/main" id="{614D79A5-940D-4424-88A4-FB2AFA5AD8C7}"/>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8" name="Line 16">
                    <a:extLst>
                      <a:ext uri="{FF2B5EF4-FFF2-40B4-BE49-F238E27FC236}">
                        <a16:creationId xmlns:a16="http://schemas.microsoft.com/office/drawing/2014/main" id="{00C95FCC-9690-4B1C-A269-9058636277DF}"/>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9" name="Line 17">
                    <a:extLst>
                      <a:ext uri="{FF2B5EF4-FFF2-40B4-BE49-F238E27FC236}">
                        <a16:creationId xmlns:a16="http://schemas.microsoft.com/office/drawing/2014/main" id="{21165EBE-E983-478E-BABF-B10A4C9EB0E5}"/>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0" name="Line 18">
                    <a:extLst>
                      <a:ext uri="{FF2B5EF4-FFF2-40B4-BE49-F238E27FC236}">
                        <a16:creationId xmlns:a16="http://schemas.microsoft.com/office/drawing/2014/main" id="{A8DB49B7-7882-4D73-AE85-30ABDE2A027E}"/>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291" name="Line 19">
                  <a:extLst>
                    <a:ext uri="{FF2B5EF4-FFF2-40B4-BE49-F238E27FC236}">
                      <a16:creationId xmlns:a16="http://schemas.microsoft.com/office/drawing/2014/main" id="{A5E03826-0ACE-4BE4-8D9D-C24D65588276}"/>
                    </a:ext>
                  </a:extLst>
                </p:cNvPr>
                <p:cNvSpPr>
                  <a:spLocks noChangeShapeType="1"/>
                </p:cNvSpPr>
                <p:nvPr/>
              </p:nvSpPr>
              <p:spPr bwMode="auto">
                <a:xfrm>
                  <a:off x="2272" y="3757"/>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92" name="Line 20">
                  <a:extLst>
                    <a:ext uri="{FF2B5EF4-FFF2-40B4-BE49-F238E27FC236}">
                      <a16:creationId xmlns:a16="http://schemas.microsoft.com/office/drawing/2014/main" id="{3866C26E-ACFB-425A-BCCF-88031095ED24}"/>
                    </a:ext>
                  </a:extLst>
                </p:cNvPr>
                <p:cNvSpPr>
                  <a:spLocks noChangeShapeType="1"/>
                </p:cNvSpPr>
                <p:nvPr/>
              </p:nvSpPr>
              <p:spPr bwMode="auto">
                <a:xfrm>
                  <a:off x="2272" y="7706"/>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93" name="Line 21">
                  <a:extLst>
                    <a:ext uri="{FF2B5EF4-FFF2-40B4-BE49-F238E27FC236}">
                      <a16:creationId xmlns:a16="http://schemas.microsoft.com/office/drawing/2014/main" id="{DF1D8449-376F-44BE-AE3C-62934284C1C4}"/>
                    </a:ext>
                  </a:extLst>
                </p:cNvPr>
                <p:cNvSpPr>
                  <a:spLocks noChangeShapeType="1"/>
                </p:cNvSpPr>
                <p:nvPr/>
              </p:nvSpPr>
              <p:spPr bwMode="auto">
                <a:xfrm>
                  <a:off x="3636" y="7321"/>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94" name="Line 22">
                  <a:extLst>
                    <a:ext uri="{FF2B5EF4-FFF2-40B4-BE49-F238E27FC236}">
                      <a16:creationId xmlns:a16="http://schemas.microsoft.com/office/drawing/2014/main" id="{BFB94085-C11D-4E6D-B06F-E92EE954ED99}"/>
                    </a:ext>
                  </a:extLst>
                </p:cNvPr>
                <p:cNvSpPr>
                  <a:spLocks noChangeShapeType="1"/>
                </p:cNvSpPr>
                <p:nvPr/>
              </p:nvSpPr>
              <p:spPr bwMode="auto">
                <a:xfrm>
                  <a:off x="2459" y="3537"/>
                  <a:ext cx="70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95" name="Line 23">
                  <a:extLst>
                    <a:ext uri="{FF2B5EF4-FFF2-40B4-BE49-F238E27FC236}">
                      <a16:creationId xmlns:a16="http://schemas.microsoft.com/office/drawing/2014/main" id="{BFD44877-6167-4311-9195-2295343BEEC0}"/>
                    </a:ext>
                  </a:extLst>
                </p:cNvPr>
                <p:cNvSpPr>
                  <a:spLocks noChangeShapeType="1"/>
                </p:cNvSpPr>
                <p:nvPr/>
              </p:nvSpPr>
              <p:spPr bwMode="auto">
                <a:xfrm>
                  <a:off x="2237" y="4090"/>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96" name="Line 24">
                  <a:extLst>
                    <a:ext uri="{FF2B5EF4-FFF2-40B4-BE49-F238E27FC236}">
                      <a16:creationId xmlns:a16="http://schemas.microsoft.com/office/drawing/2014/main" id="{E1EED570-D658-44B1-BF19-0D7E6707C378}"/>
                    </a:ext>
                  </a:extLst>
                </p:cNvPr>
                <p:cNvSpPr>
                  <a:spLocks noChangeShapeType="1"/>
                </p:cNvSpPr>
                <p:nvPr/>
              </p:nvSpPr>
              <p:spPr bwMode="auto">
                <a:xfrm rot="5400000">
                  <a:off x="2240" y="4097"/>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97" name="Line 25">
                  <a:extLst>
                    <a:ext uri="{FF2B5EF4-FFF2-40B4-BE49-F238E27FC236}">
                      <a16:creationId xmlns:a16="http://schemas.microsoft.com/office/drawing/2014/main" id="{06F13F8F-B9C4-4E2C-AF73-467B0B2CB51A}"/>
                    </a:ext>
                  </a:extLst>
                </p:cNvPr>
                <p:cNvSpPr>
                  <a:spLocks noChangeShapeType="1"/>
                </p:cNvSpPr>
                <p:nvPr/>
              </p:nvSpPr>
              <p:spPr bwMode="auto">
                <a:xfrm>
                  <a:off x="2162" y="73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98" name="Line 26">
                  <a:extLst>
                    <a:ext uri="{FF2B5EF4-FFF2-40B4-BE49-F238E27FC236}">
                      <a16:creationId xmlns:a16="http://schemas.microsoft.com/office/drawing/2014/main" id="{49916FE8-B55C-4958-BB77-078C73F513F1}"/>
                    </a:ext>
                  </a:extLst>
                </p:cNvPr>
                <p:cNvSpPr>
                  <a:spLocks noChangeShapeType="1"/>
                </p:cNvSpPr>
                <p:nvPr/>
              </p:nvSpPr>
              <p:spPr bwMode="auto">
                <a:xfrm>
                  <a:off x="3964" y="42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99" name="Line 27">
                  <a:extLst>
                    <a:ext uri="{FF2B5EF4-FFF2-40B4-BE49-F238E27FC236}">
                      <a16:creationId xmlns:a16="http://schemas.microsoft.com/office/drawing/2014/main" id="{853D0140-C402-425B-9371-6A5C7094DBF7}"/>
                    </a:ext>
                  </a:extLst>
                </p:cNvPr>
                <p:cNvSpPr>
                  <a:spLocks noChangeShapeType="1"/>
                </p:cNvSpPr>
                <p:nvPr/>
              </p:nvSpPr>
              <p:spPr bwMode="auto">
                <a:xfrm rot="5400000">
                  <a:off x="3967" y="424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00" name="Line 28">
                  <a:extLst>
                    <a:ext uri="{FF2B5EF4-FFF2-40B4-BE49-F238E27FC236}">
                      <a16:creationId xmlns:a16="http://schemas.microsoft.com/office/drawing/2014/main" id="{018FB4A4-0BE0-4811-8D20-36868486D388}"/>
                    </a:ext>
                  </a:extLst>
                </p:cNvPr>
                <p:cNvSpPr>
                  <a:spLocks noChangeShapeType="1"/>
                </p:cNvSpPr>
                <p:nvPr/>
              </p:nvSpPr>
              <p:spPr bwMode="auto">
                <a:xfrm>
                  <a:off x="3878" y="50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01" name="Line 29">
                  <a:extLst>
                    <a:ext uri="{FF2B5EF4-FFF2-40B4-BE49-F238E27FC236}">
                      <a16:creationId xmlns:a16="http://schemas.microsoft.com/office/drawing/2014/main" id="{2666C9E2-6D42-4E33-AFF7-3A09A6217794}"/>
                    </a:ext>
                  </a:extLst>
                </p:cNvPr>
                <p:cNvSpPr>
                  <a:spLocks noChangeShapeType="1"/>
                </p:cNvSpPr>
                <p:nvPr/>
              </p:nvSpPr>
              <p:spPr bwMode="auto">
                <a:xfrm>
                  <a:off x="3964" y="5421"/>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02" name="Line 30">
                  <a:extLst>
                    <a:ext uri="{FF2B5EF4-FFF2-40B4-BE49-F238E27FC236}">
                      <a16:creationId xmlns:a16="http://schemas.microsoft.com/office/drawing/2014/main" id="{970C339D-F3F6-49FF-AB11-892F4978FF6F}"/>
                    </a:ext>
                  </a:extLst>
                </p:cNvPr>
                <p:cNvSpPr>
                  <a:spLocks noChangeShapeType="1"/>
                </p:cNvSpPr>
                <p:nvPr/>
              </p:nvSpPr>
              <p:spPr bwMode="auto">
                <a:xfrm rot="5400000">
                  <a:off x="3956" y="5428"/>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03" name="Line 31">
                  <a:extLst>
                    <a:ext uri="{FF2B5EF4-FFF2-40B4-BE49-F238E27FC236}">
                      <a16:creationId xmlns:a16="http://schemas.microsoft.com/office/drawing/2014/main" id="{990A361D-7725-4614-8B77-1C9F084785B3}"/>
                    </a:ext>
                  </a:extLst>
                </p:cNvPr>
                <p:cNvSpPr>
                  <a:spLocks noChangeShapeType="1"/>
                </p:cNvSpPr>
                <p:nvPr/>
              </p:nvSpPr>
              <p:spPr bwMode="auto">
                <a:xfrm>
                  <a:off x="3889" y="7376"/>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04" name="Line 32">
                  <a:extLst>
                    <a:ext uri="{FF2B5EF4-FFF2-40B4-BE49-F238E27FC236}">
                      <a16:creationId xmlns:a16="http://schemas.microsoft.com/office/drawing/2014/main" id="{58339068-A307-4731-81CD-CED4F751C1BF}"/>
                    </a:ext>
                  </a:extLst>
                </p:cNvPr>
                <p:cNvSpPr>
                  <a:spLocks noChangeShapeType="1"/>
                </p:cNvSpPr>
                <p:nvPr/>
              </p:nvSpPr>
              <p:spPr bwMode="auto">
                <a:xfrm>
                  <a:off x="3865" y="665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05" name="Line 33">
                  <a:extLst>
                    <a:ext uri="{FF2B5EF4-FFF2-40B4-BE49-F238E27FC236}">
                      <a16:creationId xmlns:a16="http://schemas.microsoft.com/office/drawing/2014/main" id="{06DDF9C6-D79F-4ECC-88B9-C308077B0068}"/>
                    </a:ext>
                  </a:extLst>
                </p:cNvPr>
                <p:cNvSpPr>
                  <a:spLocks noChangeShapeType="1"/>
                </p:cNvSpPr>
                <p:nvPr/>
              </p:nvSpPr>
              <p:spPr bwMode="auto">
                <a:xfrm rot="5400000">
                  <a:off x="3868" y="666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306" name="Line 34">
                  <a:extLst>
                    <a:ext uri="{FF2B5EF4-FFF2-40B4-BE49-F238E27FC236}">
                      <a16:creationId xmlns:a16="http://schemas.microsoft.com/office/drawing/2014/main" id="{DF388C0F-2047-4426-A136-14AD7DB8B39E}"/>
                    </a:ext>
                  </a:extLst>
                </p:cNvPr>
                <p:cNvSpPr>
                  <a:spLocks noChangeShapeType="1"/>
                </p:cNvSpPr>
                <p:nvPr/>
              </p:nvSpPr>
              <p:spPr bwMode="auto">
                <a:xfrm>
                  <a:off x="3944" y="62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280" name="Text Box 97">
                <a:extLst>
                  <a:ext uri="{FF2B5EF4-FFF2-40B4-BE49-F238E27FC236}">
                    <a16:creationId xmlns:a16="http://schemas.microsoft.com/office/drawing/2014/main" id="{D61C55C8-5EFB-4B64-B56D-4AC79BA5C585}"/>
                  </a:ext>
                </a:extLst>
              </p:cNvPr>
              <p:cNvSpPr txBox="1">
                <a:spLocks noChangeArrowheads="1"/>
              </p:cNvSpPr>
              <p:nvPr/>
            </p:nvSpPr>
            <p:spPr bwMode="auto">
              <a:xfrm>
                <a:off x="672"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u</a:t>
                </a:r>
              </a:p>
            </p:txBody>
          </p:sp>
          <p:sp>
            <p:nvSpPr>
              <p:cNvPr id="52281" name="Text Box 98">
                <a:extLst>
                  <a:ext uri="{FF2B5EF4-FFF2-40B4-BE49-F238E27FC236}">
                    <a16:creationId xmlns:a16="http://schemas.microsoft.com/office/drawing/2014/main" id="{C468A37B-3598-4827-85F8-7F24BF33CC77}"/>
                  </a:ext>
                </a:extLst>
              </p:cNvPr>
              <p:cNvSpPr txBox="1">
                <a:spLocks noChangeArrowheads="1"/>
              </p:cNvSpPr>
              <p:nvPr/>
            </p:nvSpPr>
            <p:spPr bwMode="auto">
              <a:xfrm>
                <a:off x="1200" y="206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i</a:t>
                </a:r>
              </a:p>
            </p:txBody>
          </p:sp>
          <p:sp>
            <p:nvSpPr>
              <p:cNvPr id="52282" name="Text Box 99">
                <a:extLst>
                  <a:ext uri="{FF2B5EF4-FFF2-40B4-BE49-F238E27FC236}">
                    <a16:creationId xmlns:a16="http://schemas.microsoft.com/office/drawing/2014/main" id="{DF061156-37AC-4821-88A4-7FA455E31E8A}"/>
                  </a:ext>
                </a:extLst>
              </p:cNvPr>
              <p:cNvSpPr txBox="1">
                <a:spLocks noChangeArrowheads="1"/>
              </p:cNvSpPr>
              <p:nvPr/>
            </p:nvSpPr>
            <p:spPr bwMode="auto">
              <a:xfrm>
                <a:off x="1008" y="345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sp>
            <p:nvSpPr>
              <p:cNvPr id="52283" name="Text Box 100">
                <a:extLst>
                  <a:ext uri="{FF2B5EF4-FFF2-40B4-BE49-F238E27FC236}">
                    <a16:creationId xmlns:a16="http://schemas.microsoft.com/office/drawing/2014/main" id="{827B6307-3906-4AA5-8CCC-A7D622DD5510}"/>
                  </a:ext>
                </a:extLst>
              </p:cNvPr>
              <p:cNvSpPr txBox="1">
                <a:spLocks noChangeArrowheads="1"/>
              </p:cNvSpPr>
              <p:nvPr/>
            </p:nvSpPr>
            <p:spPr bwMode="auto">
              <a:xfrm>
                <a:off x="1056"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p>
            </p:txBody>
          </p:sp>
          <p:sp>
            <p:nvSpPr>
              <p:cNvPr id="52284" name="Text Box 101">
                <a:extLst>
                  <a:ext uri="{FF2B5EF4-FFF2-40B4-BE49-F238E27FC236}">
                    <a16:creationId xmlns:a16="http://schemas.microsoft.com/office/drawing/2014/main" id="{0C28C1C8-8CC7-401E-B1A8-FD9365DF14D0}"/>
                  </a:ext>
                </a:extLst>
              </p:cNvPr>
              <p:cNvSpPr txBox="1">
                <a:spLocks noChangeArrowheads="1"/>
              </p:cNvSpPr>
              <p:nvPr/>
            </p:nvSpPr>
            <p:spPr bwMode="auto">
              <a:xfrm>
                <a:off x="1008" y="254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p>
            </p:txBody>
          </p:sp>
          <p:sp>
            <p:nvSpPr>
              <p:cNvPr id="52285" name="Text Box 106">
                <a:extLst>
                  <a:ext uri="{FF2B5EF4-FFF2-40B4-BE49-F238E27FC236}">
                    <a16:creationId xmlns:a16="http://schemas.microsoft.com/office/drawing/2014/main" id="{5A69A60F-A2DD-4A1E-90F6-A28158F98EA1}"/>
                  </a:ext>
                </a:extLst>
              </p:cNvPr>
              <p:cNvSpPr txBox="1">
                <a:spLocks noChangeArrowheads="1"/>
              </p:cNvSpPr>
              <p:nvPr/>
            </p:nvSpPr>
            <p:spPr bwMode="auto">
              <a:xfrm>
                <a:off x="1392" y="35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u</a:t>
                </a:r>
                <a:r>
                  <a:rPr lang="en-US" altLang="zh-CN" sz="2400" b="1" baseline="-25000">
                    <a:latin typeface="Times New Roman" panose="02020603050405020304" pitchFamily="18" charset="0"/>
                  </a:rPr>
                  <a:t>C</a:t>
                </a:r>
              </a:p>
            </p:txBody>
          </p:sp>
          <p:sp>
            <p:nvSpPr>
              <p:cNvPr id="52286" name="Text Box 107">
                <a:extLst>
                  <a:ext uri="{FF2B5EF4-FFF2-40B4-BE49-F238E27FC236}">
                    <a16:creationId xmlns:a16="http://schemas.microsoft.com/office/drawing/2014/main" id="{46CC690B-97E7-43DE-A2B8-31D5B57ACDF3}"/>
                  </a:ext>
                </a:extLst>
              </p:cNvPr>
              <p:cNvSpPr txBox="1">
                <a:spLocks noChangeArrowheads="1"/>
              </p:cNvSpPr>
              <p:nvPr/>
            </p:nvSpPr>
            <p:spPr bwMode="auto">
              <a:xfrm>
                <a:off x="1440" y="302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u</a:t>
                </a:r>
                <a:r>
                  <a:rPr lang="en-US" altLang="zh-CN" sz="2400" b="1" baseline="-25000">
                    <a:latin typeface="Times New Roman" panose="02020603050405020304" pitchFamily="18" charset="0"/>
                  </a:rPr>
                  <a:t>L</a:t>
                </a:r>
              </a:p>
            </p:txBody>
          </p:sp>
          <p:sp>
            <p:nvSpPr>
              <p:cNvPr id="52287" name="Text Box 108">
                <a:extLst>
                  <a:ext uri="{FF2B5EF4-FFF2-40B4-BE49-F238E27FC236}">
                    <a16:creationId xmlns:a16="http://schemas.microsoft.com/office/drawing/2014/main" id="{6CA9C9FC-9F33-4646-9221-DBAA980275B9}"/>
                  </a:ext>
                </a:extLst>
              </p:cNvPr>
              <p:cNvSpPr txBox="1">
                <a:spLocks noChangeArrowheads="1"/>
              </p:cNvSpPr>
              <p:nvPr/>
            </p:nvSpPr>
            <p:spPr bwMode="auto">
              <a:xfrm>
                <a:off x="1440" y="254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u</a:t>
                </a:r>
                <a:r>
                  <a:rPr lang="en-US" altLang="zh-CN" sz="2400" b="1" baseline="-25000">
                    <a:latin typeface="Times New Roman" panose="02020603050405020304" pitchFamily="18" charset="0"/>
                  </a:rPr>
                  <a:t>R</a:t>
                </a:r>
              </a:p>
            </p:txBody>
          </p:sp>
        </p:grpSp>
        <p:sp>
          <p:nvSpPr>
            <p:cNvPr id="52278" name="Text Box 140">
              <a:extLst>
                <a:ext uri="{FF2B5EF4-FFF2-40B4-BE49-F238E27FC236}">
                  <a16:creationId xmlns:a16="http://schemas.microsoft.com/office/drawing/2014/main" id="{DF650314-176F-4BCC-A8B3-0C4EB87766EA}"/>
                </a:ext>
              </a:extLst>
            </p:cNvPr>
            <p:cNvSpPr txBox="1">
              <a:spLocks noChangeArrowheads="1"/>
            </p:cNvSpPr>
            <p:nvPr/>
          </p:nvSpPr>
          <p:spPr bwMode="auto">
            <a:xfrm>
              <a:off x="1632" y="379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(a)</a:t>
              </a:r>
              <a:endParaRPr lang="en-US" altLang="zh-CN" sz="2400" b="1" i="0" baseline="-25000">
                <a:latin typeface="Times New Roman" panose="02020603050405020304" pitchFamily="18" charset="0"/>
              </a:endParaRPr>
            </a:p>
          </p:txBody>
        </p:sp>
      </p:grpSp>
      <p:sp>
        <p:nvSpPr>
          <p:cNvPr id="52229" name="Text Box 158">
            <a:extLst>
              <a:ext uri="{FF2B5EF4-FFF2-40B4-BE49-F238E27FC236}">
                <a16:creationId xmlns:a16="http://schemas.microsoft.com/office/drawing/2014/main" id="{265482DF-6CD3-4AE3-B503-298C8E0BAAC3}"/>
              </a:ext>
            </a:extLst>
          </p:cNvPr>
          <p:cNvSpPr txBox="1">
            <a:spLocks noChangeArrowheads="1"/>
          </p:cNvSpPr>
          <p:nvPr/>
        </p:nvSpPr>
        <p:spPr bwMode="auto">
          <a:xfrm>
            <a:off x="533400" y="395288"/>
            <a:ext cx="1752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由</a:t>
            </a:r>
            <a:r>
              <a:rPr lang="en-US" altLang="zh-CN" sz="2800" b="1" i="0"/>
              <a:t>KVL</a:t>
            </a:r>
            <a:r>
              <a:rPr lang="zh-CN" altLang="en-US" sz="2800" b="1" i="0"/>
              <a:t>得</a:t>
            </a:r>
          </a:p>
        </p:txBody>
      </p:sp>
      <p:graphicFrame>
        <p:nvGraphicFramePr>
          <p:cNvPr id="52230" name="Object 160">
            <a:extLst>
              <a:ext uri="{FF2B5EF4-FFF2-40B4-BE49-F238E27FC236}">
                <a16:creationId xmlns:a16="http://schemas.microsoft.com/office/drawing/2014/main" id="{4460F318-4EBD-4AC0-A87D-53D7F59F626A}"/>
              </a:ext>
            </a:extLst>
          </p:cNvPr>
          <p:cNvGraphicFramePr>
            <a:graphicFrameLocks noChangeAspect="1"/>
          </p:cNvGraphicFramePr>
          <p:nvPr/>
        </p:nvGraphicFramePr>
        <p:xfrm>
          <a:off x="2847975" y="420688"/>
          <a:ext cx="3071813" cy="2717800"/>
        </p:xfrm>
        <a:graphic>
          <a:graphicData uri="http://schemas.openxmlformats.org/presentationml/2006/ole">
            <mc:AlternateContent xmlns:mc="http://schemas.openxmlformats.org/markup-compatibility/2006">
              <mc:Choice xmlns:v="urn:schemas-microsoft-com:vml" Requires="v">
                <p:oleObj spid="_x0000_s128072" name="Equation" r:id="rId3" imgW="1308100" imgH="1206500" progId="Equation.3">
                  <p:embed/>
                </p:oleObj>
              </mc:Choice>
              <mc:Fallback>
                <p:oleObj name="Equation" r:id="rId3" imgW="1308100" imgH="1206500" progId="Equation.3">
                  <p:embed/>
                  <p:pic>
                    <p:nvPicPr>
                      <p:cNvPr id="52230" name="Object 160">
                        <a:extLst>
                          <a:ext uri="{FF2B5EF4-FFF2-40B4-BE49-F238E27FC236}">
                            <a16:creationId xmlns:a16="http://schemas.microsoft.com/office/drawing/2014/main" id="{4460F318-4EBD-4AC0-A87D-53D7F59F6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75" y="420688"/>
                        <a:ext cx="3071813" cy="271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1" name="AutoShape 161">
            <a:extLst>
              <a:ext uri="{FF2B5EF4-FFF2-40B4-BE49-F238E27FC236}">
                <a16:creationId xmlns:a16="http://schemas.microsoft.com/office/drawing/2014/main" id="{F0393ECC-9CDF-4F01-8E7A-6734D743BAD7}"/>
              </a:ext>
            </a:extLst>
          </p:cNvPr>
          <p:cNvSpPr>
            <a:spLocks noChangeArrowheads="1"/>
          </p:cNvSpPr>
          <p:nvPr/>
        </p:nvSpPr>
        <p:spPr bwMode="auto">
          <a:xfrm>
            <a:off x="3124200" y="4267200"/>
            <a:ext cx="609600" cy="685800"/>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2232" name="AutoShape 162">
            <a:extLst>
              <a:ext uri="{FF2B5EF4-FFF2-40B4-BE49-F238E27FC236}">
                <a16:creationId xmlns:a16="http://schemas.microsoft.com/office/drawing/2014/main" id="{7AB84292-D8E8-46E2-82C9-743F7D9569A2}"/>
              </a:ext>
            </a:extLst>
          </p:cNvPr>
          <p:cNvSpPr>
            <a:spLocks noChangeArrowheads="1"/>
          </p:cNvSpPr>
          <p:nvPr/>
        </p:nvSpPr>
        <p:spPr bwMode="auto">
          <a:xfrm>
            <a:off x="6324600" y="4191000"/>
            <a:ext cx="609600" cy="685800"/>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2233" name="Text Box 163">
            <a:extLst>
              <a:ext uri="{FF2B5EF4-FFF2-40B4-BE49-F238E27FC236}">
                <a16:creationId xmlns:a16="http://schemas.microsoft.com/office/drawing/2014/main" id="{84C59378-F52A-41B9-8D4E-FFBDB964D4DA}"/>
              </a:ext>
            </a:extLst>
          </p:cNvPr>
          <p:cNvSpPr txBox="1">
            <a:spLocks noChangeArrowheads="1"/>
          </p:cNvSpPr>
          <p:nvPr/>
        </p:nvSpPr>
        <p:spPr bwMode="auto">
          <a:xfrm>
            <a:off x="6705600" y="13716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a:t>
            </a:r>
            <a:r>
              <a:rPr lang="en-US" altLang="zh-CN" sz="2400" b="1" i="0"/>
              <a:t>3-21</a:t>
            </a:r>
            <a:r>
              <a:rPr lang="zh-CN" altLang="en-US" sz="2400" b="1" i="0"/>
              <a:t>）</a:t>
            </a:r>
          </a:p>
        </p:txBody>
      </p:sp>
      <p:grpSp>
        <p:nvGrpSpPr>
          <p:cNvPr id="52234" name="Group 165">
            <a:extLst>
              <a:ext uri="{FF2B5EF4-FFF2-40B4-BE49-F238E27FC236}">
                <a16:creationId xmlns:a16="http://schemas.microsoft.com/office/drawing/2014/main" id="{1AB5F446-46E9-46F9-813B-2B3C946A92E9}"/>
              </a:ext>
            </a:extLst>
          </p:cNvPr>
          <p:cNvGrpSpPr>
            <a:grpSpLocks/>
          </p:cNvGrpSpPr>
          <p:nvPr/>
        </p:nvGrpSpPr>
        <p:grpSpPr bwMode="auto">
          <a:xfrm>
            <a:off x="4114800" y="2971800"/>
            <a:ext cx="1981200" cy="3505200"/>
            <a:chOff x="2592" y="1872"/>
            <a:chExt cx="1248" cy="2208"/>
          </a:xfrm>
        </p:grpSpPr>
        <p:grpSp>
          <p:nvGrpSpPr>
            <p:cNvPr id="52235" name="Group 142">
              <a:extLst>
                <a:ext uri="{FF2B5EF4-FFF2-40B4-BE49-F238E27FC236}">
                  <a16:creationId xmlns:a16="http://schemas.microsoft.com/office/drawing/2014/main" id="{42B6DD8E-814C-49FD-8660-E4B2CDD90EB1}"/>
                </a:ext>
              </a:extLst>
            </p:cNvPr>
            <p:cNvGrpSpPr>
              <a:grpSpLocks/>
            </p:cNvGrpSpPr>
            <p:nvPr/>
          </p:nvGrpSpPr>
          <p:grpSpPr bwMode="auto">
            <a:xfrm>
              <a:off x="2592" y="1872"/>
              <a:ext cx="1248" cy="2208"/>
              <a:chOff x="2928" y="1872"/>
              <a:chExt cx="1248" cy="2208"/>
            </a:xfrm>
          </p:grpSpPr>
          <p:grpSp>
            <p:nvGrpSpPr>
              <p:cNvPr id="52237" name="Group 133">
                <a:extLst>
                  <a:ext uri="{FF2B5EF4-FFF2-40B4-BE49-F238E27FC236}">
                    <a16:creationId xmlns:a16="http://schemas.microsoft.com/office/drawing/2014/main" id="{F8C5FB87-987B-4BA5-8643-02B299675362}"/>
                  </a:ext>
                </a:extLst>
              </p:cNvPr>
              <p:cNvGrpSpPr>
                <a:grpSpLocks/>
              </p:cNvGrpSpPr>
              <p:nvPr/>
            </p:nvGrpSpPr>
            <p:grpSpPr bwMode="auto">
              <a:xfrm>
                <a:off x="2928" y="1872"/>
                <a:ext cx="1248" cy="1872"/>
                <a:chOff x="2112" y="2064"/>
                <a:chExt cx="1248" cy="1872"/>
              </a:xfrm>
            </p:grpSpPr>
            <p:grpSp>
              <p:nvGrpSpPr>
                <p:cNvPr id="52239" name="Group 35">
                  <a:extLst>
                    <a:ext uri="{FF2B5EF4-FFF2-40B4-BE49-F238E27FC236}">
                      <a16:creationId xmlns:a16="http://schemas.microsoft.com/office/drawing/2014/main" id="{A20289E9-C3F9-437B-B432-EE6582262FF0}"/>
                    </a:ext>
                  </a:extLst>
                </p:cNvPr>
                <p:cNvGrpSpPr>
                  <a:grpSpLocks/>
                </p:cNvGrpSpPr>
                <p:nvPr/>
              </p:nvGrpSpPr>
              <p:grpSpPr bwMode="auto">
                <a:xfrm>
                  <a:off x="2210" y="2269"/>
                  <a:ext cx="814" cy="1667"/>
                  <a:chOff x="2162" y="3537"/>
                  <a:chExt cx="2035" cy="4169"/>
                </a:xfrm>
              </p:grpSpPr>
              <p:grpSp>
                <p:nvGrpSpPr>
                  <p:cNvPr id="52247" name="Group 36">
                    <a:extLst>
                      <a:ext uri="{FF2B5EF4-FFF2-40B4-BE49-F238E27FC236}">
                        <a16:creationId xmlns:a16="http://schemas.microsoft.com/office/drawing/2014/main" id="{88B37E03-7354-4DAF-B590-2D069E2FAC66}"/>
                      </a:ext>
                    </a:extLst>
                  </p:cNvPr>
                  <p:cNvGrpSpPr>
                    <a:grpSpLocks/>
                  </p:cNvGrpSpPr>
                  <p:nvPr/>
                </p:nvGrpSpPr>
                <p:grpSpPr bwMode="auto">
                  <a:xfrm>
                    <a:off x="3537" y="3779"/>
                    <a:ext cx="187" cy="1639"/>
                    <a:chOff x="743" y="567"/>
                    <a:chExt cx="187" cy="1639"/>
                  </a:xfrm>
                </p:grpSpPr>
                <p:sp>
                  <p:nvSpPr>
                    <p:cNvPr id="52275" name="Line 37">
                      <a:extLst>
                        <a:ext uri="{FF2B5EF4-FFF2-40B4-BE49-F238E27FC236}">
                          <a16:creationId xmlns:a16="http://schemas.microsoft.com/office/drawing/2014/main" id="{687CFCB5-6E9B-49AA-B4FA-0003D07CC50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76" name="Rectangle 38">
                      <a:extLst>
                        <a:ext uri="{FF2B5EF4-FFF2-40B4-BE49-F238E27FC236}">
                          <a16:creationId xmlns:a16="http://schemas.microsoft.com/office/drawing/2014/main" id="{684B3380-D4E1-47A0-B99E-8BABCB31564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2248" name="Group 39">
                    <a:extLst>
                      <a:ext uri="{FF2B5EF4-FFF2-40B4-BE49-F238E27FC236}">
                        <a16:creationId xmlns:a16="http://schemas.microsoft.com/office/drawing/2014/main" id="{56E3628A-41D5-4DE6-810D-A0A467E886F6}"/>
                      </a:ext>
                    </a:extLst>
                  </p:cNvPr>
                  <p:cNvGrpSpPr>
                    <a:grpSpLocks/>
                  </p:cNvGrpSpPr>
                  <p:nvPr/>
                </p:nvGrpSpPr>
                <p:grpSpPr bwMode="auto">
                  <a:xfrm>
                    <a:off x="3405" y="5044"/>
                    <a:ext cx="402" cy="1650"/>
                    <a:chOff x="2091" y="573"/>
                    <a:chExt cx="220" cy="907"/>
                  </a:xfrm>
                </p:grpSpPr>
                <p:sp>
                  <p:nvSpPr>
                    <p:cNvPr id="52270" name="Line 40">
                      <a:extLst>
                        <a:ext uri="{FF2B5EF4-FFF2-40B4-BE49-F238E27FC236}">
                          <a16:creationId xmlns:a16="http://schemas.microsoft.com/office/drawing/2014/main" id="{0B4A18F0-BB9D-496E-AE41-BB1420721FFF}"/>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71" name="Oval 41">
                      <a:extLst>
                        <a:ext uri="{FF2B5EF4-FFF2-40B4-BE49-F238E27FC236}">
                          <a16:creationId xmlns:a16="http://schemas.microsoft.com/office/drawing/2014/main" id="{66B5CCCB-5E09-4500-95A9-2AFEDBD5D528}"/>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2272" name="Oval 42">
                      <a:extLst>
                        <a:ext uri="{FF2B5EF4-FFF2-40B4-BE49-F238E27FC236}">
                          <a16:creationId xmlns:a16="http://schemas.microsoft.com/office/drawing/2014/main" id="{318C7858-5F9F-4B00-B367-DFA19EFAD0FB}"/>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2273" name="Oval 43">
                      <a:extLst>
                        <a:ext uri="{FF2B5EF4-FFF2-40B4-BE49-F238E27FC236}">
                          <a16:creationId xmlns:a16="http://schemas.microsoft.com/office/drawing/2014/main" id="{0379801B-1F97-4080-93E4-D974B267C28C}"/>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2274" name="Rectangle 44">
                      <a:extLst>
                        <a:ext uri="{FF2B5EF4-FFF2-40B4-BE49-F238E27FC236}">
                          <a16:creationId xmlns:a16="http://schemas.microsoft.com/office/drawing/2014/main" id="{202CD34E-9836-4817-9BFC-6660DF3FE856}"/>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2249" name="Group 45">
                    <a:extLst>
                      <a:ext uri="{FF2B5EF4-FFF2-40B4-BE49-F238E27FC236}">
                        <a16:creationId xmlns:a16="http://schemas.microsoft.com/office/drawing/2014/main" id="{5F216AC8-55FA-496C-8F11-6F88D9639254}"/>
                      </a:ext>
                    </a:extLst>
                  </p:cNvPr>
                  <p:cNvGrpSpPr>
                    <a:grpSpLocks/>
                  </p:cNvGrpSpPr>
                  <p:nvPr/>
                </p:nvGrpSpPr>
                <p:grpSpPr bwMode="auto">
                  <a:xfrm>
                    <a:off x="3480" y="6374"/>
                    <a:ext cx="299" cy="1090"/>
                    <a:chOff x="1502" y="578"/>
                    <a:chExt cx="319" cy="1090"/>
                  </a:xfrm>
                </p:grpSpPr>
                <p:sp>
                  <p:nvSpPr>
                    <p:cNvPr id="52266" name="Line 46">
                      <a:extLst>
                        <a:ext uri="{FF2B5EF4-FFF2-40B4-BE49-F238E27FC236}">
                          <a16:creationId xmlns:a16="http://schemas.microsoft.com/office/drawing/2014/main" id="{8FC5B28F-F1BC-4626-AD09-549523F43389}"/>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7" name="Line 47">
                      <a:extLst>
                        <a:ext uri="{FF2B5EF4-FFF2-40B4-BE49-F238E27FC236}">
                          <a16:creationId xmlns:a16="http://schemas.microsoft.com/office/drawing/2014/main" id="{662CFCD8-AB2E-45D6-9A34-6577EDCDD361}"/>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8" name="Line 48">
                      <a:extLst>
                        <a:ext uri="{FF2B5EF4-FFF2-40B4-BE49-F238E27FC236}">
                          <a16:creationId xmlns:a16="http://schemas.microsoft.com/office/drawing/2014/main" id="{54260041-C4AB-47DE-92E9-FDFFD73361A4}"/>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9" name="Line 49">
                      <a:extLst>
                        <a:ext uri="{FF2B5EF4-FFF2-40B4-BE49-F238E27FC236}">
                          <a16:creationId xmlns:a16="http://schemas.microsoft.com/office/drawing/2014/main" id="{6308B354-68D4-4B20-BFF5-93BDE5F47C6F}"/>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250" name="Line 50">
                    <a:extLst>
                      <a:ext uri="{FF2B5EF4-FFF2-40B4-BE49-F238E27FC236}">
                        <a16:creationId xmlns:a16="http://schemas.microsoft.com/office/drawing/2014/main" id="{3A635F26-2267-4B75-9AE8-30AC7ACFC1F6}"/>
                      </a:ext>
                    </a:extLst>
                  </p:cNvPr>
                  <p:cNvSpPr>
                    <a:spLocks noChangeShapeType="1"/>
                  </p:cNvSpPr>
                  <p:nvPr/>
                </p:nvSpPr>
                <p:spPr bwMode="auto">
                  <a:xfrm>
                    <a:off x="2272" y="3757"/>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1" name="Line 51">
                    <a:extLst>
                      <a:ext uri="{FF2B5EF4-FFF2-40B4-BE49-F238E27FC236}">
                        <a16:creationId xmlns:a16="http://schemas.microsoft.com/office/drawing/2014/main" id="{AB2807FF-D825-4A35-B480-E90E448A2521}"/>
                      </a:ext>
                    </a:extLst>
                  </p:cNvPr>
                  <p:cNvSpPr>
                    <a:spLocks noChangeShapeType="1"/>
                  </p:cNvSpPr>
                  <p:nvPr/>
                </p:nvSpPr>
                <p:spPr bwMode="auto">
                  <a:xfrm>
                    <a:off x="2272" y="7706"/>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2" name="Line 52">
                    <a:extLst>
                      <a:ext uri="{FF2B5EF4-FFF2-40B4-BE49-F238E27FC236}">
                        <a16:creationId xmlns:a16="http://schemas.microsoft.com/office/drawing/2014/main" id="{73ED1710-4CE2-478D-98CC-A5CB62F6EECD}"/>
                      </a:ext>
                    </a:extLst>
                  </p:cNvPr>
                  <p:cNvSpPr>
                    <a:spLocks noChangeShapeType="1"/>
                  </p:cNvSpPr>
                  <p:nvPr/>
                </p:nvSpPr>
                <p:spPr bwMode="auto">
                  <a:xfrm>
                    <a:off x="3636" y="7321"/>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3" name="Line 53">
                    <a:extLst>
                      <a:ext uri="{FF2B5EF4-FFF2-40B4-BE49-F238E27FC236}">
                        <a16:creationId xmlns:a16="http://schemas.microsoft.com/office/drawing/2014/main" id="{4C5E37C3-58A9-4C1E-A555-0118B05E87E0}"/>
                      </a:ext>
                    </a:extLst>
                  </p:cNvPr>
                  <p:cNvSpPr>
                    <a:spLocks noChangeShapeType="1"/>
                  </p:cNvSpPr>
                  <p:nvPr/>
                </p:nvSpPr>
                <p:spPr bwMode="auto">
                  <a:xfrm>
                    <a:off x="2459" y="3537"/>
                    <a:ext cx="70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4" name="Line 54">
                    <a:extLst>
                      <a:ext uri="{FF2B5EF4-FFF2-40B4-BE49-F238E27FC236}">
                        <a16:creationId xmlns:a16="http://schemas.microsoft.com/office/drawing/2014/main" id="{E0EA6877-4333-4608-8B4E-5A4EB735A6D2}"/>
                      </a:ext>
                    </a:extLst>
                  </p:cNvPr>
                  <p:cNvSpPr>
                    <a:spLocks noChangeShapeType="1"/>
                  </p:cNvSpPr>
                  <p:nvPr/>
                </p:nvSpPr>
                <p:spPr bwMode="auto">
                  <a:xfrm>
                    <a:off x="2237" y="4090"/>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5" name="Line 55">
                    <a:extLst>
                      <a:ext uri="{FF2B5EF4-FFF2-40B4-BE49-F238E27FC236}">
                        <a16:creationId xmlns:a16="http://schemas.microsoft.com/office/drawing/2014/main" id="{B1E710DD-A26E-49E4-88A1-6343B800F13B}"/>
                      </a:ext>
                    </a:extLst>
                  </p:cNvPr>
                  <p:cNvSpPr>
                    <a:spLocks noChangeShapeType="1"/>
                  </p:cNvSpPr>
                  <p:nvPr/>
                </p:nvSpPr>
                <p:spPr bwMode="auto">
                  <a:xfrm rot="5400000">
                    <a:off x="2240" y="4097"/>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6" name="Line 56">
                    <a:extLst>
                      <a:ext uri="{FF2B5EF4-FFF2-40B4-BE49-F238E27FC236}">
                        <a16:creationId xmlns:a16="http://schemas.microsoft.com/office/drawing/2014/main" id="{CB2BD7E7-CD57-4A5C-9447-C3CACB87F463}"/>
                      </a:ext>
                    </a:extLst>
                  </p:cNvPr>
                  <p:cNvSpPr>
                    <a:spLocks noChangeShapeType="1"/>
                  </p:cNvSpPr>
                  <p:nvPr/>
                </p:nvSpPr>
                <p:spPr bwMode="auto">
                  <a:xfrm>
                    <a:off x="2162" y="73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7" name="Line 57">
                    <a:extLst>
                      <a:ext uri="{FF2B5EF4-FFF2-40B4-BE49-F238E27FC236}">
                        <a16:creationId xmlns:a16="http://schemas.microsoft.com/office/drawing/2014/main" id="{8F5E9D6D-8E1C-4439-96C5-D2551A9EA78F}"/>
                      </a:ext>
                    </a:extLst>
                  </p:cNvPr>
                  <p:cNvSpPr>
                    <a:spLocks noChangeShapeType="1"/>
                  </p:cNvSpPr>
                  <p:nvPr/>
                </p:nvSpPr>
                <p:spPr bwMode="auto">
                  <a:xfrm>
                    <a:off x="3964" y="42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8" name="Line 58">
                    <a:extLst>
                      <a:ext uri="{FF2B5EF4-FFF2-40B4-BE49-F238E27FC236}">
                        <a16:creationId xmlns:a16="http://schemas.microsoft.com/office/drawing/2014/main" id="{AA26528F-1474-44E4-9A50-CDD074B0D6A9}"/>
                      </a:ext>
                    </a:extLst>
                  </p:cNvPr>
                  <p:cNvSpPr>
                    <a:spLocks noChangeShapeType="1"/>
                  </p:cNvSpPr>
                  <p:nvPr/>
                </p:nvSpPr>
                <p:spPr bwMode="auto">
                  <a:xfrm rot="5400000">
                    <a:off x="3967" y="424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9" name="Line 59">
                    <a:extLst>
                      <a:ext uri="{FF2B5EF4-FFF2-40B4-BE49-F238E27FC236}">
                        <a16:creationId xmlns:a16="http://schemas.microsoft.com/office/drawing/2014/main" id="{E64A69FA-5F25-43C2-8ED6-243800C9A6CC}"/>
                      </a:ext>
                    </a:extLst>
                  </p:cNvPr>
                  <p:cNvSpPr>
                    <a:spLocks noChangeShapeType="1"/>
                  </p:cNvSpPr>
                  <p:nvPr/>
                </p:nvSpPr>
                <p:spPr bwMode="auto">
                  <a:xfrm>
                    <a:off x="3878" y="50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60" name="Line 60">
                    <a:extLst>
                      <a:ext uri="{FF2B5EF4-FFF2-40B4-BE49-F238E27FC236}">
                        <a16:creationId xmlns:a16="http://schemas.microsoft.com/office/drawing/2014/main" id="{A1D798A7-3E8D-46C9-B102-67E13CC62C1C}"/>
                      </a:ext>
                    </a:extLst>
                  </p:cNvPr>
                  <p:cNvSpPr>
                    <a:spLocks noChangeShapeType="1"/>
                  </p:cNvSpPr>
                  <p:nvPr/>
                </p:nvSpPr>
                <p:spPr bwMode="auto">
                  <a:xfrm>
                    <a:off x="3964" y="5421"/>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61" name="Line 61">
                    <a:extLst>
                      <a:ext uri="{FF2B5EF4-FFF2-40B4-BE49-F238E27FC236}">
                        <a16:creationId xmlns:a16="http://schemas.microsoft.com/office/drawing/2014/main" id="{35869D63-DA8A-4FF7-AE6B-22ECC3C5E379}"/>
                      </a:ext>
                    </a:extLst>
                  </p:cNvPr>
                  <p:cNvSpPr>
                    <a:spLocks noChangeShapeType="1"/>
                  </p:cNvSpPr>
                  <p:nvPr/>
                </p:nvSpPr>
                <p:spPr bwMode="auto">
                  <a:xfrm rot="5400000">
                    <a:off x="3956" y="5428"/>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62" name="Line 62">
                    <a:extLst>
                      <a:ext uri="{FF2B5EF4-FFF2-40B4-BE49-F238E27FC236}">
                        <a16:creationId xmlns:a16="http://schemas.microsoft.com/office/drawing/2014/main" id="{792F814F-858B-4169-AA48-828E5BB6F77A}"/>
                      </a:ext>
                    </a:extLst>
                  </p:cNvPr>
                  <p:cNvSpPr>
                    <a:spLocks noChangeShapeType="1"/>
                  </p:cNvSpPr>
                  <p:nvPr/>
                </p:nvSpPr>
                <p:spPr bwMode="auto">
                  <a:xfrm>
                    <a:off x="3889" y="7376"/>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63" name="Line 63">
                    <a:extLst>
                      <a:ext uri="{FF2B5EF4-FFF2-40B4-BE49-F238E27FC236}">
                        <a16:creationId xmlns:a16="http://schemas.microsoft.com/office/drawing/2014/main" id="{18FF67C1-3663-4516-986A-0C97C4AB13DE}"/>
                      </a:ext>
                    </a:extLst>
                  </p:cNvPr>
                  <p:cNvSpPr>
                    <a:spLocks noChangeShapeType="1"/>
                  </p:cNvSpPr>
                  <p:nvPr/>
                </p:nvSpPr>
                <p:spPr bwMode="auto">
                  <a:xfrm>
                    <a:off x="3865" y="665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64" name="Line 64">
                    <a:extLst>
                      <a:ext uri="{FF2B5EF4-FFF2-40B4-BE49-F238E27FC236}">
                        <a16:creationId xmlns:a16="http://schemas.microsoft.com/office/drawing/2014/main" id="{947D85B2-5542-404A-B15D-55C49CD22317}"/>
                      </a:ext>
                    </a:extLst>
                  </p:cNvPr>
                  <p:cNvSpPr>
                    <a:spLocks noChangeShapeType="1"/>
                  </p:cNvSpPr>
                  <p:nvPr/>
                </p:nvSpPr>
                <p:spPr bwMode="auto">
                  <a:xfrm rot="5400000">
                    <a:off x="3868" y="666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65" name="Line 65">
                    <a:extLst>
                      <a:ext uri="{FF2B5EF4-FFF2-40B4-BE49-F238E27FC236}">
                        <a16:creationId xmlns:a16="http://schemas.microsoft.com/office/drawing/2014/main" id="{23E61D5E-5D1C-45E8-ACD4-83D414A1AD08}"/>
                      </a:ext>
                    </a:extLst>
                  </p:cNvPr>
                  <p:cNvSpPr>
                    <a:spLocks noChangeShapeType="1"/>
                  </p:cNvSpPr>
                  <p:nvPr/>
                </p:nvSpPr>
                <p:spPr bwMode="auto">
                  <a:xfrm>
                    <a:off x="3944" y="62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240" name="Text Box 110">
                  <a:extLst>
                    <a:ext uri="{FF2B5EF4-FFF2-40B4-BE49-F238E27FC236}">
                      <a16:creationId xmlns:a16="http://schemas.microsoft.com/office/drawing/2014/main" id="{B793D17C-B9D6-4602-94EE-B0FA737A42A6}"/>
                    </a:ext>
                  </a:extLst>
                </p:cNvPr>
                <p:cNvSpPr txBox="1">
                  <a:spLocks noChangeArrowheads="1"/>
                </p:cNvSpPr>
                <p:nvPr/>
              </p:nvSpPr>
              <p:spPr bwMode="auto">
                <a:xfrm>
                  <a:off x="2544"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baseline="-25000">
                    <a:latin typeface="Times New Roman" panose="02020603050405020304" pitchFamily="18" charset="0"/>
                  </a:endParaRPr>
                </a:p>
              </p:txBody>
            </p:sp>
            <p:sp>
              <p:nvSpPr>
                <p:cNvPr id="52241" name="Text Box 111">
                  <a:extLst>
                    <a:ext uri="{FF2B5EF4-FFF2-40B4-BE49-F238E27FC236}">
                      <a16:creationId xmlns:a16="http://schemas.microsoft.com/office/drawing/2014/main" id="{662B7E04-A34F-4F1F-8629-DE029F21FBE8}"/>
                    </a:ext>
                  </a:extLst>
                </p:cNvPr>
                <p:cNvSpPr txBox="1">
                  <a:spLocks noChangeArrowheads="1"/>
                </p:cNvSpPr>
                <p:nvPr/>
              </p:nvSpPr>
              <p:spPr bwMode="auto">
                <a:xfrm>
                  <a:off x="2496" y="254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baseline="-25000">
                    <a:latin typeface="Times New Roman" panose="02020603050405020304" pitchFamily="18" charset="0"/>
                  </a:endParaRPr>
                </a:p>
              </p:txBody>
            </p:sp>
            <p:sp>
              <p:nvSpPr>
                <p:cNvPr id="52242" name="Text Box 112">
                  <a:extLst>
                    <a:ext uri="{FF2B5EF4-FFF2-40B4-BE49-F238E27FC236}">
                      <a16:creationId xmlns:a16="http://schemas.microsoft.com/office/drawing/2014/main" id="{7AF2CE95-54AF-492B-A880-D26954CC312A}"/>
                    </a:ext>
                  </a:extLst>
                </p:cNvPr>
                <p:cNvSpPr txBox="1">
                  <a:spLocks noChangeArrowheads="1"/>
                </p:cNvSpPr>
                <p:nvPr/>
              </p:nvSpPr>
              <p:spPr bwMode="auto">
                <a:xfrm>
                  <a:off x="2640" y="206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52243" name="Text Box 113">
                  <a:extLst>
                    <a:ext uri="{FF2B5EF4-FFF2-40B4-BE49-F238E27FC236}">
                      <a16:creationId xmlns:a16="http://schemas.microsoft.com/office/drawing/2014/main" id="{F20D16E2-76B6-45AA-9DAB-582970522DCC}"/>
                    </a:ext>
                  </a:extLst>
                </p:cNvPr>
                <p:cNvSpPr txBox="1">
                  <a:spLocks noChangeArrowheads="1"/>
                </p:cNvSpPr>
                <p:nvPr/>
              </p:nvSpPr>
              <p:spPr bwMode="auto">
                <a:xfrm>
                  <a:off x="2112" y="29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52244" name="Text Box 116">
                  <a:extLst>
                    <a:ext uri="{FF2B5EF4-FFF2-40B4-BE49-F238E27FC236}">
                      <a16:creationId xmlns:a16="http://schemas.microsoft.com/office/drawing/2014/main" id="{99F5266A-EEC0-48A2-8D36-2EE00B51140D}"/>
                    </a:ext>
                  </a:extLst>
                </p:cNvPr>
                <p:cNvSpPr txBox="1">
                  <a:spLocks noChangeArrowheads="1"/>
                </p:cNvSpPr>
                <p:nvPr/>
              </p:nvSpPr>
              <p:spPr bwMode="auto">
                <a:xfrm>
                  <a:off x="2928" y="35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C</a:t>
                  </a:r>
                </a:p>
              </p:txBody>
            </p:sp>
            <p:sp>
              <p:nvSpPr>
                <p:cNvPr id="52245" name="Text Box 117">
                  <a:extLst>
                    <a:ext uri="{FF2B5EF4-FFF2-40B4-BE49-F238E27FC236}">
                      <a16:creationId xmlns:a16="http://schemas.microsoft.com/office/drawing/2014/main" id="{12BD8FC1-18AC-4B5C-AAFF-3BA8DC531B2C}"/>
                    </a:ext>
                  </a:extLst>
                </p:cNvPr>
                <p:cNvSpPr txBox="1">
                  <a:spLocks noChangeArrowheads="1"/>
                </p:cNvSpPr>
                <p:nvPr/>
              </p:nvSpPr>
              <p:spPr bwMode="auto">
                <a:xfrm>
                  <a:off x="2928" y="30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L</a:t>
                  </a:r>
                </a:p>
              </p:txBody>
            </p:sp>
            <p:sp>
              <p:nvSpPr>
                <p:cNvPr id="52246" name="Text Box 118">
                  <a:extLst>
                    <a:ext uri="{FF2B5EF4-FFF2-40B4-BE49-F238E27FC236}">
                      <a16:creationId xmlns:a16="http://schemas.microsoft.com/office/drawing/2014/main" id="{25346AE9-C89A-4B92-A075-127E4E39FD5E}"/>
                    </a:ext>
                  </a:extLst>
                </p:cNvPr>
                <p:cNvSpPr txBox="1">
                  <a:spLocks noChangeArrowheads="1"/>
                </p:cNvSpPr>
                <p:nvPr/>
              </p:nvSpPr>
              <p:spPr bwMode="auto">
                <a:xfrm>
                  <a:off x="2880" y="259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R</a:t>
                  </a:r>
                </a:p>
              </p:txBody>
            </p:sp>
          </p:grpSp>
          <p:sp>
            <p:nvSpPr>
              <p:cNvPr id="52238" name="Text Box 139">
                <a:extLst>
                  <a:ext uri="{FF2B5EF4-FFF2-40B4-BE49-F238E27FC236}">
                    <a16:creationId xmlns:a16="http://schemas.microsoft.com/office/drawing/2014/main" id="{3A4D4057-B577-42BD-BD7C-C243E9C3428D}"/>
                  </a:ext>
                </a:extLst>
              </p:cNvPr>
              <p:cNvSpPr txBox="1">
                <a:spLocks noChangeArrowheads="1"/>
              </p:cNvSpPr>
              <p:nvPr/>
            </p:nvSpPr>
            <p:spPr bwMode="auto">
              <a:xfrm>
                <a:off x="3216" y="379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(b)</a:t>
                </a:r>
                <a:endParaRPr lang="en-US" altLang="zh-CN" sz="2400" b="1" i="0" baseline="-25000">
                  <a:latin typeface="Times New Roman" panose="02020603050405020304" pitchFamily="18" charset="0"/>
                </a:endParaRPr>
              </a:p>
            </p:txBody>
          </p:sp>
        </p:grpSp>
        <p:sp>
          <p:nvSpPr>
            <p:cNvPr id="52236" name="Text Box 164">
              <a:extLst>
                <a:ext uri="{FF2B5EF4-FFF2-40B4-BE49-F238E27FC236}">
                  <a16:creationId xmlns:a16="http://schemas.microsoft.com/office/drawing/2014/main" id="{90824B2C-F06A-4429-85C4-29DDF92A4BDB}"/>
                </a:ext>
              </a:extLst>
            </p:cNvPr>
            <p:cNvSpPr txBox="1">
              <a:spLocks noChangeArrowheads="1"/>
            </p:cNvSpPr>
            <p:nvPr/>
          </p:nvSpPr>
          <p:spPr bwMode="auto">
            <a:xfrm>
              <a:off x="3024" y="345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grpSp>
    </p:spTree>
    <p:extLst>
      <p:ext uri="{BB962C8B-B14F-4D97-AF65-F5344CB8AC3E}">
        <p14:creationId xmlns:p14="http://schemas.microsoft.com/office/powerpoint/2010/main" val="663907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8A393089-C893-4C3E-A64B-E01A6D843F6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BEB4798-A6DD-4122-9903-20EB78B70D19}" type="slidenum">
              <a:rPr lang="en-US" altLang="zh-CN" sz="1400" smtClean="0"/>
              <a:pPr>
                <a:spcBef>
                  <a:spcPct val="0"/>
                </a:spcBef>
                <a:buFontTx/>
                <a:buNone/>
              </a:pPr>
              <a:t>55</a:t>
            </a:fld>
            <a:endParaRPr lang="en-US" altLang="zh-CN" sz="1400"/>
          </a:p>
        </p:txBody>
      </p:sp>
      <p:grpSp>
        <p:nvGrpSpPr>
          <p:cNvPr id="53251" name="Group 2">
            <a:extLst>
              <a:ext uri="{FF2B5EF4-FFF2-40B4-BE49-F238E27FC236}">
                <a16:creationId xmlns:a16="http://schemas.microsoft.com/office/drawing/2014/main" id="{F7408720-3777-406F-9A6D-1A524AD1EF06}"/>
              </a:ext>
            </a:extLst>
          </p:cNvPr>
          <p:cNvGrpSpPr>
            <a:grpSpLocks/>
          </p:cNvGrpSpPr>
          <p:nvPr/>
        </p:nvGrpSpPr>
        <p:grpSpPr bwMode="auto">
          <a:xfrm>
            <a:off x="7543800" y="381000"/>
            <a:ext cx="1219200" cy="3429000"/>
            <a:chOff x="4368" y="1872"/>
            <a:chExt cx="768" cy="2160"/>
          </a:xfrm>
        </p:grpSpPr>
        <p:sp>
          <p:nvSpPr>
            <p:cNvPr id="53302" name="Text Box 3">
              <a:extLst>
                <a:ext uri="{FF2B5EF4-FFF2-40B4-BE49-F238E27FC236}">
                  <a16:creationId xmlns:a16="http://schemas.microsoft.com/office/drawing/2014/main" id="{E24B8ADD-E08C-40E9-B223-6BE403C1C210}"/>
                </a:ext>
              </a:extLst>
            </p:cNvPr>
            <p:cNvSpPr txBox="1">
              <a:spLocks noChangeArrowheads="1"/>
            </p:cNvSpPr>
            <p:nvPr/>
          </p:nvSpPr>
          <p:spPr bwMode="auto">
            <a:xfrm>
              <a:off x="4656" y="374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(c)</a:t>
              </a:r>
              <a:endParaRPr lang="en-US" altLang="zh-CN" sz="2400" b="1" i="0" baseline="-25000">
                <a:latin typeface="Times New Roman" panose="02020603050405020304" pitchFamily="18" charset="0"/>
              </a:endParaRPr>
            </a:p>
          </p:txBody>
        </p:sp>
        <p:grpSp>
          <p:nvGrpSpPr>
            <p:cNvPr id="53303" name="Group 4">
              <a:extLst>
                <a:ext uri="{FF2B5EF4-FFF2-40B4-BE49-F238E27FC236}">
                  <a16:creationId xmlns:a16="http://schemas.microsoft.com/office/drawing/2014/main" id="{A391A255-6276-4410-8F92-383A470272DF}"/>
                </a:ext>
              </a:extLst>
            </p:cNvPr>
            <p:cNvGrpSpPr>
              <a:grpSpLocks/>
            </p:cNvGrpSpPr>
            <p:nvPr/>
          </p:nvGrpSpPr>
          <p:grpSpPr bwMode="auto">
            <a:xfrm>
              <a:off x="4368" y="1872"/>
              <a:ext cx="768" cy="1860"/>
              <a:chOff x="4368" y="1968"/>
              <a:chExt cx="768" cy="1860"/>
            </a:xfrm>
          </p:grpSpPr>
          <p:sp>
            <p:nvSpPr>
              <p:cNvPr id="53304" name="Text Box 5">
                <a:extLst>
                  <a:ext uri="{FF2B5EF4-FFF2-40B4-BE49-F238E27FC236}">
                    <a16:creationId xmlns:a16="http://schemas.microsoft.com/office/drawing/2014/main" id="{F204B6B6-285C-4E29-9EE4-404E22F5F74A}"/>
                  </a:ext>
                </a:extLst>
              </p:cNvPr>
              <p:cNvSpPr txBox="1">
                <a:spLocks noChangeArrowheads="1"/>
              </p:cNvSpPr>
              <p:nvPr/>
            </p:nvSpPr>
            <p:spPr bwMode="auto">
              <a:xfrm>
                <a:off x="4896"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53305" name="Text Box 6">
                <a:extLst>
                  <a:ext uri="{FF2B5EF4-FFF2-40B4-BE49-F238E27FC236}">
                    <a16:creationId xmlns:a16="http://schemas.microsoft.com/office/drawing/2014/main" id="{3C198519-9594-4B86-84D9-39B05953288F}"/>
                  </a:ext>
                </a:extLst>
              </p:cNvPr>
              <p:cNvSpPr txBox="1">
                <a:spLocks noChangeArrowheads="1"/>
              </p:cNvSpPr>
              <p:nvPr/>
            </p:nvSpPr>
            <p:spPr bwMode="auto">
              <a:xfrm>
                <a:off x="4368" y="283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53306" name="Line 7">
                <a:extLst>
                  <a:ext uri="{FF2B5EF4-FFF2-40B4-BE49-F238E27FC236}">
                    <a16:creationId xmlns:a16="http://schemas.microsoft.com/office/drawing/2014/main" id="{A7C1D52A-BD4B-4364-BB2C-F9CAB62F0440}"/>
                  </a:ext>
                </a:extLst>
              </p:cNvPr>
              <p:cNvSpPr>
                <a:spLocks noChangeShapeType="1"/>
              </p:cNvSpPr>
              <p:nvPr/>
            </p:nvSpPr>
            <p:spPr bwMode="auto">
              <a:xfrm>
                <a:off x="4508" y="2248"/>
                <a:ext cx="55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307" name="Line 8">
                <a:extLst>
                  <a:ext uri="{FF2B5EF4-FFF2-40B4-BE49-F238E27FC236}">
                    <a16:creationId xmlns:a16="http://schemas.microsoft.com/office/drawing/2014/main" id="{7351D457-721B-4BB9-9AA3-9556BD764133}"/>
                  </a:ext>
                </a:extLst>
              </p:cNvPr>
              <p:cNvSpPr>
                <a:spLocks noChangeShapeType="1"/>
              </p:cNvSpPr>
              <p:nvPr/>
            </p:nvSpPr>
            <p:spPr bwMode="auto">
              <a:xfrm>
                <a:off x="4508" y="3828"/>
                <a:ext cx="55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308" name="Line 9">
                <a:extLst>
                  <a:ext uri="{FF2B5EF4-FFF2-40B4-BE49-F238E27FC236}">
                    <a16:creationId xmlns:a16="http://schemas.microsoft.com/office/drawing/2014/main" id="{30AC673F-15EB-4CD1-8A11-753AC37B3D07}"/>
                  </a:ext>
                </a:extLst>
              </p:cNvPr>
              <p:cNvSpPr>
                <a:spLocks noChangeShapeType="1"/>
              </p:cNvSpPr>
              <p:nvPr/>
            </p:nvSpPr>
            <p:spPr bwMode="auto">
              <a:xfrm>
                <a:off x="5040" y="2256"/>
                <a:ext cx="14" cy="156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309" name="Line 10">
                <a:extLst>
                  <a:ext uri="{FF2B5EF4-FFF2-40B4-BE49-F238E27FC236}">
                    <a16:creationId xmlns:a16="http://schemas.microsoft.com/office/drawing/2014/main" id="{F0E15280-796F-4F5B-A6CB-80173C32BB81}"/>
                  </a:ext>
                </a:extLst>
              </p:cNvPr>
              <p:cNvSpPr>
                <a:spLocks noChangeShapeType="1"/>
              </p:cNvSpPr>
              <p:nvPr/>
            </p:nvSpPr>
            <p:spPr bwMode="auto">
              <a:xfrm>
                <a:off x="4583" y="2160"/>
                <a:ext cx="281"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310" name="Line 11">
                <a:extLst>
                  <a:ext uri="{FF2B5EF4-FFF2-40B4-BE49-F238E27FC236}">
                    <a16:creationId xmlns:a16="http://schemas.microsoft.com/office/drawing/2014/main" id="{C09BD80B-6143-4E77-A2DE-925D06417350}"/>
                  </a:ext>
                </a:extLst>
              </p:cNvPr>
              <p:cNvSpPr>
                <a:spLocks noChangeShapeType="1"/>
              </p:cNvSpPr>
              <p:nvPr/>
            </p:nvSpPr>
            <p:spPr bwMode="auto">
              <a:xfrm>
                <a:off x="4494" y="2381"/>
                <a:ext cx="9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311" name="Line 12">
                <a:extLst>
                  <a:ext uri="{FF2B5EF4-FFF2-40B4-BE49-F238E27FC236}">
                    <a16:creationId xmlns:a16="http://schemas.microsoft.com/office/drawing/2014/main" id="{60283BBC-4DF9-446B-9930-77905F6433E5}"/>
                  </a:ext>
                </a:extLst>
              </p:cNvPr>
              <p:cNvSpPr>
                <a:spLocks noChangeShapeType="1"/>
              </p:cNvSpPr>
              <p:nvPr/>
            </p:nvSpPr>
            <p:spPr bwMode="auto">
              <a:xfrm rot="5400000">
                <a:off x="4495" y="2384"/>
                <a:ext cx="9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312" name="Line 13">
                <a:extLst>
                  <a:ext uri="{FF2B5EF4-FFF2-40B4-BE49-F238E27FC236}">
                    <a16:creationId xmlns:a16="http://schemas.microsoft.com/office/drawing/2014/main" id="{CE0310ED-C980-4F6E-90D5-0384E63D4BFA}"/>
                  </a:ext>
                </a:extLst>
              </p:cNvPr>
              <p:cNvSpPr>
                <a:spLocks noChangeShapeType="1"/>
              </p:cNvSpPr>
              <p:nvPr/>
            </p:nvSpPr>
            <p:spPr bwMode="auto">
              <a:xfrm>
                <a:off x="4464" y="3687"/>
                <a:ext cx="9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3313" name="Group 14">
                <a:extLst>
                  <a:ext uri="{FF2B5EF4-FFF2-40B4-BE49-F238E27FC236}">
                    <a16:creationId xmlns:a16="http://schemas.microsoft.com/office/drawing/2014/main" id="{BBD82EA2-F485-48E6-9C66-E83426E32ED0}"/>
                  </a:ext>
                </a:extLst>
              </p:cNvPr>
              <p:cNvGrpSpPr>
                <a:grpSpLocks/>
              </p:cNvGrpSpPr>
              <p:nvPr/>
            </p:nvGrpSpPr>
            <p:grpSpPr bwMode="auto">
              <a:xfrm>
                <a:off x="5014" y="2754"/>
                <a:ext cx="75" cy="656"/>
                <a:chOff x="743" y="567"/>
                <a:chExt cx="187" cy="1639"/>
              </a:xfrm>
            </p:grpSpPr>
            <p:sp>
              <p:nvSpPr>
                <p:cNvPr id="53315" name="Line 15">
                  <a:extLst>
                    <a:ext uri="{FF2B5EF4-FFF2-40B4-BE49-F238E27FC236}">
                      <a16:creationId xmlns:a16="http://schemas.microsoft.com/office/drawing/2014/main" id="{8B33BE1E-5768-47C6-BBCA-AF0612A8854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6" name="Rectangle 16">
                  <a:extLst>
                    <a:ext uri="{FF2B5EF4-FFF2-40B4-BE49-F238E27FC236}">
                      <a16:creationId xmlns:a16="http://schemas.microsoft.com/office/drawing/2014/main" id="{F44B7137-3074-4328-9DE7-9DE60F4784F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53314" name="Text Box 17">
                <a:extLst>
                  <a:ext uri="{FF2B5EF4-FFF2-40B4-BE49-F238E27FC236}">
                    <a16:creationId xmlns:a16="http://schemas.microsoft.com/office/drawing/2014/main" id="{2F19C216-9249-40C8-9F8F-D8477A627286}"/>
                  </a:ext>
                </a:extLst>
              </p:cNvPr>
              <p:cNvSpPr txBox="1">
                <a:spLocks noChangeArrowheads="1"/>
              </p:cNvSpPr>
              <p:nvPr/>
            </p:nvSpPr>
            <p:spPr bwMode="auto">
              <a:xfrm>
                <a:off x="4752" y="292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Z</a:t>
                </a:r>
                <a:endParaRPr lang="en-US" altLang="zh-CN" sz="2400" b="1" baseline="-25000">
                  <a:latin typeface="Times New Roman" panose="02020603050405020304" pitchFamily="18" charset="0"/>
                </a:endParaRPr>
              </a:p>
            </p:txBody>
          </p:sp>
        </p:grpSp>
      </p:grpSp>
      <p:graphicFrame>
        <p:nvGraphicFramePr>
          <p:cNvPr id="53252" name="Object 102">
            <a:extLst>
              <a:ext uri="{FF2B5EF4-FFF2-40B4-BE49-F238E27FC236}">
                <a16:creationId xmlns:a16="http://schemas.microsoft.com/office/drawing/2014/main" id="{B4717FBA-6466-4053-9544-3F794DC6F35E}"/>
              </a:ext>
            </a:extLst>
          </p:cNvPr>
          <p:cNvGraphicFramePr>
            <a:graphicFrameLocks noChangeAspect="1"/>
          </p:cNvGraphicFramePr>
          <p:nvPr/>
        </p:nvGraphicFramePr>
        <p:xfrm>
          <a:off x="815975" y="457200"/>
          <a:ext cx="3070225" cy="2719388"/>
        </p:xfrm>
        <a:graphic>
          <a:graphicData uri="http://schemas.openxmlformats.org/presentationml/2006/ole">
            <mc:AlternateContent xmlns:mc="http://schemas.openxmlformats.org/markup-compatibility/2006">
              <mc:Choice xmlns:v="urn:schemas-microsoft-com:vml" Requires="v">
                <p:oleObj spid="_x0000_s129236" name="Equation" r:id="rId3" imgW="1308100" imgH="1206500" progId="Equation.3">
                  <p:embed/>
                </p:oleObj>
              </mc:Choice>
              <mc:Fallback>
                <p:oleObj name="Equation" r:id="rId3" imgW="1308100" imgH="1206500" progId="Equation.3">
                  <p:embed/>
                  <p:pic>
                    <p:nvPicPr>
                      <p:cNvPr id="53252" name="Object 102">
                        <a:extLst>
                          <a:ext uri="{FF2B5EF4-FFF2-40B4-BE49-F238E27FC236}">
                            <a16:creationId xmlns:a16="http://schemas.microsoft.com/office/drawing/2014/main" id="{B4717FBA-6466-4053-9544-3F794DC6F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 y="457200"/>
                        <a:ext cx="30702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3" name="AutoShape 104">
            <a:extLst>
              <a:ext uri="{FF2B5EF4-FFF2-40B4-BE49-F238E27FC236}">
                <a16:creationId xmlns:a16="http://schemas.microsoft.com/office/drawing/2014/main" id="{AD549806-E00C-4B18-B0DC-D4866624A38B}"/>
              </a:ext>
            </a:extLst>
          </p:cNvPr>
          <p:cNvSpPr>
            <a:spLocks noChangeArrowheads="1"/>
          </p:cNvSpPr>
          <p:nvPr/>
        </p:nvSpPr>
        <p:spPr bwMode="auto">
          <a:xfrm>
            <a:off x="6781800" y="1676400"/>
            <a:ext cx="609600" cy="685800"/>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3254" name="Text Box 106">
            <a:extLst>
              <a:ext uri="{FF2B5EF4-FFF2-40B4-BE49-F238E27FC236}">
                <a16:creationId xmlns:a16="http://schemas.microsoft.com/office/drawing/2014/main" id="{05171DA8-FDBD-49B1-A8D2-8BEE544B3CF9}"/>
              </a:ext>
            </a:extLst>
          </p:cNvPr>
          <p:cNvSpPr txBox="1">
            <a:spLocks noChangeArrowheads="1"/>
          </p:cNvSpPr>
          <p:nvPr/>
        </p:nvSpPr>
        <p:spPr bwMode="auto">
          <a:xfrm>
            <a:off x="381000" y="32766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其中</a:t>
            </a:r>
          </a:p>
        </p:txBody>
      </p:sp>
      <p:graphicFrame>
        <p:nvGraphicFramePr>
          <p:cNvPr id="53255" name="Object 107">
            <a:extLst>
              <a:ext uri="{FF2B5EF4-FFF2-40B4-BE49-F238E27FC236}">
                <a16:creationId xmlns:a16="http://schemas.microsoft.com/office/drawing/2014/main" id="{193119C9-A206-474C-808A-46B9DE1DB005}"/>
              </a:ext>
            </a:extLst>
          </p:cNvPr>
          <p:cNvGraphicFramePr>
            <a:graphicFrameLocks noChangeAspect="1"/>
          </p:cNvGraphicFramePr>
          <p:nvPr/>
        </p:nvGraphicFramePr>
        <p:xfrm>
          <a:off x="1524000" y="3657600"/>
          <a:ext cx="2057400" cy="514350"/>
        </p:xfrm>
        <a:graphic>
          <a:graphicData uri="http://schemas.openxmlformats.org/presentationml/2006/ole">
            <mc:AlternateContent xmlns:mc="http://schemas.openxmlformats.org/markup-compatibility/2006">
              <mc:Choice xmlns:v="urn:schemas-microsoft-com:vml" Requires="v">
                <p:oleObj spid="_x0000_s129237" name="Equation" r:id="rId5" imgW="876300" imgH="228600" progId="Equation.3">
                  <p:embed/>
                </p:oleObj>
              </mc:Choice>
              <mc:Fallback>
                <p:oleObj name="Equation" r:id="rId5" imgW="876300" imgH="228600" progId="Equation.3">
                  <p:embed/>
                  <p:pic>
                    <p:nvPicPr>
                      <p:cNvPr id="53255" name="Object 107">
                        <a:extLst>
                          <a:ext uri="{FF2B5EF4-FFF2-40B4-BE49-F238E27FC236}">
                            <a16:creationId xmlns:a16="http://schemas.microsoft.com/office/drawing/2014/main" id="{193119C9-A206-474C-808A-46B9DE1DB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657600"/>
                        <a:ext cx="20574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6" name="Text Box 108">
            <a:extLst>
              <a:ext uri="{FF2B5EF4-FFF2-40B4-BE49-F238E27FC236}">
                <a16:creationId xmlns:a16="http://schemas.microsoft.com/office/drawing/2014/main" id="{6ED3F23C-E698-43AB-8E01-9D85467A6AC2}"/>
              </a:ext>
            </a:extLst>
          </p:cNvPr>
          <p:cNvSpPr txBox="1">
            <a:spLocks noChangeArrowheads="1"/>
          </p:cNvSpPr>
          <p:nvPr/>
        </p:nvSpPr>
        <p:spPr bwMode="auto">
          <a:xfrm>
            <a:off x="304800" y="419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是</a:t>
            </a:r>
            <a:r>
              <a:rPr lang="zh-CN" altLang="en-US" sz="2400" b="1" i="0">
                <a:solidFill>
                  <a:srgbClr val="FF5050"/>
                </a:solidFill>
              </a:rPr>
              <a:t>感抗与容抗之差，称为电抗</a:t>
            </a:r>
            <a:r>
              <a:rPr lang="zh-CN" altLang="en-US" sz="2400" b="1" i="0"/>
              <a:t>，单位为欧姆（</a:t>
            </a:r>
            <a:r>
              <a:rPr lang="en-US" altLang="zh-CN" sz="2400" b="1" i="0">
                <a:cs typeface="Arial" panose="020B0604020202020204" pitchFamily="34" charset="0"/>
              </a:rPr>
              <a:t>Ω</a:t>
            </a:r>
            <a:r>
              <a:rPr lang="zh-CN" altLang="en-US" sz="2400" b="1" i="0"/>
              <a:t>）。而</a:t>
            </a:r>
          </a:p>
        </p:txBody>
      </p:sp>
      <p:graphicFrame>
        <p:nvGraphicFramePr>
          <p:cNvPr id="53257" name="Object 109">
            <a:extLst>
              <a:ext uri="{FF2B5EF4-FFF2-40B4-BE49-F238E27FC236}">
                <a16:creationId xmlns:a16="http://schemas.microsoft.com/office/drawing/2014/main" id="{BBB460CA-B9CE-41A9-A431-F1222B078D64}"/>
              </a:ext>
            </a:extLst>
          </p:cNvPr>
          <p:cNvGraphicFramePr>
            <a:graphicFrameLocks noChangeAspect="1"/>
          </p:cNvGraphicFramePr>
          <p:nvPr/>
        </p:nvGraphicFramePr>
        <p:xfrm>
          <a:off x="1219200" y="4648200"/>
          <a:ext cx="4411663" cy="515938"/>
        </p:xfrm>
        <a:graphic>
          <a:graphicData uri="http://schemas.openxmlformats.org/presentationml/2006/ole">
            <mc:AlternateContent xmlns:mc="http://schemas.openxmlformats.org/markup-compatibility/2006">
              <mc:Choice xmlns:v="urn:schemas-microsoft-com:vml" Requires="v">
                <p:oleObj spid="_x0000_s129238" name="Equation" r:id="rId7" imgW="1879600" imgH="228600" progId="Equation.3">
                  <p:embed/>
                </p:oleObj>
              </mc:Choice>
              <mc:Fallback>
                <p:oleObj name="Equation" r:id="rId7" imgW="1879600" imgH="228600" progId="Equation.3">
                  <p:embed/>
                  <p:pic>
                    <p:nvPicPr>
                      <p:cNvPr id="53257" name="Object 109">
                        <a:extLst>
                          <a:ext uri="{FF2B5EF4-FFF2-40B4-BE49-F238E27FC236}">
                            <a16:creationId xmlns:a16="http://schemas.microsoft.com/office/drawing/2014/main" id="{BBB460CA-B9CE-41A9-A431-F1222B078D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4648200"/>
                        <a:ext cx="4411663"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8" name="Text Box 110">
            <a:extLst>
              <a:ext uri="{FF2B5EF4-FFF2-40B4-BE49-F238E27FC236}">
                <a16:creationId xmlns:a16="http://schemas.microsoft.com/office/drawing/2014/main" id="{E2C693A5-C316-447E-BDAF-73B4940AF8FD}"/>
              </a:ext>
            </a:extLst>
          </p:cNvPr>
          <p:cNvSpPr txBox="1">
            <a:spLocks noChangeArrowheads="1"/>
          </p:cNvSpPr>
          <p:nvPr/>
        </p:nvSpPr>
        <p:spPr bwMode="auto">
          <a:xfrm>
            <a:off x="381000" y="5257800"/>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称为</a:t>
            </a:r>
            <a:r>
              <a:rPr lang="zh-CN" altLang="en-US" sz="2400" b="1" i="0">
                <a:solidFill>
                  <a:srgbClr val="FF5050"/>
                </a:solidFill>
              </a:rPr>
              <a:t>复阻抗</a:t>
            </a:r>
            <a:r>
              <a:rPr lang="zh-CN" altLang="en-US" sz="2400" b="1" i="0"/>
              <a:t>，</a:t>
            </a:r>
            <a:r>
              <a:rPr lang="zh-CN" altLang="en-US" sz="2400" b="1" i="0">
                <a:solidFill>
                  <a:srgbClr val="FF5050"/>
                </a:solidFill>
              </a:rPr>
              <a:t>简称为阻抗</a:t>
            </a:r>
            <a:r>
              <a:rPr lang="zh-CN" altLang="en-US" sz="2400" b="1" i="0"/>
              <a:t>，实部为电阻，虚部为电抗。阻抗是复数，但不是表示正弦量，所以大写字母上面不加“点”。</a:t>
            </a:r>
          </a:p>
        </p:txBody>
      </p:sp>
      <p:grpSp>
        <p:nvGrpSpPr>
          <p:cNvPr id="53259" name="Group 112">
            <a:extLst>
              <a:ext uri="{FF2B5EF4-FFF2-40B4-BE49-F238E27FC236}">
                <a16:creationId xmlns:a16="http://schemas.microsoft.com/office/drawing/2014/main" id="{59126575-534F-4ADC-9430-FB42AFD33C43}"/>
              </a:ext>
            </a:extLst>
          </p:cNvPr>
          <p:cNvGrpSpPr>
            <a:grpSpLocks/>
          </p:cNvGrpSpPr>
          <p:nvPr/>
        </p:nvGrpSpPr>
        <p:grpSpPr bwMode="auto">
          <a:xfrm>
            <a:off x="4724400" y="381000"/>
            <a:ext cx="1981200" cy="3505200"/>
            <a:chOff x="2976" y="240"/>
            <a:chExt cx="1248" cy="2208"/>
          </a:xfrm>
        </p:grpSpPr>
        <p:grpSp>
          <p:nvGrpSpPr>
            <p:cNvPr id="53260" name="Group 18">
              <a:extLst>
                <a:ext uri="{FF2B5EF4-FFF2-40B4-BE49-F238E27FC236}">
                  <a16:creationId xmlns:a16="http://schemas.microsoft.com/office/drawing/2014/main" id="{ACDE577B-E59C-4F31-B771-5658CF02563D}"/>
                </a:ext>
              </a:extLst>
            </p:cNvPr>
            <p:cNvGrpSpPr>
              <a:grpSpLocks/>
            </p:cNvGrpSpPr>
            <p:nvPr/>
          </p:nvGrpSpPr>
          <p:grpSpPr bwMode="auto">
            <a:xfrm>
              <a:off x="2976" y="240"/>
              <a:ext cx="1248" cy="2208"/>
              <a:chOff x="2928" y="1872"/>
              <a:chExt cx="1248" cy="2208"/>
            </a:xfrm>
          </p:grpSpPr>
          <p:grpSp>
            <p:nvGrpSpPr>
              <p:cNvPr id="53262" name="Group 19">
                <a:extLst>
                  <a:ext uri="{FF2B5EF4-FFF2-40B4-BE49-F238E27FC236}">
                    <a16:creationId xmlns:a16="http://schemas.microsoft.com/office/drawing/2014/main" id="{2347332A-A071-42D6-ACC5-D89CE5B5EFFB}"/>
                  </a:ext>
                </a:extLst>
              </p:cNvPr>
              <p:cNvGrpSpPr>
                <a:grpSpLocks/>
              </p:cNvGrpSpPr>
              <p:nvPr/>
            </p:nvGrpSpPr>
            <p:grpSpPr bwMode="auto">
              <a:xfrm>
                <a:off x="2928" y="1872"/>
                <a:ext cx="1248" cy="1872"/>
                <a:chOff x="2112" y="2064"/>
                <a:chExt cx="1248" cy="1872"/>
              </a:xfrm>
            </p:grpSpPr>
            <p:grpSp>
              <p:nvGrpSpPr>
                <p:cNvPr id="53264" name="Group 20">
                  <a:extLst>
                    <a:ext uri="{FF2B5EF4-FFF2-40B4-BE49-F238E27FC236}">
                      <a16:creationId xmlns:a16="http://schemas.microsoft.com/office/drawing/2014/main" id="{011FBAEA-3D2C-4006-BE8D-13D3E1BB9DC1}"/>
                    </a:ext>
                  </a:extLst>
                </p:cNvPr>
                <p:cNvGrpSpPr>
                  <a:grpSpLocks/>
                </p:cNvGrpSpPr>
                <p:nvPr/>
              </p:nvGrpSpPr>
              <p:grpSpPr bwMode="auto">
                <a:xfrm>
                  <a:off x="2210" y="2269"/>
                  <a:ext cx="814" cy="1667"/>
                  <a:chOff x="2162" y="3537"/>
                  <a:chExt cx="2035" cy="4169"/>
                </a:xfrm>
              </p:grpSpPr>
              <p:grpSp>
                <p:nvGrpSpPr>
                  <p:cNvPr id="53272" name="Group 21">
                    <a:extLst>
                      <a:ext uri="{FF2B5EF4-FFF2-40B4-BE49-F238E27FC236}">
                        <a16:creationId xmlns:a16="http://schemas.microsoft.com/office/drawing/2014/main" id="{0357D623-9266-471C-BEFD-604E982B7833}"/>
                      </a:ext>
                    </a:extLst>
                  </p:cNvPr>
                  <p:cNvGrpSpPr>
                    <a:grpSpLocks/>
                  </p:cNvGrpSpPr>
                  <p:nvPr/>
                </p:nvGrpSpPr>
                <p:grpSpPr bwMode="auto">
                  <a:xfrm>
                    <a:off x="3537" y="3779"/>
                    <a:ext cx="187" cy="1639"/>
                    <a:chOff x="743" y="567"/>
                    <a:chExt cx="187" cy="1639"/>
                  </a:xfrm>
                </p:grpSpPr>
                <p:sp>
                  <p:nvSpPr>
                    <p:cNvPr id="53300" name="Line 22">
                      <a:extLst>
                        <a:ext uri="{FF2B5EF4-FFF2-40B4-BE49-F238E27FC236}">
                          <a16:creationId xmlns:a16="http://schemas.microsoft.com/office/drawing/2014/main" id="{97955F8B-FF90-4537-9B9C-349F19817E7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1" name="Rectangle 23">
                      <a:extLst>
                        <a:ext uri="{FF2B5EF4-FFF2-40B4-BE49-F238E27FC236}">
                          <a16:creationId xmlns:a16="http://schemas.microsoft.com/office/drawing/2014/main" id="{2708FFA9-9580-45D7-B679-6AEC10B87E0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3273" name="Group 24">
                    <a:extLst>
                      <a:ext uri="{FF2B5EF4-FFF2-40B4-BE49-F238E27FC236}">
                        <a16:creationId xmlns:a16="http://schemas.microsoft.com/office/drawing/2014/main" id="{900FDEC6-9597-4402-8423-01557924E28F}"/>
                      </a:ext>
                    </a:extLst>
                  </p:cNvPr>
                  <p:cNvGrpSpPr>
                    <a:grpSpLocks/>
                  </p:cNvGrpSpPr>
                  <p:nvPr/>
                </p:nvGrpSpPr>
                <p:grpSpPr bwMode="auto">
                  <a:xfrm>
                    <a:off x="3405" y="5044"/>
                    <a:ext cx="402" cy="1650"/>
                    <a:chOff x="2091" y="573"/>
                    <a:chExt cx="220" cy="907"/>
                  </a:xfrm>
                </p:grpSpPr>
                <p:sp>
                  <p:nvSpPr>
                    <p:cNvPr id="53295" name="Line 25">
                      <a:extLst>
                        <a:ext uri="{FF2B5EF4-FFF2-40B4-BE49-F238E27FC236}">
                          <a16:creationId xmlns:a16="http://schemas.microsoft.com/office/drawing/2014/main" id="{7CC3CCAF-EAE8-4741-9544-4C569BC4450A}"/>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96" name="Oval 26">
                      <a:extLst>
                        <a:ext uri="{FF2B5EF4-FFF2-40B4-BE49-F238E27FC236}">
                          <a16:creationId xmlns:a16="http://schemas.microsoft.com/office/drawing/2014/main" id="{2C04B899-2B19-4DF9-877F-4EB27D31C549}"/>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3297" name="Oval 27">
                      <a:extLst>
                        <a:ext uri="{FF2B5EF4-FFF2-40B4-BE49-F238E27FC236}">
                          <a16:creationId xmlns:a16="http://schemas.microsoft.com/office/drawing/2014/main" id="{E8928D40-D04A-4FE6-BD1E-9BD50CBF9B84}"/>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3298" name="Oval 28">
                      <a:extLst>
                        <a:ext uri="{FF2B5EF4-FFF2-40B4-BE49-F238E27FC236}">
                          <a16:creationId xmlns:a16="http://schemas.microsoft.com/office/drawing/2014/main" id="{3B8C111E-20D0-4073-9A07-2160D69DC19C}"/>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53299" name="Rectangle 29">
                      <a:extLst>
                        <a:ext uri="{FF2B5EF4-FFF2-40B4-BE49-F238E27FC236}">
                          <a16:creationId xmlns:a16="http://schemas.microsoft.com/office/drawing/2014/main" id="{7A591A50-49F6-4BE7-A6FC-F862BA4202C5}"/>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3274" name="Group 30">
                    <a:extLst>
                      <a:ext uri="{FF2B5EF4-FFF2-40B4-BE49-F238E27FC236}">
                        <a16:creationId xmlns:a16="http://schemas.microsoft.com/office/drawing/2014/main" id="{6426AAD4-8B86-4332-B379-8E175F98E221}"/>
                      </a:ext>
                    </a:extLst>
                  </p:cNvPr>
                  <p:cNvGrpSpPr>
                    <a:grpSpLocks/>
                  </p:cNvGrpSpPr>
                  <p:nvPr/>
                </p:nvGrpSpPr>
                <p:grpSpPr bwMode="auto">
                  <a:xfrm>
                    <a:off x="3480" y="6374"/>
                    <a:ext cx="299" cy="1090"/>
                    <a:chOff x="1502" y="578"/>
                    <a:chExt cx="319" cy="1090"/>
                  </a:xfrm>
                </p:grpSpPr>
                <p:sp>
                  <p:nvSpPr>
                    <p:cNvPr id="53291" name="Line 31">
                      <a:extLst>
                        <a:ext uri="{FF2B5EF4-FFF2-40B4-BE49-F238E27FC236}">
                          <a16:creationId xmlns:a16="http://schemas.microsoft.com/office/drawing/2014/main" id="{6D3AB80D-29C7-4084-97AF-FA48FAC7F668}"/>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92" name="Line 32">
                      <a:extLst>
                        <a:ext uri="{FF2B5EF4-FFF2-40B4-BE49-F238E27FC236}">
                          <a16:creationId xmlns:a16="http://schemas.microsoft.com/office/drawing/2014/main" id="{270A0EBB-1944-46E3-8811-2F6320B07FF6}"/>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93" name="Line 33">
                      <a:extLst>
                        <a:ext uri="{FF2B5EF4-FFF2-40B4-BE49-F238E27FC236}">
                          <a16:creationId xmlns:a16="http://schemas.microsoft.com/office/drawing/2014/main" id="{8B32DD98-DB85-4EAA-BEBB-3A69CD72441E}"/>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94" name="Line 34">
                      <a:extLst>
                        <a:ext uri="{FF2B5EF4-FFF2-40B4-BE49-F238E27FC236}">
                          <a16:creationId xmlns:a16="http://schemas.microsoft.com/office/drawing/2014/main" id="{67C3A019-F1F9-4A54-83DA-BFE0EE1B2E61}"/>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275" name="Line 35">
                    <a:extLst>
                      <a:ext uri="{FF2B5EF4-FFF2-40B4-BE49-F238E27FC236}">
                        <a16:creationId xmlns:a16="http://schemas.microsoft.com/office/drawing/2014/main" id="{2CDCE157-B3FF-401B-88AB-2B50ABEC1A7C}"/>
                      </a:ext>
                    </a:extLst>
                  </p:cNvPr>
                  <p:cNvSpPr>
                    <a:spLocks noChangeShapeType="1"/>
                  </p:cNvSpPr>
                  <p:nvPr/>
                </p:nvSpPr>
                <p:spPr bwMode="auto">
                  <a:xfrm>
                    <a:off x="2272" y="3757"/>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76" name="Line 36">
                    <a:extLst>
                      <a:ext uri="{FF2B5EF4-FFF2-40B4-BE49-F238E27FC236}">
                        <a16:creationId xmlns:a16="http://schemas.microsoft.com/office/drawing/2014/main" id="{08A586FB-3D76-4C56-9FD3-66813573AB50}"/>
                      </a:ext>
                    </a:extLst>
                  </p:cNvPr>
                  <p:cNvSpPr>
                    <a:spLocks noChangeShapeType="1"/>
                  </p:cNvSpPr>
                  <p:nvPr/>
                </p:nvSpPr>
                <p:spPr bwMode="auto">
                  <a:xfrm>
                    <a:off x="2272" y="7706"/>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77" name="Line 37">
                    <a:extLst>
                      <a:ext uri="{FF2B5EF4-FFF2-40B4-BE49-F238E27FC236}">
                        <a16:creationId xmlns:a16="http://schemas.microsoft.com/office/drawing/2014/main" id="{061A87EA-41CF-446F-B889-32FC51742148}"/>
                      </a:ext>
                    </a:extLst>
                  </p:cNvPr>
                  <p:cNvSpPr>
                    <a:spLocks noChangeShapeType="1"/>
                  </p:cNvSpPr>
                  <p:nvPr/>
                </p:nvSpPr>
                <p:spPr bwMode="auto">
                  <a:xfrm>
                    <a:off x="3636" y="7321"/>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78" name="Line 38">
                    <a:extLst>
                      <a:ext uri="{FF2B5EF4-FFF2-40B4-BE49-F238E27FC236}">
                        <a16:creationId xmlns:a16="http://schemas.microsoft.com/office/drawing/2014/main" id="{EF74C040-E4AD-4517-A8BC-27A9EB8C8216}"/>
                      </a:ext>
                    </a:extLst>
                  </p:cNvPr>
                  <p:cNvSpPr>
                    <a:spLocks noChangeShapeType="1"/>
                  </p:cNvSpPr>
                  <p:nvPr/>
                </p:nvSpPr>
                <p:spPr bwMode="auto">
                  <a:xfrm>
                    <a:off x="2459" y="3537"/>
                    <a:ext cx="70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79" name="Line 39">
                    <a:extLst>
                      <a:ext uri="{FF2B5EF4-FFF2-40B4-BE49-F238E27FC236}">
                        <a16:creationId xmlns:a16="http://schemas.microsoft.com/office/drawing/2014/main" id="{00EAD0B4-56D0-47AB-B4F0-58380ADA8649}"/>
                      </a:ext>
                    </a:extLst>
                  </p:cNvPr>
                  <p:cNvSpPr>
                    <a:spLocks noChangeShapeType="1"/>
                  </p:cNvSpPr>
                  <p:nvPr/>
                </p:nvSpPr>
                <p:spPr bwMode="auto">
                  <a:xfrm>
                    <a:off x="2237" y="4090"/>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0" name="Line 40">
                    <a:extLst>
                      <a:ext uri="{FF2B5EF4-FFF2-40B4-BE49-F238E27FC236}">
                        <a16:creationId xmlns:a16="http://schemas.microsoft.com/office/drawing/2014/main" id="{55DE37F2-8252-457E-9C4C-51827C40818D}"/>
                      </a:ext>
                    </a:extLst>
                  </p:cNvPr>
                  <p:cNvSpPr>
                    <a:spLocks noChangeShapeType="1"/>
                  </p:cNvSpPr>
                  <p:nvPr/>
                </p:nvSpPr>
                <p:spPr bwMode="auto">
                  <a:xfrm rot="5400000">
                    <a:off x="2240" y="4097"/>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1" name="Line 41">
                    <a:extLst>
                      <a:ext uri="{FF2B5EF4-FFF2-40B4-BE49-F238E27FC236}">
                        <a16:creationId xmlns:a16="http://schemas.microsoft.com/office/drawing/2014/main" id="{6287F707-81FA-42D6-902B-1BF09D7B58F0}"/>
                      </a:ext>
                    </a:extLst>
                  </p:cNvPr>
                  <p:cNvSpPr>
                    <a:spLocks noChangeShapeType="1"/>
                  </p:cNvSpPr>
                  <p:nvPr/>
                </p:nvSpPr>
                <p:spPr bwMode="auto">
                  <a:xfrm>
                    <a:off x="2162" y="73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2" name="Line 42">
                    <a:extLst>
                      <a:ext uri="{FF2B5EF4-FFF2-40B4-BE49-F238E27FC236}">
                        <a16:creationId xmlns:a16="http://schemas.microsoft.com/office/drawing/2014/main" id="{70E5ECD4-5C22-4636-8C0D-A58E18A9BDBF}"/>
                      </a:ext>
                    </a:extLst>
                  </p:cNvPr>
                  <p:cNvSpPr>
                    <a:spLocks noChangeShapeType="1"/>
                  </p:cNvSpPr>
                  <p:nvPr/>
                </p:nvSpPr>
                <p:spPr bwMode="auto">
                  <a:xfrm>
                    <a:off x="3964" y="42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3" name="Line 43">
                    <a:extLst>
                      <a:ext uri="{FF2B5EF4-FFF2-40B4-BE49-F238E27FC236}">
                        <a16:creationId xmlns:a16="http://schemas.microsoft.com/office/drawing/2014/main" id="{45A9C88A-38A1-4231-AA39-D03404612712}"/>
                      </a:ext>
                    </a:extLst>
                  </p:cNvPr>
                  <p:cNvSpPr>
                    <a:spLocks noChangeShapeType="1"/>
                  </p:cNvSpPr>
                  <p:nvPr/>
                </p:nvSpPr>
                <p:spPr bwMode="auto">
                  <a:xfrm rot="5400000">
                    <a:off x="3967" y="424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4" name="Line 44">
                    <a:extLst>
                      <a:ext uri="{FF2B5EF4-FFF2-40B4-BE49-F238E27FC236}">
                        <a16:creationId xmlns:a16="http://schemas.microsoft.com/office/drawing/2014/main" id="{DA89D929-B1C6-48D2-A05E-FFA3DB9AC2C5}"/>
                      </a:ext>
                    </a:extLst>
                  </p:cNvPr>
                  <p:cNvSpPr>
                    <a:spLocks noChangeShapeType="1"/>
                  </p:cNvSpPr>
                  <p:nvPr/>
                </p:nvSpPr>
                <p:spPr bwMode="auto">
                  <a:xfrm>
                    <a:off x="3878" y="50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5" name="Line 45">
                    <a:extLst>
                      <a:ext uri="{FF2B5EF4-FFF2-40B4-BE49-F238E27FC236}">
                        <a16:creationId xmlns:a16="http://schemas.microsoft.com/office/drawing/2014/main" id="{9C6A3E81-532D-4DE7-AE6F-F671364E1299}"/>
                      </a:ext>
                    </a:extLst>
                  </p:cNvPr>
                  <p:cNvSpPr>
                    <a:spLocks noChangeShapeType="1"/>
                  </p:cNvSpPr>
                  <p:nvPr/>
                </p:nvSpPr>
                <p:spPr bwMode="auto">
                  <a:xfrm>
                    <a:off x="3964" y="5421"/>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6" name="Line 46">
                    <a:extLst>
                      <a:ext uri="{FF2B5EF4-FFF2-40B4-BE49-F238E27FC236}">
                        <a16:creationId xmlns:a16="http://schemas.microsoft.com/office/drawing/2014/main" id="{E8DEACBB-A0BC-404D-BABA-507AC64A4114}"/>
                      </a:ext>
                    </a:extLst>
                  </p:cNvPr>
                  <p:cNvSpPr>
                    <a:spLocks noChangeShapeType="1"/>
                  </p:cNvSpPr>
                  <p:nvPr/>
                </p:nvSpPr>
                <p:spPr bwMode="auto">
                  <a:xfrm rot="5400000">
                    <a:off x="3956" y="5428"/>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7" name="Line 47">
                    <a:extLst>
                      <a:ext uri="{FF2B5EF4-FFF2-40B4-BE49-F238E27FC236}">
                        <a16:creationId xmlns:a16="http://schemas.microsoft.com/office/drawing/2014/main" id="{46CDA184-3E73-454F-87C8-F2880103F3D1}"/>
                      </a:ext>
                    </a:extLst>
                  </p:cNvPr>
                  <p:cNvSpPr>
                    <a:spLocks noChangeShapeType="1"/>
                  </p:cNvSpPr>
                  <p:nvPr/>
                </p:nvSpPr>
                <p:spPr bwMode="auto">
                  <a:xfrm>
                    <a:off x="3889" y="7376"/>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8" name="Line 48">
                    <a:extLst>
                      <a:ext uri="{FF2B5EF4-FFF2-40B4-BE49-F238E27FC236}">
                        <a16:creationId xmlns:a16="http://schemas.microsoft.com/office/drawing/2014/main" id="{25858725-1EA7-463A-90EF-669413914123}"/>
                      </a:ext>
                    </a:extLst>
                  </p:cNvPr>
                  <p:cNvSpPr>
                    <a:spLocks noChangeShapeType="1"/>
                  </p:cNvSpPr>
                  <p:nvPr/>
                </p:nvSpPr>
                <p:spPr bwMode="auto">
                  <a:xfrm>
                    <a:off x="3865" y="665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89" name="Line 49">
                    <a:extLst>
                      <a:ext uri="{FF2B5EF4-FFF2-40B4-BE49-F238E27FC236}">
                        <a16:creationId xmlns:a16="http://schemas.microsoft.com/office/drawing/2014/main" id="{D4E5397B-7D28-47A2-9786-A52A0F560C7F}"/>
                      </a:ext>
                    </a:extLst>
                  </p:cNvPr>
                  <p:cNvSpPr>
                    <a:spLocks noChangeShapeType="1"/>
                  </p:cNvSpPr>
                  <p:nvPr/>
                </p:nvSpPr>
                <p:spPr bwMode="auto">
                  <a:xfrm rot="5400000">
                    <a:off x="3868" y="666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90" name="Line 50">
                    <a:extLst>
                      <a:ext uri="{FF2B5EF4-FFF2-40B4-BE49-F238E27FC236}">
                        <a16:creationId xmlns:a16="http://schemas.microsoft.com/office/drawing/2014/main" id="{E601B669-1747-4F92-9B14-FB5F88DC387D}"/>
                      </a:ext>
                    </a:extLst>
                  </p:cNvPr>
                  <p:cNvSpPr>
                    <a:spLocks noChangeShapeType="1"/>
                  </p:cNvSpPr>
                  <p:nvPr/>
                </p:nvSpPr>
                <p:spPr bwMode="auto">
                  <a:xfrm>
                    <a:off x="3944" y="62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3265" name="Text Box 51">
                  <a:extLst>
                    <a:ext uri="{FF2B5EF4-FFF2-40B4-BE49-F238E27FC236}">
                      <a16:creationId xmlns:a16="http://schemas.microsoft.com/office/drawing/2014/main" id="{FCE28ED3-E94B-4353-8AF4-CD8D84002186}"/>
                    </a:ext>
                  </a:extLst>
                </p:cNvPr>
                <p:cNvSpPr txBox="1">
                  <a:spLocks noChangeArrowheads="1"/>
                </p:cNvSpPr>
                <p:nvPr/>
              </p:nvSpPr>
              <p:spPr bwMode="auto">
                <a:xfrm>
                  <a:off x="2544"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baseline="-25000">
                    <a:latin typeface="Times New Roman" panose="02020603050405020304" pitchFamily="18" charset="0"/>
                  </a:endParaRPr>
                </a:p>
              </p:txBody>
            </p:sp>
            <p:sp>
              <p:nvSpPr>
                <p:cNvPr id="53266" name="Text Box 52">
                  <a:extLst>
                    <a:ext uri="{FF2B5EF4-FFF2-40B4-BE49-F238E27FC236}">
                      <a16:creationId xmlns:a16="http://schemas.microsoft.com/office/drawing/2014/main" id="{DF950958-A9E9-4D0D-BC66-0A2D496DDFC6}"/>
                    </a:ext>
                  </a:extLst>
                </p:cNvPr>
                <p:cNvSpPr txBox="1">
                  <a:spLocks noChangeArrowheads="1"/>
                </p:cNvSpPr>
                <p:nvPr/>
              </p:nvSpPr>
              <p:spPr bwMode="auto">
                <a:xfrm>
                  <a:off x="2496" y="254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baseline="-25000">
                    <a:latin typeface="Times New Roman" panose="02020603050405020304" pitchFamily="18" charset="0"/>
                  </a:endParaRPr>
                </a:p>
              </p:txBody>
            </p:sp>
            <p:sp>
              <p:nvSpPr>
                <p:cNvPr id="53267" name="Text Box 53">
                  <a:extLst>
                    <a:ext uri="{FF2B5EF4-FFF2-40B4-BE49-F238E27FC236}">
                      <a16:creationId xmlns:a16="http://schemas.microsoft.com/office/drawing/2014/main" id="{A75C6138-B818-48C3-86EE-3FEB02CF2FF8}"/>
                    </a:ext>
                  </a:extLst>
                </p:cNvPr>
                <p:cNvSpPr txBox="1">
                  <a:spLocks noChangeArrowheads="1"/>
                </p:cNvSpPr>
                <p:nvPr/>
              </p:nvSpPr>
              <p:spPr bwMode="auto">
                <a:xfrm>
                  <a:off x="2640" y="206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53268" name="Text Box 54">
                  <a:extLst>
                    <a:ext uri="{FF2B5EF4-FFF2-40B4-BE49-F238E27FC236}">
                      <a16:creationId xmlns:a16="http://schemas.microsoft.com/office/drawing/2014/main" id="{EC320CCC-1533-4B6B-BE94-0BACB6138F94}"/>
                    </a:ext>
                  </a:extLst>
                </p:cNvPr>
                <p:cNvSpPr txBox="1">
                  <a:spLocks noChangeArrowheads="1"/>
                </p:cNvSpPr>
                <p:nvPr/>
              </p:nvSpPr>
              <p:spPr bwMode="auto">
                <a:xfrm>
                  <a:off x="2112" y="29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53269" name="Text Box 55">
                  <a:extLst>
                    <a:ext uri="{FF2B5EF4-FFF2-40B4-BE49-F238E27FC236}">
                      <a16:creationId xmlns:a16="http://schemas.microsoft.com/office/drawing/2014/main" id="{F1EC2D53-9A5E-4961-9F7F-6EA5D092A8E3}"/>
                    </a:ext>
                  </a:extLst>
                </p:cNvPr>
                <p:cNvSpPr txBox="1">
                  <a:spLocks noChangeArrowheads="1"/>
                </p:cNvSpPr>
                <p:nvPr/>
              </p:nvSpPr>
              <p:spPr bwMode="auto">
                <a:xfrm>
                  <a:off x="2928" y="35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C</a:t>
                  </a:r>
                </a:p>
              </p:txBody>
            </p:sp>
            <p:sp>
              <p:nvSpPr>
                <p:cNvPr id="53270" name="Text Box 56">
                  <a:extLst>
                    <a:ext uri="{FF2B5EF4-FFF2-40B4-BE49-F238E27FC236}">
                      <a16:creationId xmlns:a16="http://schemas.microsoft.com/office/drawing/2014/main" id="{15535274-5592-492F-9162-A4FAB219551B}"/>
                    </a:ext>
                  </a:extLst>
                </p:cNvPr>
                <p:cNvSpPr txBox="1">
                  <a:spLocks noChangeArrowheads="1"/>
                </p:cNvSpPr>
                <p:nvPr/>
              </p:nvSpPr>
              <p:spPr bwMode="auto">
                <a:xfrm>
                  <a:off x="2928" y="30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L</a:t>
                  </a:r>
                </a:p>
              </p:txBody>
            </p:sp>
            <p:sp>
              <p:nvSpPr>
                <p:cNvPr id="53271" name="Text Box 57">
                  <a:extLst>
                    <a:ext uri="{FF2B5EF4-FFF2-40B4-BE49-F238E27FC236}">
                      <a16:creationId xmlns:a16="http://schemas.microsoft.com/office/drawing/2014/main" id="{31FCA566-C140-44F0-95C1-6E8C889536E4}"/>
                    </a:ext>
                  </a:extLst>
                </p:cNvPr>
                <p:cNvSpPr txBox="1">
                  <a:spLocks noChangeArrowheads="1"/>
                </p:cNvSpPr>
                <p:nvPr/>
              </p:nvSpPr>
              <p:spPr bwMode="auto">
                <a:xfrm>
                  <a:off x="2880" y="259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R</a:t>
                  </a:r>
                </a:p>
              </p:txBody>
            </p:sp>
          </p:grpSp>
          <p:sp>
            <p:nvSpPr>
              <p:cNvPr id="53263" name="Text Box 58">
                <a:extLst>
                  <a:ext uri="{FF2B5EF4-FFF2-40B4-BE49-F238E27FC236}">
                    <a16:creationId xmlns:a16="http://schemas.microsoft.com/office/drawing/2014/main" id="{E2A77E34-E7B9-4DAA-A118-7464D371AE68}"/>
                  </a:ext>
                </a:extLst>
              </p:cNvPr>
              <p:cNvSpPr txBox="1">
                <a:spLocks noChangeArrowheads="1"/>
              </p:cNvSpPr>
              <p:nvPr/>
            </p:nvSpPr>
            <p:spPr bwMode="auto">
              <a:xfrm>
                <a:off x="3216" y="379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(b)</a:t>
                </a:r>
                <a:endParaRPr lang="en-US" altLang="zh-CN" sz="2400" b="1" i="0" baseline="-25000">
                  <a:latin typeface="Times New Roman" panose="02020603050405020304" pitchFamily="18" charset="0"/>
                </a:endParaRPr>
              </a:p>
            </p:txBody>
          </p:sp>
        </p:grpSp>
        <p:sp>
          <p:nvSpPr>
            <p:cNvPr id="53261" name="Text Box 111">
              <a:extLst>
                <a:ext uri="{FF2B5EF4-FFF2-40B4-BE49-F238E27FC236}">
                  <a16:creationId xmlns:a16="http://schemas.microsoft.com/office/drawing/2014/main" id="{3139648F-3CE7-4916-8AF8-3486E6CC9852}"/>
                </a:ext>
              </a:extLst>
            </p:cNvPr>
            <p:cNvSpPr txBox="1">
              <a:spLocks noChangeArrowheads="1"/>
            </p:cNvSpPr>
            <p:nvPr/>
          </p:nvSpPr>
          <p:spPr bwMode="auto">
            <a:xfrm>
              <a:off x="3360" y="18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grpSp>
    </p:spTree>
    <p:extLst>
      <p:ext uri="{BB962C8B-B14F-4D97-AF65-F5344CB8AC3E}">
        <p14:creationId xmlns:p14="http://schemas.microsoft.com/office/powerpoint/2010/main" val="3780611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C623D2AB-87E1-45B2-8203-3478DF3769F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0213F36-E81B-4DA2-AA3D-5A0563EAC1BA}" type="slidenum">
              <a:rPr lang="en-US" altLang="zh-CN" sz="1400" smtClean="0"/>
              <a:pPr>
                <a:spcBef>
                  <a:spcPct val="0"/>
                </a:spcBef>
                <a:buFontTx/>
                <a:buNone/>
              </a:pPr>
              <a:t>56</a:t>
            </a:fld>
            <a:endParaRPr lang="en-US" altLang="zh-CN" sz="1400"/>
          </a:p>
        </p:txBody>
      </p:sp>
      <p:grpSp>
        <p:nvGrpSpPr>
          <p:cNvPr id="54275" name="Group 2">
            <a:extLst>
              <a:ext uri="{FF2B5EF4-FFF2-40B4-BE49-F238E27FC236}">
                <a16:creationId xmlns:a16="http://schemas.microsoft.com/office/drawing/2014/main" id="{10710E70-34FB-4B14-B066-ED24324CCD11}"/>
              </a:ext>
            </a:extLst>
          </p:cNvPr>
          <p:cNvGrpSpPr>
            <a:grpSpLocks/>
          </p:cNvGrpSpPr>
          <p:nvPr/>
        </p:nvGrpSpPr>
        <p:grpSpPr bwMode="auto">
          <a:xfrm>
            <a:off x="7239000" y="381000"/>
            <a:ext cx="1219200" cy="3429000"/>
            <a:chOff x="4368" y="1872"/>
            <a:chExt cx="768" cy="2160"/>
          </a:xfrm>
        </p:grpSpPr>
        <p:sp>
          <p:nvSpPr>
            <p:cNvPr id="54294" name="Text Box 3">
              <a:extLst>
                <a:ext uri="{FF2B5EF4-FFF2-40B4-BE49-F238E27FC236}">
                  <a16:creationId xmlns:a16="http://schemas.microsoft.com/office/drawing/2014/main" id="{00B428ED-AACB-44A6-9331-FB54F0C905A3}"/>
                </a:ext>
              </a:extLst>
            </p:cNvPr>
            <p:cNvSpPr txBox="1">
              <a:spLocks noChangeArrowheads="1"/>
            </p:cNvSpPr>
            <p:nvPr/>
          </p:nvSpPr>
          <p:spPr bwMode="auto">
            <a:xfrm>
              <a:off x="4656" y="374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(c)</a:t>
              </a:r>
              <a:endParaRPr lang="en-US" altLang="zh-CN" sz="2400" b="1" i="0" baseline="-25000">
                <a:latin typeface="Times New Roman" panose="02020603050405020304" pitchFamily="18" charset="0"/>
              </a:endParaRPr>
            </a:p>
          </p:txBody>
        </p:sp>
        <p:grpSp>
          <p:nvGrpSpPr>
            <p:cNvPr id="54295" name="Group 4">
              <a:extLst>
                <a:ext uri="{FF2B5EF4-FFF2-40B4-BE49-F238E27FC236}">
                  <a16:creationId xmlns:a16="http://schemas.microsoft.com/office/drawing/2014/main" id="{98EBA90D-F952-4981-8C77-4FF8CA8349D9}"/>
                </a:ext>
              </a:extLst>
            </p:cNvPr>
            <p:cNvGrpSpPr>
              <a:grpSpLocks/>
            </p:cNvGrpSpPr>
            <p:nvPr/>
          </p:nvGrpSpPr>
          <p:grpSpPr bwMode="auto">
            <a:xfrm>
              <a:off x="4368" y="1872"/>
              <a:ext cx="768" cy="1860"/>
              <a:chOff x="4368" y="1968"/>
              <a:chExt cx="768" cy="1860"/>
            </a:xfrm>
          </p:grpSpPr>
          <p:sp>
            <p:nvSpPr>
              <p:cNvPr id="54296" name="Text Box 5">
                <a:extLst>
                  <a:ext uri="{FF2B5EF4-FFF2-40B4-BE49-F238E27FC236}">
                    <a16:creationId xmlns:a16="http://schemas.microsoft.com/office/drawing/2014/main" id="{1D7E374E-2882-43B3-AB50-1D0188519E67}"/>
                  </a:ext>
                </a:extLst>
              </p:cNvPr>
              <p:cNvSpPr txBox="1">
                <a:spLocks noChangeArrowheads="1"/>
              </p:cNvSpPr>
              <p:nvPr/>
            </p:nvSpPr>
            <p:spPr bwMode="auto">
              <a:xfrm>
                <a:off x="4896"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54297" name="Text Box 6">
                <a:extLst>
                  <a:ext uri="{FF2B5EF4-FFF2-40B4-BE49-F238E27FC236}">
                    <a16:creationId xmlns:a16="http://schemas.microsoft.com/office/drawing/2014/main" id="{4C37E2F4-074C-49FB-A8C8-C02E1A526DEB}"/>
                  </a:ext>
                </a:extLst>
              </p:cNvPr>
              <p:cNvSpPr txBox="1">
                <a:spLocks noChangeArrowheads="1"/>
              </p:cNvSpPr>
              <p:nvPr/>
            </p:nvSpPr>
            <p:spPr bwMode="auto">
              <a:xfrm>
                <a:off x="4368" y="283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54298" name="Line 7">
                <a:extLst>
                  <a:ext uri="{FF2B5EF4-FFF2-40B4-BE49-F238E27FC236}">
                    <a16:creationId xmlns:a16="http://schemas.microsoft.com/office/drawing/2014/main" id="{5F48C97F-9D73-45BD-99F0-47216A66EB86}"/>
                  </a:ext>
                </a:extLst>
              </p:cNvPr>
              <p:cNvSpPr>
                <a:spLocks noChangeShapeType="1"/>
              </p:cNvSpPr>
              <p:nvPr/>
            </p:nvSpPr>
            <p:spPr bwMode="auto">
              <a:xfrm>
                <a:off x="4508" y="2248"/>
                <a:ext cx="55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299" name="Line 8">
                <a:extLst>
                  <a:ext uri="{FF2B5EF4-FFF2-40B4-BE49-F238E27FC236}">
                    <a16:creationId xmlns:a16="http://schemas.microsoft.com/office/drawing/2014/main" id="{D11575E9-BD8C-45B8-B520-FCF676A11762}"/>
                  </a:ext>
                </a:extLst>
              </p:cNvPr>
              <p:cNvSpPr>
                <a:spLocks noChangeShapeType="1"/>
              </p:cNvSpPr>
              <p:nvPr/>
            </p:nvSpPr>
            <p:spPr bwMode="auto">
              <a:xfrm>
                <a:off x="4508" y="3828"/>
                <a:ext cx="55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0" name="Line 9">
                <a:extLst>
                  <a:ext uri="{FF2B5EF4-FFF2-40B4-BE49-F238E27FC236}">
                    <a16:creationId xmlns:a16="http://schemas.microsoft.com/office/drawing/2014/main" id="{DD9B9623-CF50-4E33-AB81-839B6A0C1C60}"/>
                  </a:ext>
                </a:extLst>
              </p:cNvPr>
              <p:cNvSpPr>
                <a:spLocks noChangeShapeType="1"/>
              </p:cNvSpPr>
              <p:nvPr/>
            </p:nvSpPr>
            <p:spPr bwMode="auto">
              <a:xfrm>
                <a:off x="5040" y="2256"/>
                <a:ext cx="14" cy="156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1" name="Line 10">
                <a:extLst>
                  <a:ext uri="{FF2B5EF4-FFF2-40B4-BE49-F238E27FC236}">
                    <a16:creationId xmlns:a16="http://schemas.microsoft.com/office/drawing/2014/main" id="{B8C2D180-F3D5-448E-AA66-9D1E3998545B}"/>
                  </a:ext>
                </a:extLst>
              </p:cNvPr>
              <p:cNvSpPr>
                <a:spLocks noChangeShapeType="1"/>
              </p:cNvSpPr>
              <p:nvPr/>
            </p:nvSpPr>
            <p:spPr bwMode="auto">
              <a:xfrm>
                <a:off x="4583" y="2160"/>
                <a:ext cx="281"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2" name="Line 11">
                <a:extLst>
                  <a:ext uri="{FF2B5EF4-FFF2-40B4-BE49-F238E27FC236}">
                    <a16:creationId xmlns:a16="http://schemas.microsoft.com/office/drawing/2014/main" id="{14E026FD-803A-4C6A-9AAF-B2671B04C069}"/>
                  </a:ext>
                </a:extLst>
              </p:cNvPr>
              <p:cNvSpPr>
                <a:spLocks noChangeShapeType="1"/>
              </p:cNvSpPr>
              <p:nvPr/>
            </p:nvSpPr>
            <p:spPr bwMode="auto">
              <a:xfrm>
                <a:off x="4494" y="2381"/>
                <a:ext cx="9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3" name="Line 12">
                <a:extLst>
                  <a:ext uri="{FF2B5EF4-FFF2-40B4-BE49-F238E27FC236}">
                    <a16:creationId xmlns:a16="http://schemas.microsoft.com/office/drawing/2014/main" id="{0B3C94AB-08D8-4C5C-91D4-88D38399F2DF}"/>
                  </a:ext>
                </a:extLst>
              </p:cNvPr>
              <p:cNvSpPr>
                <a:spLocks noChangeShapeType="1"/>
              </p:cNvSpPr>
              <p:nvPr/>
            </p:nvSpPr>
            <p:spPr bwMode="auto">
              <a:xfrm rot="5400000">
                <a:off x="4495" y="2384"/>
                <a:ext cx="9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304" name="Line 13">
                <a:extLst>
                  <a:ext uri="{FF2B5EF4-FFF2-40B4-BE49-F238E27FC236}">
                    <a16:creationId xmlns:a16="http://schemas.microsoft.com/office/drawing/2014/main" id="{B007DAD3-D0B3-4EDB-8607-FA6BBEF9BE7E}"/>
                  </a:ext>
                </a:extLst>
              </p:cNvPr>
              <p:cNvSpPr>
                <a:spLocks noChangeShapeType="1"/>
              </p:cNvSpPr>
              <p:nvPr/>
            </p:nvSpPr>
            <p:spPr bwMode="auto">
              <a:xfrm>
                <a:off x="4464" y="3687"/>
                <a:ext cx="9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305" name="Group 14">
                <a:extLst>
                  <a:ext uri="{FF2B5EF4-FFF2-40B4-BE49-F238E27FC236}">
                    <a16:creationId xmlns:a16="http://schemas.microsoft.com/office/drawing/2014/main" id="{07F7983E-8575-4972-8F7B-05285452BC11}"/>
                  </a:ext>
                </a:extLst>
              </p:cNvPr>
              <p:cNvGrpSpPr>
                <a:grpSpLocks/>
              </p:cNvGrpSpPr>
              <p:nvPr/>
            </p:nvGrpSpPr>
            <p:grpSpPr bwMode="auto">
              <a:xfrm>
                <a:off x="5014" y="2754"/>
                <a:ext cx="75" cy="656"/>
                <a:chOff x="743" y="567"/>
                <a:chExt cx="187" cy="1639"/>
              </a:xfrm>
            </p:grpSpPr>
            <p:sp>
              <p:nvSpPr>
                <p:cNvPr id="54307" name="Line 15">
                  <a:extLst>
                    <a:ext uri="{FF2B5EF4-FFF2-40B4-BE49-F238E27FC236}">
                      <a16:creationId xmlns:a16="http://schemas.microsoft.com/office/drawing/2014/main" id="{3539BD7F-D0C5-4BF7-9FF4-086A0161DFB0}"/>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8" name="Rectangle 16">
                  <a:extLst>
                    <a:ext uri="{FF2B5EF4-FFF2-40B4-BE49-F238E27FC236}">
                      <a16:creationId xmlns:a16="http://schemas.microsoft.com/office/drawing/2014/main" id="{7576D762-102F-4E62-8973-1AFD1E8A3AB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54306" name="Text Box 17">
                <a:extLst>
                  <a:ext uri="{FF2B5EF4-FFF2-40B4-BE49-F238E27FC236}">
                    <a16:creationId xmlns:a16="http://schemas.microsoft.com/office/drawing/2014/main" id="{55977AF8-CC1C-4D58-AE92-3A6F432E6D4A}"/>
                  </a:ext>
                </a:extLst>
              </p:cNvPr>
              <p:cNvSpPr txBox="1">
                <a:spLocks noChangeArrowheads="1"/>
              </p:cNvSpPr>
              <p:nvPr/>
            </p:nvSpPr>
            <p:spPr bwMode="auto">
              <a:xfrm>
                <a:off x="4752" y="292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Z</a:t>
                </a:r>
                <a:endParaRPr lang="en-US" altLang="zh-CN" sz="2400" b="1" baseline="-25000">
                  <a:latin typeface="Times New Roman" panose="02020603050405020304" pitchFamily="18" charset="0"/>
                </a:endParaRPr>
              </a:p>
            </p:txBody>
          </p:sp>
        </p:grpSp>
      </p:grpSp>
      <p:sp>
        <p:nvSpPr>
          <p:cNvPr id="54276" name="Text Box 65">
            <a:extLst>
              <a:ext uri="{FF2B5EF4-FFF2-40B4-BE49-F238E27FC236}">
                <a16:creationId xmlns:a16="http://schemas.microsoft.com/office/drawing/2014/main" id="{C6F870BD-CAD4-432E-BFCB-CC91E933F215}"/>
              </a:ext>
            </a:extLst>
          </p:cNvPr>
          <p:cNvSpPr txBox="1">
            <a:spLocks noChangeArrowheads="1"/>
          </p:cNvSpPr>
          <p:nvPr/>
        </p:nvSpPr>
        <p:spPr bwMode="auto">
          <a:xfrm>
            <a:off x="609600" y="533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复阻抗的模</a:t>
            </a:r>
          </a:p>
        </p:txBody>
      </p:sp>
      <p:graphicFrame>
        <p:nvGraphicFramePr>
          <p:cNvPr id="54277" name="Object 66">
            <a:extLst>
              <a:ext uri="{FF2B5EF4-FFF2-40B4-BE49-F238E27FC236}">
                <a16:creationId xmlns:a16="http://schemas.microsoft.com/office/drawing/2014/main" id="{18A3BAD8-78F2-497D-B43B-38B5C5A77796}"/>
              </a:ext>
            </a:extLst>
          </p:cNvPr>
          <p:cNvGraphicFramePr>
            <a:graphicFrameLocks noChangeAspect="1"/>
          </p:cNvGraphicFramePr>
          <p:nvPr/>
        </p:nvGraphicFramePr>
        <p:xfrm>
          <a:off x="1066800" y="914400"/>
          <a:ext cx="5426075" cy="1003300"/>
        </p:xfrm>
        <a:graphic>
          <a:graphicData uri="http://schemas.openxmlformats.org/presentationml/2006/ole">
            <mc:AlternateContent xmlns:mc="http://schemas.openxmlformats.org/markup-compatibility/2006">
              <mc:Choice xmlns:v="urn:schemas-microsoft-com:vml" Requires="v">
                <p:oleObj spid="_x0000_s130470" name="Equation" r:id="rId3" imgW="2311400" imgH="444500" progId="Equation.3">
                  <p:embed/>
                </p:oleObj>
              </mc:Choice>
              <mc:Fallback>
                <p:oleObj name="Equation" r:id="rId3" imgW="2311400" imgH="444500" progId="Equation.3">
                  <p:embed/>
                  <p:pic>
                    <p:nvPicPr>
                      <p:cNvPr id="54277" name="Object 66">
                        <a:extLst>
                          <a:ext uri="{FF2B5EF4-FFF2-40B4-BE49-F238E27FC236}">
                            <a16:creationId xmlns:a16="http://schemas.microsoft.com/office/drawing/2014/main" id="{18A3BAD8-78F2-497D-B43B-38B5C5A77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14400"/>
                        <a:ext cx="5426075"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8" name="Text Box 67">
            <a:extLst>
              <a:ext uri="{FF2B5EF4-FFF2-40B4-BE49-F238E27FC236}">
                <a16:creationId xmlns:a16="http://schemas.microsoft.com/office/drawing/2014/main" id="{186B4111-E1E5-46B6-A087-E28706646838}"/>
              </a:ext>
            </a:extLst>
          </p:cNvPr>
          <p:cNvSpPr txBox="1">
            <a:spLocks noChangeArrowheads="1"/>
          </p:cNvSpPr>
          <p:nvPr/>
        </p:nvSpPr>
        <p:spPr bwMode="auto">
          <a:xfrm>
            <a:off x="685800" y="182880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复阻抗的辐角称为阻抗角</a:t>
            </a:r>
          </a:p>
        </p:txBody>
      </p:sp>
      <p:graphicFrame>
        <p:nvGraphicFramePr>
          <p:cNvPr id="54279" name="Object 68">
            <a:extLst>
              <a:ext uri="{FF2B5EF4-FFF2-40B4-BE49-F238E27FC236}">
                <a16:creationId xmlns:a16="http://schemas.microsoft.com/office/drawing/2014/main" id="{ADD89224-BBB5-4493-BD03-4F3C2AA460CD}"/>
              </a:ext>
            </a:extLst>
          </p:cNvPr>
          <p:cNvGraphicFramePr>
            <a:graphicFrameLocks noChangeAspect="1"/>
          </p:cNvGraphicFramePr>
          <p:nvPr/>
        </p:nvGraphicFramePr>
        <p:xfrm>
          <a:off x="2867025" y="2133600"/>
          <a:ext cx="2085975" cy="889000"/>
        </p:xfrm>
        <a:graphic>
          <a:graphicData uri="http://schemas.openxmlformats.org/presentationml/2006/ole">
            <mc:AlternateContent xmlns:mc="http://schemas.openxmlformats.org/markup-compatibility/2006">
              <mc:Choice xmlns:v="urn:schemas-microsoft-com:vml" Requires="v">
                <p:oleObj spid="_x0000_s130471" name="Equation" r:id="rId5" imgW="888614" imgH="393529" progId="Equation.3">
                  <p:embed/>
                </p:oleObj>
              </mc:Choice>
              <mc:Fallback>
                <p:oleObj name="Equation" r:id="rId5" imgW="888614" imgH="393529" progId="Equation.3">
                  <p:embed/>
                  <p:pic>
                    <p:nvPicPr>
                      <p:cNvPr id="54279" name="Object 68">
                        <a:extLst>
                          <a:ext uri="{FF2B5EF4-FFF2-40B4-BE49-F238E27FC236}">
                            <a16:creationId xmlns:a16="http://schemas.microsoft.com/office/drawing/2014/main" id="{ADD89224-BBB5-4493-BD03-4F3C2AA46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025" y="2133600"/>
                        <a:ext cx="2085975"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0" name="Text Box 69">
            <a:extLst>
              <a:ext uri="{FF2B5EF4-FFF2-40B4-BE49-F238E27FC236}">
                <a16:creationId xmlns:a16="http://schemas.microsoft.com/office/drawing/2014/main" id="{1735B52C-F9F0-44F8-AA79-4501A00FF91F}"/>
              </a:ext>
            </a:extLst>
          </p:cNvPr>
          <p:cNvSpPr txBox="1">
            <a:spLocks noChangeArrowheads="1"/>
          </p:cNvSpPr>
          <p:nvPr/>
        </p:nvSpPr>
        <p:spPr bwMode="auto">
          <a:xfrm>
            <a:off x="762000" y="3124200"/>
            <a:ext cx="556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        R</a:t>
            </a:r>
            <a:r>
              <a:rPr lang="zh-CN" altLang="en-US" sz="2400" b="1" i="0">
                <a:latin typeface="Times New Roman" panose="02020603050405020304" pitchFamily="18" charset="0"/>
              </a:rPr>
              <a:t>，</a:t>
            </a:r>
            <a:r>
              <a:rPr lang="zh-CN" altLang="en-US" sz="2400" b="1">
                <a:latin typeface="Times New Roman" panose="02020603050405020304" pitchFamily="18" charset="0"/>
              </a:rPr>
              <a:t> </a:t>
            </a:r>
            <a:r>
              <a:rPr lang="en-US" altLang="zh-CN" sz="2400" b="1">
                <a:latin typeface="Times New Roman" panose="02020603050405020304" pitchFamily="18" charset="0"/>
              </a:rPr>
              <a:t>X</a:t>
            </a:r>
            <a:r>
              <a:rPr lang="zh-CN" altLang="en-US" sz="2400" b="1" i="0">
                <a:latin typeface="Times New Roman" panose="02020603050405020304" pitchFamily="18" charset="0"/>
              </a:rPr>
              <a:t>，</a:t>
            </a:r>
            <a:r>
              <a:rPr lang="zh-CN" altLang="en-US" sz="2400" b="1" i="0">
                <a:latin typeface="Times New Roman" panose="02020603050405020304" pitchFamily="18" charset="0"/>
                <a:cs typeface="Times New Roman" panose="02020603050405020304" pitchFamily="18" charset="0"/>
              </a:rPr>
              <a:t>〡</a:t>
            </a:r>
            <a:r>
              <a:rPr lang="zh-CN" altLang="en-US" sz="2400" b="1">
                <a:latin typeface="Times New Roman" panose="02020603050405020304" pitchFamily="18" charset="0"/>
              </a:rPr>
              <a:t> </a:t>
            </a:r>
            <a:r>
              <a:rPr lang="en-US" altLang="zh-CN" sz="2400" b="1">
                <a:latin typeface="Times New Roman" panose="02020603050405020304" pitchFamily="18" charset="0"/>
              </a:rPr>
              <a:t>Z</a:t>
            </a:r>
            <a:r>
              <a:rPr lang="en-US" altLang="zh-CN" sz="2400" b="1" i="0"/>
              <a:t> </a:t>
            </a:r>
            <a:r>
              <a:rPr lang="zh-CN" altLang="en-US" sz="2400" b="1" i="0">
                <a:latin typeface="Times New Roman" panose="02020603050405020304" pitchFamily="18" charset="0"/>
                <a:cs typeface="Times New Roman" panose="02020603050405020304" pitchFamily="18" charset="0"/>
              </a:rPr>
              <a:t>〡</a:t>
            </a:r>
            <a:r>
              <a:rPr lang="zh-CN" altLang="en-US" sz="2400" b="1" i="0"/>
              <a:t>三者之间构成直角三角形，称为阻抗三角形，见图（</a:t>
            </a:r>
            <a:r>
              <a:rPr lang="en-US" altLang="zh-CN" sz="2400" b="1" i="0"/>
              <a:t>d</a:t>
            </a:r>
            <a:r>
              <a:rPr lang="zh-CN" altLang="en-US" sz="2400" b="1" i="0"/>
              <a:t>）。</a:t>
            </a:r>
          </a:p>
        </p:txBody>
      </p:sp>
      <p:graphicFrame>
        <p:nvGraphicFramePr>
          <p:cNvPr id="54281" name="Object 78">
            <a:extLst>
              <a:ext uri="{FF2B5EF4-FFF2-40B4-BE49-F238E27FC236}">
                <a16:creationId xmlns:a16="http://schemas.microsoft.com/office/drawing/2014/main" id="{D0EE847A-005C-4404-94B9-8DF54D45F1BE}"/>
              </a:ext>
            </a:extLst>
          </p:cNvPr>
          <p:cNvGraphicFramePr>
            <a:graphicFrameLocks noChangeAspect="1"/>
          </p:cNvGraphicFramePr>
          <p:nvPr/>
        </p:nvGraphicFramePr>
        <p:xfrm>
          <a:off x="1776413" y="3962400"/>
          <a:ext cx="3100387" cy="946150"/>
        </p:xfrm>
        <a:graphic>
          <a:graphicData uri="http://schemas.openxmlformats.org/presentationml/2006/ole">
            <mc:AlternateContent xmlns:mc="http://schemas.openxmlformats.org/markup-compatibility/2006">
              <mc:Choice xmlns:v="urn:schemas-microsoft-com:vml" Requires="v">
                <p:oleObj spid="_x0000_s130472" name="Equation" r:id="rId7" imgW="1320227" imgH="418918" progId="Equation.3">
                  <p:embed/>
                </p:oleObj>
              </mc:Choice>
              <mc:Fallback>
                <p:oleObj name="Equation" r:id="rId7" imgW="1320227" imgH="418918" progId="Equation.3">
                  <p:embed/>
                  <p:pic>
                    <p:nvPicPr>
                      <p:cNvPr id="54281" name="Object 78">
                        <a:extLst>
                          <a:ext uri="{FF2B5EF4-FFF2-40B4-BE49-F238E27FC236}">
                            <a16:creationId xmlns:a16="http://schemas.microsoft.com/office/drawing/2014/main" id="{D0EE847A-005C-4404-94B9-8DF54D45F1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413" y="3962400"/>
                        <a:ext cx="3100387"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2" name="Object 79">
            <a:extLst>
              <a:ext uri="{FF2B5EF4-FFF2-40B4-BE49-F238E27FC236}">
                <a16:creationId xmlns:a16="http://schemas.microsoft.com/office/drawing/2014/main" id="{6832B826-9D9D-48E1-83AE-D385747D6319}"/>
              </a:ext>
            </a:extLst>
          </p:cNvPr>
          <p:cNvGraphicFramePr>
            <a:graphicFrameLocks noChangeAspect="1"/>
          </p:cNvGraphicFramePr>
          <p:nvPr/>
        </p:nvGraphicFramePr>
        <p:xfrm>
          <a:off x="2263775" y="5961063"/>
          <a:ext cx="1698625" cy="515937"/>
        </p:xfrm>
        <a:graphic>
          <a:graphicData uri="http://schemas.openxmlformats.org/presentationml/2006/ole">
            <mc:AlternateContent xmlns:mc="http://schemas.openxmlformats.org/markup-compatibility/2006">
              <mc:Choice xmlns:v="urn:schemas-microsoft-com:vml" Requires="v">
                <p:oleObj spid="_x0000_s130473" name="Equation" r:id="rId9" imgW="723586" imgH="228501" progId="Equation.3">
                  <p:embed/>
                </p:oleObj>
              </mc:Choice>
              <mc:Fallback>
                <p:oleObj name="Equation" r:id="rId9" imgW="723586" imgH="228501" progId="Equation.3">
                  <p:embed/>
                  <p:pic>
                    <p:nvPicPr>
                      <p:cNvPr id="54282" name="Object 79">
                        <a:extLst>
                          <a:ext uri="{FF2B5EF4-FFF2-40B4-BE49-F238E27FC236}">
                            <a16:creationId xmlns:a16="http://schemas.microsoft.com/office/drawing/2014/main" id="{6832B826-9D9D-48E1-83AE-D385747D63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3775" y="5961063"/>
                        <a:ext cx="1698625"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3" name="Object 80">
            <a:extLst>
              <a:ext uri="{FF2B5EF4-FFF2-40B4-BE49-F238E27FC236}">
                <a16:creationId xmlns:a16="http://schemas.microsoft.com/office/drawing/2014/main" id="{671A7560-06CB-4C3B-A0B2-58A408BE48A9}"/>
              </a:ext>
            </a:extLst>
          </p:cNvPr>
          <p:cNvGraphicFramePr>
            <a:graphicFrameLocks noChangeAspect="1"/>
          </p:cNvGraphicFramePr>
          <p:nvPr/>
        </p:nvGraphicFramePr>
        <p:xfrm>
          <a:off x="2389188" y="5029200"/>
          <a:ext cx="1192212" cy="889000"/>
        </p:xfrm>
        <a:graphic>
          <a:graphicData uri="http://schemas.openxmlformats.org/presentationml/2006/ole">
            <mc:AlternateContent xmlns:mc="http://schemas.openxmlformats.org/markup-compatibility/2006">
              <mc:Choice xmlns:v="urn:schemas-microsoft-com:vml" Requires="v">
                <p:oleObj spid="_x0000_s130474" name="Equation" r:id="rId11" imgW="507780" imgH="393529" progId="Equation.3">
                  <p:embed/>
                </p:oleObj>
              </mc:Choice>
              <mc:Fallback>
                <p:oleObj name="Equation" r:id="rId11" imgW="507780" imgH="393529" progId="Equation.3">
                  <p:embed/>
                  <p:pic>
                    <p:nvPicPr>
                      <p:cNvPr id="54283" name="Object 80">
                        <a:extLst>
                          <a:ext uri="{FF2B5EF4-FFF2-40B4-BE49-F238E27FC236}">
                            <a16:creationId xmlns:a16="http://schemas.microsoft.com/office/drawing/2014/main" id="{671A7560-06CB-4C3B-A0B2-58A408BE48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9188" y="5029200"/>
                        <a:ext cx="11922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284" name="Group 85">
            <a:extLst>
              <a:ext uri="{FF2B5EF4-FFF2-40B4-BE49-F238E27FC236}">
                <a16:creationId xmlns:a16="http://schemas.microsoft.com/office/drawing/2014/main" id="{B3C3F807-A9E6-43C8-851B-F3BC00CEC66E}"/>
              </a:ext>
            </a:extLst>
          </p:cNvPr>
          <p:cNvGrpSpPr>
            <a:grpSpLocks/>
          </p:cNvGrpSpPr>
          <p:nvPr/>
        </p:nvGrpSpPr>
        <p:grpSpPr bwMode="auto">
          <a:xfrm>
            <a:off x="6096000" y="4267200"/>
            <a:ext cx="2895600" cy="1828800"/>
            <a:chOff x="3840" y="2688"/>
            <a:chExt cx="1824" cy="1152"/>
          </a:xfrm>
        </p:grpSpPr>
        <p:sp>
          <p:nvSpPr>
            <p:cNvPr id="54285" name="Line 70">
              <a:extLst>
                <a:ext uri="{FF2B5EF4-FFF2-40B4-BE49-F238E27FC236}">
                  <a16:creationId xmlns:a16="http://schemas.microsoft.com/office/drawing/2014/main" id="{5B0A147D-3881-4AFE-A7DE-463D16746F6F}"/>
                </a:ext>
              </a:extLst>
            </p:cNvPr>
            <p:cNvSpPr>
              <a:spLocks noChangeShapeType="1"/>
            </p:cNvSpPr>
            <p:nvPr/>
          </p:nvSpPr>
          <p:spPr bwMode="auto">
            <a:xfrm>
              <a:off x="3840" y="3504"/>
              <a:ext cx="14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6" name="Line 71">
              <a:extLst>
                <a:ext uri="{FF2B5EF4-FFF2-40B4-BE49-F238E27FC236}">
                  <a16:creationId xmlns:a16="http://schemas.microsoft.com/office/drawing/2014/main" id="{60A3E98B-B3A4-4303-8F0E-720F13D2A893}"/>
                </a:ext>
              </a:extLst>
            </p:cNvPr>
            <p:cNvSpPr>
              <a:spLocks noChangeShapeType="1"/>
            </p:cNvSpPr>
            <p:nvPr/>
          </p:nvSpPr>
          <p:spPr bwMode="auto">
            <a:xfrm>
              <a:off x="5280" y="2688"/>
              <a:ext cx="0" cy="81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7" name="Line 72">
              <a:extLst>
                <a:ext uri="{FF2B5EF4-FFF2-40B4-BE49-F238E27FC236}">
                  <a16:creationId xmlns:a16="http://schemas.microsoft.com/office/drawing/2014/main" id="{24853E1B-6A78-4AED-8416-F8948416F253}"/>
                </a:ext>
              </a:extLst>
            </p:cNvPr>
            <p:cNvSpPr>
              <a:spLocks noChangeShapeType="1"/>
            </p:cNvSpPr>
            <p:nvPr/>
          </p:nvSpPr>
          <p:spPr bwMode="auto">
            <a:xfrm flipV="1">
              <a:off x="3840" y="2688"/>
              <a:ext cx="1440" cy="81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8" name="Text Box 74">
              <a:extLst>
                <a:ext uri="{FF2B5EF4-FFF2-40B4-BE49-F238E27FC236}">
                  <a16:creationId xmlns:a16="http://schemas.microsoft.com/office/drawing/2014/main" id="{B620BED2-D8D0-4D0B-91F9-76524B2E3981}"/>
                </a:ext>
              </a:extLst>
            </p:cNvPr>
            <p:cNvSpPr txBox="1">
              <a:spLocks noChangeArrowheads="1"/>
            </p:cNvSpPr>
            <p:nvPr/>
          </p:nvSpPr>
          <p:spPr bwMode="auto">
            <a:xfrm>
              <a:off x="5328" y="292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X</a:t>
              </a:r>
              <a:endParaRPr lang="en-US" altLang="zh-CN" sz="2400" b="1" i="0">
                <a:latin typeface="Times New Roman" panose="02020603050405020304" pitchFamily="18" charset="0"/>
                <a:cs typeface="Times New Roman" panose="02020603050405020304" pitchFamily="18" charset="0"/>
              </a:endParaRPr>
            </a:p>
          </p:txBody>
        </p:sp>
        <p:sp>
          <p:nvSpPr>
            <p:cNvPr id="54289" name="Text Box 75">
              <a:extLst>
                <a:ext uri="{FF2B5EF4-FFF2-40B4-BE49-F238E27FC236}">
                  <a16:creationId xmlns:a16="http://schemas.microsoft.com/office/drawing/2014/main" id="{144E938A-1578-42A2-98DC-5220B6E63F52}"/>
                </a:ext>
              </a:extLst>
            </p:cNvPr>
            <p:cNvSpPr txBox="1">
              <a:spLocks noChangeArrowheads="1"/>
            </p:cNvSpPr>
            <p:nvPr/>
          </p:nvSpPr>
          <p:spPr bwMode="auto">
            <a:xfrm>
              <a:off x="4752" y="321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i="0">
                <a:latin typeface="Times New Roman" panose="02020603050405020304" pitchFamily="18" charset="0"/>
                <a:cs typeface="Times New Roman" panose="02020603050405020304" pitchFamily="18" charset="0"/>
              </a:endParaRPr>
            </a:p>
          </p:txBody>
        </p:sp>
        <p:graphicFrame>
          <p:nvGraphicFramePr>
            <p:cNvPr id="54290" name="Object 76">
              <a:extLst>
                <a:ext uri="{FF2B5EF4-FFF2-40B4-BE49-F238E27FC236}">
                  <a16:creationId xmlns:a16="http://schemas.microsoft.com/office/drawing/2014/main" id="{D001A0D5-10DC-47F4-84E8-651F76BEC98F}"/>
                </a:ext>
              </a:extLst>
            </p:cNvPr>
            <p:cNvGraphicFramePr>
              <a:graphicFrameLocks noChangeAspect="1"/>
            </p:cNvGraphicFramePr>
            <p:nvPr/>
          </p:nvGraphicFramePr>
          <p:xfrm>
            <a:off x="4212" y="2832"/>
            <a:ext cx="300" cy="361"/>
          </p:xfrm>
          <a:graphic>
            <a:graphicData uri="http://schemas.openxmlformats.org/presentationml/2006/ole">
              <mc:AlternateContent xmlns:mc="http://schemas.openxmlformats.org/markup-compatibility/2006">
                <mc:Choice xmlns:v="urn:schemas-microsoft-com:vml" Requires="v">
                  <p:oleObj spid="_x0000_s130475" name="Equation" r:id="rId13" imgW="203024" imgH="253780" progId="Equation.3">
                    <p:embed/>
                  </p:oleObj>
                </mc:Choice>
                <mc:Fallback>
                  <p:oleObj name="Equation" r:id="rId13" imgW="203024" imgH="253780" progId="Equation.3">
                    <p:embed/>
                    <p:pic>
                      <p:nvPicPr>
                        <p:cNvPr id="54290" name="Object 76">
                          <a:extLst>
                            <a:ext uri="{FF2B5EF4-FFF2-40B4-BE49-F238E27FC236}">
                              <a16:creationId xmlns:a16="http://schemas.microsoft.com/office/drawing/2014/main" id="{D001A0D5-10DC-47F4-84E8-651F76BEC9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 y="2832"/>
                          <a:ext cx="300"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1" name="Text Box 81">
              <a:extLst>
                <a:ext uri="{FF2B5EF4-FFF2-40B4-BE49-F238E27FC236}">
                  <a16:creationId xmlns:a16="http://schemas.microsoft.com/office/drawing/2014/main" id="{557C8710-62D4-40BE-93CB-3FAF87C0D1C0}"/>
                </a:ext>
              </a:extLst>
            </p:cNvPr>
            <p:cNvSpPr txBox="1">
              <a:spLocks noChangeArrowheads="1"/>
            </p:cNvSpPr>
            <p:nvPr/>
          </p:nvSpPr>
          <p:spPr bwMode="auto">
            <a:xfrm>
              <a:off x="4272" y="321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cs typeface="Arial" panose="020B0604020202020204" pitchFamily="34" charset="0"/>
                </a:rPr>
                <a:t>φ</a:t>
              </a:r>
              <a:endParaRPr lang="en-US" altLang="zh-CN" sz="2400" b="1"/>
            </a:p>
          </p:txBody>
        </p:sp>
        <p:sp>
          <p:nvSpPr>
            <p:cNvPr id="54292" name="Arc 82">
              <a:extLst>
                <a:ext uri="{FF2B5EF4-FFF2-40B4-BE49-F238E27FC236}">
                  <a16:creationId xmlns:a16="http://schemas.microsoft.com/office/drawing/2014/main" id="{25CE105F-824F-4CBE-9C51-FC085BF7DDF9}"/>
                </a:ext>
              </a:extLst>
            </p:cNvPr>
            <p:cNvSpPr>
              <a:spLocks/>
            </p:cNvSpPr>
            <p:nvPr/>
          </p:nvSpPr>
          <p:spPr bwMode="auto">
            <a:xfrm>
              <a:off x="4176" y="3313"/>
              <a:ext cx="144" cy="335"/>
            </a:xfrm>
            <a:custGeom>
              <a:avLst/>
              <a:gdLst>
                <a:gd name="T0" fmla="*/ 0 w 18547"/>
                <a:gd name="T1" fmla="*/ 0 h 21600"/>
                <a:gd name="T2" fmla="*/ 0 w 18547"/>
                <a:gd name="T3" fmla="*/ 0 h 21600"/>
                <a:gd name="T4" fmla="*/ 0 w 18547"/>
                <a:gd name="T5" fmla="*/ 0 h 21600"/>
                <a:gd name="T6" fmla="*/ 0 60000 65536"/>
                <a:gd name="T7" fmla="*/ 0 60000 65536"/>
                <a:gd name="T8" fmla="*/ 0 60000 65536"/>
              </a:gdLst>
              <a:ahLst/>
              <a:cxnLst>
                <a:cxn ang="T6">
                  <a:pos x="T0" y="T1"/>
                </a:cxn>
                <a:cxn ang="T7">
                  <a:pos x="T2" y="T3"/>
                </a:cxn>
                <a:cxn ang="T8">
                  <a:pos x="T4" y="T5"/>
                </a:cxn>
              </a:cxnLst>
              <a:rect l="0" t="0" r="r" b="b"/>
              <a:pathLst>
                <a:path w="18547" h="21600" fill="none" extrusionOk="0">
                  <a:moveTo>
                    <a:pt x="-1" y="0"/>
                  </a:moveTo>
                  <a:cubicBezTo>
                    <a:pt x="7604" y="0"/>
                    <a:pt x="14649" y="3999"/>
                    <a:pt x="18547" y="10528"/>
                  </a:cubicBezTo>
                </a:path>
                <a:path w="18547" h="21600" stroke="0" extrusionOk="0">
                  <a:moveTo>
                    <a:pt x="-1" y="0"/>
                  </a:moveTo>
                  <a:cubicBezTo>
                    <a:pt x="7604" y="0"/>
                    <a:pt x="14649" y="3999"/>
                    <a:pt x="18547" y="10528"/>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3" name="Text Box 83">
              <a:extLst>
                <a:ext uri="{FF2B5EF4-FFF2-40B4-BE49-F238E27FC236}">
                  <a16:creationId xmlns:a16="http://schemas.microsoft.com/office/drawing/2014/main" id="{74EC7921-8B3A-40DF-82D3-A43CF5B9C593}"/>
                </a:ext>
              </a:extLst>
            </p:cNvPr>
            <p:cNvSpPr txBox="1">
              <a:spLocks noChangeArrowheads="1"/>
            </p:cNvSpPr>
            <p:nvPr/>
          </p:nvSpPr>
          <p:spPr bwMode="auto">
            <a:xfrm>
              <a:off x="4608" y="355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(d)</a:t>
              </a:r>
            </a:p>
          </p:txBody>
        </p:sp>
      </p:grpSp>
    </p:spTree>
    <p:extLst>
      <p:ext uri="{BB962C8B-B14F-4D97-AF65-F5344CB8AC3E}">
        <p14:creationId xmlns:p14="http://schemas.microsoft.com/office/powerpoint/2010/main" val="2580177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B6F31610-B07D-4708-929E-506A2AA3E24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C8AFE55-4D6E-4D61-8529-82C66D5E8A1C}" type="slidenum">
              <a:rPr lang="en-US" altLang="zh-CN" sz="1400" smtClean="0"/>
              <a:pPr>
                <a:spcBef>
                  <a:spcPct val="0"/>
                </a:spcBef>
                <a:buFontTx/>
                <a:buNone/>
              </a:pPr>
              <a:t>57</a:t>
            </a:fld>
            <a:endParaRPr lang="en-US" altLang="zh-CN" sz="1400"/>
          </a:p>
        </p:txBody>
      </p:sp>
      <p:sp>
        <p:nvSpPr>
          <p:cNvPr id="55299" name="Text Box 18">
            <a:extLst>
              <a:ext uri="{FF2B5EF4-FFF2-40B4-BE49-F238E27FC236}">
                <a16:creationId xmlns:a16="http://schemas.microsoft.com/office/drawing/2014/main" id="{2FE9B5BA-F086-4E15-BDA4-CE6C5B1DB6C4}"/>
              </a:ext>
            </a:extLst>
          </p:cNvPr>
          <p:cNvSpPr txBox="1">
            <a:spLocks noChangeArrowheads="1"/>
          </p:cNvSpPr>
          <p:nvPr/>
        </p:nvSpPr>
        <p:spPr bwMode="auto">
          <a:xfrm>
            <a:off x="6096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当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r>
              <a:rPr lang="en-US" altLang="zh-CN" sz="2400" b="1" i="0">
                <a:latin typeface="Times New Roman" panose="02020603050405020304" pitchFamily="18" charset="0"/>
              </a:rPr>
              <a:t>&gt;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r>
              <a:rPr lang="en-US" altLang="zh-CN" sz="2400" b="1">
                <a:latin typeface="Times New Roman" panose="02020603050405020304" pitchFamily="18" charset="0"/>
              </a:rPr>
              <a:t> </a:t>
            </a:r>
            <a:r>
              <a:rPr lang="zh-CN" altLang="en-US" sz="2400" b="1" i="0"/>
              <a:t>时， </a:t>
            </a:r>
            <a:r>
              <a:rPr lang="en-US" altLang="zh-CN" sz="2400" b="1">
                <a:latin typeface="Times New Roman" panose="02020603050405020304" pitchFamily="18" charset="0"/>
              </a:rPr>
              <a:t>X</a:t>
            </a:r>
            <a:r>
              <a:rPr lang="en-US" altLang="zh-CN" sz="2400" b="1" i="0">
                <a:latin typeface="Times New Roman" panose="02020603050405020304" pitchFamily="18" charset="0"/>
              </a:rPr>
              <a:t>&gt;0</a:t>
            </a:r>
            <a:r>
              <a:rPr lang="zh-CN" altLang="en-US" sz="2400" b="1" i="0">
                <a:latin typeface="Times New Roman" panose="02020603050405020304" pitchFamily="18" charset="0"/>
              </a:rPr>
              <a:t>，电路呈电感性，称为感性电路。</a:t>
            </a:r>
            <a:endParaRPr lang="zh-CN" altLang="en-US" sz="2400" b="1" i="0"/>
          </a:p>
        </p:txBody>
      </p:sp>
      <p:sp>
        <p:nvSpPr>
          <p:cNvPr id="55300" name="Text Box 33">
            <a:extLst>
              <a:ext uri="{FF2B5EF4-FFF2-40B4-BE49-F238E27FC236}">
                <a16:creationId xmlns:a16="http://schemas.microsoft.com/office/drawing/2014/main" id="{83E0A89C-CD29-4ECB-B30B-49BE125B12F5}"/>
              </a:ext>
            </a:extLst>
          </p:cNvPr>
          <p:cNvSpPr txBox="1">
            <a:spLocks noChangeArrowheads="1"/>
          </p:cNvSpPr>
          <p:nvPr/>
        </p:nvSpPr>
        <p:spPr bwMode="auto">
          <a:xfrm>
            <a:off x="609600" y="9144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当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r>
              <a:rPr lang="en-US" altLang="zh-CN" sz="2400" b="1" i="0">
                <a:latin typeface="Times New Roman" panose="02020603050405020304" pitchFamily="18" charset="0"/>
              </a:rPr>
              <a:t>&lt;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r>
              <a:rPr lang="en-US" altLang="zh-CN" sz="2400" b="1">
                <a:latin typeface="Times New Roman" panose="02020603050405020304" pitchFamily="18" charset="0"/>
              </a:rPr>
              <a:t> </a:t>
            </a:r>
            <a:r>
              <a:rPr lang="zh-CN" altLang="en-US" sz="2400" b="1" i="0"/>
              <a:t>时， </a:t>
            </a:r>
            <a:r>
              <a:rPr lang="en-US" altLang="zh-CN" sz="2400" b="1">
                <a:latin typeface="Times New Roman" panose="02020603050405020304" pitchFamily="18" charset="0"/>
              </a:rPr>
              <a:t>X</a:t>
            </a:r>
            <a:r>
              <a:rPr lang="en-US" altLang="zh-CN" sz="2400" b="1" i="0">
                <a:latin typeface="Times New Roman" panose="02020603050405020304" pitchFamily="18" charset="0"/>
              </a:rPr>
              <a:t>&lt;0</a:t>
            </a:r>
            <a:r>
              <a:rPr lang="zh-CN" altLang="en-US" sz="2400" b="1" i="0">
                <a:latin typeface="Times New Roman" panose="02020603050405020304" pitchFamily="18" charset="0"/>
              </a:rPr>
              <a:t>，电路呈电容性，称为容性电路。</a:t>
            </a:r>
            <a:endParaRPr lang="zh-CN" altLang="en-US" sz="2400" b="1" i="0"/>
          </a:p>
        </p:txBody>
      </p:sp>
      <p:sp>
        <p:nvSpPr>
          <p:cNvPr id="208930" name="Rectangle 34">
            <a:extLst>
              <a:ext uri="{FF2B5EF4-FFF2-40B4-BE49-F238E27FC236}">
                <a16:creationId xmlns:a16="http://schemas.microsoft.com/office/drawing/2014/main" id="{97198BEA-5A03-4432-A4D6-FD7803BF0C70}"/>
              </a:ext>
            </a:extLst>
          </p:cNvPr>
          <p:cNvSpPr>
            <a:spLocks noChangeArrowheads="1"/>
          </p:cNvSpPr>
          <p:nvPr/>
        </p:nvSpPr>
        <p:spPr bwMode="auto">
          <a:xfrm>
            <a:off x="609600" y="1524000"/>
            <a:ext cx="5181600" cy="1443038"/>
          </a:xfrm>
          <a:prstGeom prst="rect">
            <a:avLst/>
          </a:prstGeom>
          <a:noFill/>
          <a:ln>
            <a:noFill/>
          </a:ln>
          <a:effectLst/>
        </p:spPr>
        <p:txBody>
          <a:bodyPr>
            <a:spAutoFit/>
          </a:bodyPr>
          <a:lstStyle/>
          <a:p>
            <a:pPr eaLnBrk="1" hangingPunct="1">
              <a:lnSpc>
                <a:spcPct val="120000"/>
              </a:lnSpc>
              <a:spcBef>
                <a:spcPct val="10000"/>
              </a:spcBef>
              <a:defRPr/>
            </a:pP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3-7]  </a:t>
            </a:r>
            <a:r>
              <a:rPr kumimoji="1" lang="zh-CN" altLang="en-US" sz="2400" b="1" i="0">
                <a:effectLst>
                  <a:outerShdw blurRad="38100" dist="38100" dir="2700000" algn="tl">
                    <a:srgbClr val="C0C0C0"/>
                  </a:outerShdw>
                </a:effectLst>
                <a:latin typeface="Times New Roman" panose="02020603050405020304" pitchFamily="18" charset="0"/>
              </a:rPr>
              <a:t>图中</a:t>
            </a:r>
            <a:r>
              <a:rPr kumimoji="1" lang="en-US" altLang="zh-CN" sz="2400" b="1">
                <a:effectLst>
                  <a:outerShdw blurRad="38100" dist="38100" dir="2700000" algn="tl">
                    <a:srgbClr val="C0C0C0"/>
                  </a:outerShdw>
                </a:effectLst>
                <a:latin typeface="Times New Roman" panose="02020603050405020304" pitchFamily="18" charset="0"/>
              </a:rPr>
              <a:t>RC</a:t>
            </a:r>
            <a:r>
              <a:rPr kumimoji="1" lang="zh-CN" altLang="en-US" sz="2400" b="1" i="0">
                <a:effectLst>
                  <a:outerShdw blurRad="38100" dist="38100" dir="2700000" algn="tl">
                    <a:srgbClr val="C0C0C0"/>
                  </a:outerShdw>
                </a:effectLst>
                <a:latin typeface="Times New Roman" panose="02020603050405020304" pitchFamily="18" charset="0"/>
              </a:rPr>
              <a:t>串联电路</a:t>
            </a:r>
            <a:r>
              <a:rPr kumimoji="1" lang="en-US" altLang="zh-CN" sz="2400" b="1">
                <a:effectLst>
                  <a:outerShdw blurRad="38100" dist="38100" dir="2700000" algn="tl">
                    <a:srgbClr val="C0C0C0"/>
                  </a:outerShdw>
                </a:effectLst>
                <a:latin typeface="Times New Roman" panose="02020603050405020304" pitchFamily="18" charset="0"/>
              </a:rPr>
              <a:t>R</a:t>
            </a:r>
            <a:r>
              <a:rPr kumimoji="1" lang="en-US" altLang="zh-CN" sz="2400" b="1" i="0">
                <a:effectLst>
                  <a:outerShdw blurRad="38100" dist="38100" dir="2700000" algn="tl">
                    <a:srgbClr val="C0C0C0"/>
                  </a:outerShdw>
                </a:effectLst>
                <a:latin typeface="Times New Roman" panose="02020603050405020304" pitchFamily="18" charset="0"/>
              </a:rPr>
              <a:t>=1k</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sz="2400" b="1" i="0">
                <a:effectLst>
                  <a:outerShdw blurRad="38100" dist="38100" dir="2700000" algn="tl">
                    <a:srgbClr val="C0C0C0"/>
                  </a:outerShdw>
                </a:effectLst>
                <a:latin typeface="Times New Roman" panose="02020603050405020304" pitchFamily="18" charset="0"/>
              </a:rPr>
              <a:t>, </a:t>
            </a:r>
          </a:p>
          <a:p>
            <a:pPr eaLnBrk="1" hangingPunct="1">
              <a:lnSpc>
                <a:spcPct val="120000"/>
              </a:lnSpc>
              <a:spcBef>
                <a:spcPct val="10000"/>
              </a:spcBef>
              <a:defRPr/>
            </a:pPr>
            <a:r>
              <a:rPr kumimoji="1" lang="en-US" altLang="zh-CN" sz="2400" b="1">
                <a:effectLst>
                  <a:outerShdw blurRad="38100" dist="38100" dir="2700000" algn="tl">
                    <a:srgbClr val="C0C0C0"/>
                  </a:outerShdw>
                </a:effectLst>
                <a:latin typeface="Times New Roman" panose="02020603050405020304" pitchFamily="18" charset="0"/>
              </a:rPr>
              <a:t>C</a:t>
            </a:r>
            <a:r>
              <a:rPr kumimoji="1" lang="en-US" altLang="zh-CN" sz="2400" b="1" i="0">
                <a:effectLst>
                  <a:outerShdw blurRad="38100" dist="38100" dir="2700000" algn="tl">
                    <a:srgbClr val="C0C0C0"/>
                  </a:outerShdw>
                </a:effectLst>
                <a:latin typeface="Times New Roman" panose="02020603050405020304" pitchFamily="18" charset="0"/>
              </a:rPr>
              <a:t>=0.05</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μ</a:t>
            </a:r>
            <a:r>
              <a:rPr kumimoji="1" lang="en-US" altLang="zh-CN" sz="2400" b="1" i="0">
                <a:effectLst>
                  <a:outerShdw blurRad="38100" dist="38100" dir="2700000" algn="tl">
                    <a:srgbClr val="C0C0C0"/>
                  </a:outerShdw>
                </a:effectLst>
                <a:latin typeface="Times New Roman" panose="02020603050405020304" pitchFamily="18" charset="0"/>
              </a:rPr>
              <a:t>F,  </a:t>
            </a:r>
            <a:r>
              <a:rPr lang="en-US" altLang="zh-CN" sz="2400" b="1">
                <a:latin typeface="Times New Roman" panose="02020603050405020304" pitchFamily="18" charset="0"/>
                <a:cs typeface="Times New Roman" panose="02020603050405020304" pitchFamily="18" charset="0"/>
              </a:rPr>
              <a:t>Ù</a:t>
            </a:r>
            <a:r>
              <a:rPr kumimoji="1" lang="en-US" altLang="zh-CN" sz="2400" b="1" i="0">
                <a:effectLst>
                  <a:outerShdw blurRad="38100" dist="38100" dir="2700000" algn="tl">
                    <a:srgbClr val="C0C0C0"/>
                  </a:outerShdw>
                </a:effectLst>
                <a:latin typeface="Times New Roman" panose="02020603050405020304" pitchFamily="18" charset="0"/>
              </a:rPr>
              <a:t> </a:t>
            </a:r>
            <a:r>
              <a:rPr kumimoji="1" lang="en-US" altLang="zh-CN" sz="2400" b="1" i="0" baseline="-25000">
                <a:effectLst>
                  <a:outerShdw blurRad="38100" dist="38100" dir="2700000" algn="tl">
                    <a:srgbClr val="C0C0C0"/>
                  </a:outerShdw>
                </a:effectLst>
                <a:latin typeface="Times New Roman" panose="02020603050405020304" pitchFamily="18" charset="0"/>
              </a:rPr>
              <a:t>1</a:t>
            </a:r>
            <a:r>
              <a:rPr kumimoji="1" lang="en-US" altLang="zh-CN" sz="2400" b="1" i="0">
                <a:effectLst>
                  <a:outerShdw blurRad="38100" dist="38100" dir="2700000" algn="tl">
                    <a:srgbClr val="C0C0C0"/>
                  </a:outerShdw>
                </a:effectLst>
                <a:latin typeface="Times New Roman" panose="02020603050405020304" pitchFamily="18" charset="0"/>
              </a:rPr>
              <a:t>=5</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0</a:t>
            </a:r>
            <a:r>
              <a:rPr kumimoji="1" lang="en-US" altLang="zh-CN" sz="2400" b="1" i="0" baseline="30000">
                <a:effectLst>
                  <a:outerShdw blurRad="38100" dist="38100" dir="2700000" algn="tl">
                    <a:srgbClr val="C0C0C0"/>
                  </a:outerShdw>
                </a:effectLst>
                <a:latin typeface="Times New Roman" panose="02020603050405020304" pitchFamily="18" charset="0"/>
              </a:rPr>
              <a:t>0</a:t>
            </a:r>
            <a:r>
              <a:rPr kumimoji="1" lang="en-US" altLang="zh-CN" sz="2400" b="1" i="0">
                <a:effectLst>
                  <a:outerShdw blurRad="38100" dist="38100" dir="2700000" algn="tl">
                    <a:srgbClr val="C0C0C0"/>
                  </a:outerShdw>
                </a:effectLst>
                <a:latin typeface="Times New Roman" panose="02020603050405020304" pitchFamily="18" charset="0"/>
              </a:rPr>
              <a:t>V, </a:t>
            </a:r>
            <a:r>
              <a:rPr kumimoji="1" lang="en-US" altLang="zh-CN" sz="2400" b="1">
                <a:effectLst>
                  <a:outerShdw blurRad="38100" dist="38100" dir="2700000" algn="tl">
                    <a:srgbClr val="C0C0C0"/>
                  </a:outerShdw>
                </a:effectLst>
                <a:latin typeface="Times New Roman" panose="02020603050405020304" pitchFamily="18" charset="0"/>
              </a:rPr>
              <a:t>f</a:t>
            </a:r>
            <a:r>
              <a:rPr kumimoji="1" lang="en-US" altLang="zh-CN" sz="2400" b="1" i="0">
                <a:effectLst>
                  <a:outerShdw blurRad="38100" dist="38100" dir="2700000" algn="tl">
                    <a:srgbClr val="C0C0C0"/>
                  </a:outerShdw>
                </a:effectLst>
                <a:latin typeface="Times New Roman" panose="02020603050405020304" pitchFamily="18" charset="0"/>
              </a:rPr>
              <a:t>=5kHz.</a:t>
            </a:r>
            <a:r>
              <a:rPr kumimoji="1" lang="zh-CN" altLang="en-US" sz="2400" b="1" i="0">
                <a:effectLst>
                  <a:outerShdw blurRad="38100" dist="38100" dir="2700000" algn="tl">
                    <a:srgbClr val="C0C0C0"/>
                  </a:outerShdw>
                </a:effectLst>
                <a:latin typeface="Times New Roman" panose="02020603050405020304" pitchFamily="18" charset="0"/>
              </a:rPr>
              <a:t>。求</a:t>
            </a: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2</a:t>
            </a:r>
            <a:r>
              <a:rPr kumimoji="1" lang="zh-CN" altLang="en-US" sz="2400" b="1" i="0">
                <a:effectLst>
                  <a:outerShdw blurRad="38100" dist="38100" dir="2700000" algn="tl">
                    <a:srgbClr val="C0C0C0"/>
                  </a:outerShdw>
                </a:effectLst>
                <a:latin typeface="Times New Roman" panose="02020603050405020304" pitchFamily="18" charset="0"/>
              </a:rPr>
              <a:t>并画出相量图。</a:t>
            </a:r>
            <a:endParaRPr kumimoji="1" lang="zh-CN" altLang="en-US" sz="2400" b="1" i="0">
              <a:latin typeface="Times New Roman" panose="02020603050405020304" pitchFamily="18" charset="0"/>
            </a:endParaRPr>
          </a:p>
        </p:txBody>
      </p:sp>
      <p:sp>
        <p:nvSpPr>
          <p:cNvPr id="208931" name="Rectangle 35">
            <a:extLst>
              <a:ext uri="{FF2B5EF4-FFF2-40B4-BE49-F238E27FC236}">
                <a16:creationId xmlns:a16="http://schemas.microsoft.com/office/drawing/2014/main" id="{C1335F2D-D589-4D0C-AFF3-D66EE06178BB}"/>
              </a:ext>
            </a:extLst>
          </p:cNvPr>
          <p:cNvSpPr>
            <a:spLocks noChangeArrowheads="1"/>
          </p:cNvSpPr>
          <p:nvPr/>
        </p:nvSpPr>
        <p:spPr bwMode="auto">
          <a:xfrm>
            <a:off x="1143000" y="2974975"/>
            <a:ext cx="25908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解：</a:t>
            </a:r>
            <a:r>
              <a:rPr kumimoji="1" lang="zh-CN" altLang="en-US" sz="2400" b="1" i="0">
                <a:effectLst>
                  <a:outerShdw blurRad="38100" dist="38100" dir="2700000" algn="tl">
                    <a:srgbClr val="C0C0C0"/>
                  </a:outerShdw>
                </a:effectLst>
                <a:latin typeface="Times New Roman" panose="02020603050405020304" pitchFamily="18" charset="0"/>
              </a:rPr>
              <a:t>电路阻抗</a:t>
            </a:r>
            <a:endParaRPr kumimoji="1" lang="zh-CN" altLang="en-US" sz="2400" b="1" i="0">
              <a:latin typeface="Times New Roman" panose="02020603050405020304" pitchFamily="18" charset="0"/>
            </a:endParaRPr>
          </a:p>
        </p:txBody>
      </p:sp>
      <p:graphicFrame>
        <p:nvGraphicFramePr>
          <p:cNvPr id="55303" name="Object 36">
            <a:extLst>
              <a:ext uri="{FF2B5EF4-FFF2-40B4-BE49-F238E27FC236}">
                <a16:creationId xmlns:a16="http://schemas.microsoft.com/office/drawing/2014/main" id="{EA460BB6-DD6F-4A92-B2EF-376057037DD9}"/>
              </a:ext>
            </a:extLst>
          </p:cNvPr>
          <p:cNvGraphicFramePr>
            <a:graphicFrameLocks noChangeAspect="1"/>
          </p:cNvGraphicFramePr>
          <p:nvPr/>
        </p:nvGraphicFramePr>
        <p:xfrm>
          <a:off x="1905000" y="3362325"/>
          <a:ext cx="4648200" cy="2905125"/>
        </p:xfrm>
        <a:graphic>
          <a:graphicData uri="http://schemas.openxmlformats.org/presentationml/2006/ole">
            <mc:AlternateContent xmlns:mc="http://schemas.openxmlformats.org/markup-compatibility/2006">
              <mc:Choice xmlns:v="urn:schemas-microsoft-com:vml" Requires="v">
                <p:oleObj spid="_x0000_s131144" name="Equation" r:id="rId3" imgW="2235200" imgH="1346200" progId="Equation.3">
                  <p:embed/>
                </p:oleObj>
              </mc:Choice>
              <mc:Fallback>
                <p:oleObj name="Equation" r:id="rId3" imgW="2235200" imgH="1346200" progId="Equation.3">
                  <p:embed/>
                  <p:pic>
                    <p:nvPicPr>
                      <p:cNvPr id="55303" name="Object 36">
                        <a:extLst>
                          <a:ext uri="{FF2B5EF4-FFF2-40B4-BE49-F238E27FC236}">
                            <a16:creationId xmlns:a16="http://schemas.microsoft.com/office/drawing/2014/main" id="{EA460BB6-DD6F-4A92-B2EF-376057037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362325"/>
                        <a:ext cx="4648200" cy="290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304" name="Group 67">
            <a:extLst>
              <a:ext uri="{FF2B5EF4-FFF2-40B4-BE49-F238E27FC236}">
                <a16:creationId xmlns:a16="http://schemas.microsoft.com/office/drawing/2014/main" id="{AD816B0F-A868-4FAB-B91F-19C6A03590CC}"/>
              </a:ext>
            </a:extLst>
          </p:cNvPr>
          <p:cNvGrpSpPr>
            <a:grpSpLocks/>
          </p:cNvGrpSpPr>
          <p:nvPr/>
        </p:nvGrpSpPr>
        <p:grpSpPr bwMode="auto">
          <a:xfrm>
            <a:off x="6553200" y="1754188"/>
            <a:ext cx="2590800" cy="2509837"/>
            <a:chOff x="3792" y="1105"/>
            <a:chExt cx="1632" cy="1581"/>
          </a:xfrm>
        </p:grpSpPr>
        <p:sp>
          <p:nvSpPr>
            <p:cNvPr id="55305" name="Text Box 59">
              <a:extLst>
                <a:ext uri="{FF2B5EF4-FFF2-40B4-BE49-F238E27FC236}">
                  <a16:creationId xmlns:a16="http://schemas.microsoft.com/office/drawing/2014/main" id="{37D66521-433C-4DF3-BB72-8078D41BFDEC}"/>
                </a:ext>
              </a:extLst>
            </p:cNvPr>
            <p:cNvSpPr txBox="1">
              <a:spLocks noChangeArrowheads="1"/>
            </p:cNvSpPr>
            <p:nvPr/>
          </p:nvSpPr>
          <p:spPr bwMode="auto">
            <a:xfrm>
              <a:off x="4920" y="1728"/>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grpSp>
          <p:nvGrpSpPr>
            <p:cNvPr id="55306" name="Group 66">
              <a:extLst>
                <a:ext uri="{FF2B5EF4-FFF2-40B4-BE49-F238E27FC236}">
                  <a16:creationId xmlns:a16="http://schemas.microsoft.com/office/drawing/2014/main" id="{C1D27D68-C7E6-4632-A8B2-8DBEC2E52C20}"/>
                </a:ext>
              </a:extLst>
            </p:cNvPr>
            <p:cNvGrpSpPr>
              <a:grpSpLocks/>
            </p:cNvGrpSpPr>
            <p:nvPr/>
          </p:nvGrpSpPr>
          <p:grpSpPr bwMode="auto">
            <a:xfrm>
              <a:off x="3792" y="1105"/>
              <a:ext cx="1370" cy="1581"/>
              <a:chOff x="3744" y="1105"/>
              <a:chExt cx="1370" cy="1581"/>
            </a:xfrm>
          </p:grpSpPr>
          <p:grpSp>
            <p:nvGrpSpPr>
              <p:cNvPr id="55307" name="Group 41">
                <a:extLst>
                  <a:ext uri="{FF2B5EF4-FFF2-40B4-BE49-F238E27FC236}">
                    <a16:creationId xmlns:a16="http://schemas.microsoft.com/office/drawing/2014/main" id="{7A495569-9F5B-4183-8AB6-3264480E6E33}"/>
                  </a:ext>
                </a:extLst>
              </p:cNvPr>
              <p:cNvGrpSpPr>
                <a:grpSpLocks/>
              </p:cNvGrpSpPr>
              <p:nvPr/>
            </p:nvGrpSpPr>
            <p:grpSpPr bwMode="auto">
              <a:xfrm>
                <a:off x="4806" y="1405"/>
                <a:ext cx="87" cy="845"/>
                <a:chOff x="743" y="567"/>
                <a:chExt cx="187" cy="1639"/>
              </a:xfrm>
            </p:grpSpPr>
            <p:sp>
              <p:nvSpPr>
                <p:cNvPr id="55328" name="Line 42">
                  <a:extLst>
                    <a:ext uri="{FF2B5EF4-FFF2-40B4-BE49-F238E27FC236}">
                      <a16:creationId xmlns:a16="http://schemas.microsoft.com/office/drawing/2014/main" id="{FC107C32-0FF6-4967-BAB8-BCCF2E044B2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9" name="Rectangle 43">
                  <a:extLst>
                    <a:ext uri="{FF2B5EF4-FFF2-40B4-BE49-F238E27FC236}">
                      <a16:creationId xmlns:a16="http://schemas.microsoft.com/office/drawing/2014/main" id="{5986EDF2-BAE9-43B6-B662-3FB2905B150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5308" name="Group 44">
                <a:extLst>
                  <a:ext uri="{FF2B5EF4-FFF2-40B4-BE49-F238E27FC236}">
                    <a16:creationId xmlns:a16="http://schemas.microsoft.com/office/drawing/2014/main" id="{B933DDC4-9567-4785-A075-8C63C61B04B9}"/>
                  </a:ext>
                </a:extLst>
              </p:cNvPr>
              <p:cNvGrpSpPr>
                <a:grpSpLocks/>
              </p:cNvGrpSpPr>
              <p:nvPr/>
            </p:nvGrpSpPr>
            <p:grpSpPr bwMode="auto">
              <a:xfrm rot="5400000" flipH="1">
                <a:off x="4542" y="1158"/>
                <a:ext cx="154" cy="509"/>
                <a:chOff x="1502" y="578"/>
                <a:chExt cx="319" cy="1090"/>
              </a:xfrm>
            </p:grpSpPr>
            <p:sp>
              <p:nvSpPr>
                <p:cNvPr id="55324" name="Line 45">
                  <a:extLst>
                    <a:ext uri="{FF2B5EF4-FFF2-40B4-BE49-F238E27FC236}">
                      <a16:creationId xmlns:a16="http://schemas.microsoft.com/office/drawing/2014/main" id="{4F02D9B3-912D-47FA-AAF1-7A776D9AC09E}"/>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5" name="Line 46">
                  <a:extLst>
                    <a:ext uri="{FF2B5EF4-FFF2-40B4-BE49-F238E27FC236}">
                      <a16:creationId xmlns:a16="http://schemas.microsoft.com/office/drawing/2014/main" id="{3AAF16C5-7E31-470E-8DA6-508553A00BC3}"/>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6" name="Line 47">
                  <a:extLst>
                    <a:ext uri="{FF2B5EF4-FFF2-40B4-BE49-F238E27FC236}">
                      <a16:creationId xmlns:a16="http://schemas.microsoft.com/office/drawing/2014/main" id="{D654DD43-358C-46AF-B238-D76A82355419}"/>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7" name="Line 48">
                  <a:extLst>
                    <a:ext uri="{FF2B5EF4-FFF2-40B4-BE49-F238E27FC236}">
                      <a16:creationId xmlns:a16="http://schemas.microsoft.com/office/drawing/2014/main" id="{7B3269A8-4236-4612-9FF9-7CA66947F4BF}"/>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09" name="Line 49">
                <a:extLst>
                  <a:ext uri="{FF2B5EF4-FFF2-40B4-BE49-F238E27FC236}">
                    <a16:creationId xmlns:a16="http://schemas.microsoft.com/office/drawing/2014/main" id="{A04E417B-3EB9-4688-B513-DE3255E3F806}"/>
                  </a:ext>
                </a:extLst>
              </p:cNvPr>
              <p:cNvSpPr>
                <a:spLocks noChangeShapeType="1"/>
              </p:cNvSpPr>
              <p:nvPr/>
            </p:nvSpPr>
            <p:spPr bwMode="auto">
              <a:xfrm>
                <a:off x="3871" y="1410"/>
                <a:ext cx="647"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0" name="Line 50">
                <a:extLst>
                  <a:ext uri="{FF2B5EF4-FFF2-40B4-BE49-F238E27FC236}">
                    <a16:creationId xmlns:a16="http://schemas.microsoft.com/office/drawing/2014/main" id="{07B1C4C0-C0D1-4590-B43A-F3E84FB7F2DB}"/>
                  </a:ext>
                </a:extLst>
              </p:cNvPr>
              <p:cNvSpPr>
                <a:spLocks noChangeShapeType="1"/>
              </p:cNvSpPr>
              <p:nvPr/>
            </p:nvSpPr>
            <p:spPr bwMode="auto">
              <a:xfrm flipV="1">
                <a:off x="3856" y="2335"/>
                <a:ext cx="100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1" name="Line 51">
                <a:extLst>
                  <a:ext uri="{FF2B5EF4-FFF2-40B4-BE49-F238E27FC236}">
                    <a16:creationId xmlns:a16="http://schemas.microsoft.com/office/drawing/2014/main" id="{88EF6079-CE93-4BA3-B9BE-F922FCC6DF91}"/>
                  </a:ext>
                </a:extLst>
              </p:cNvPr>
              <p:cNvSpPr>
                <a:spLocks noChangeShapeType="1"/>
              </p:cNvSpPr>
              <p:nvPr/>
            </p:nvSpPr>
            <p:spPr bwMode="auto">
              <a:xfrm>
                <a:off x="4852" y="2159"/>
                <a:ext cx="0" cy="19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2" name="Line 52">
                <a:extLst>
                  <a:ext uri="{FF2B5EF4-FFF2-40B4-BE49-F238E27FC236}">
                    <a16:creationId xmlns:a16="http://schemas.microsoft.com/office/drawing/2014/main" id="{4F5D029E-89D6-47B2-92C0-4DE511D5E308}"/>
                  </a:ext>
                </a:extLst>
              </p:cNvPr>
              <p:cNvSpPr>
                <a:spLocks noChangeShapeType="1"/>
              </p:cNvSpPr>
              <p:nvPr/>
            </p:nvSpPr>
            <p:spPr bwMode="auto">
              <a:xfrm>
                <a:off x="3907" y="1314"/>
                <a:ext cx="329" cy="0"/>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3" name="Line 53">
                <a:extLst>
                  <a:ext uri="{FF2B5EF4-FFF2-40B4-BE49-F238E27FC236}">
                    <a16:creationId xmlns:a16="http://schemas.microsoft.com/office/drawing/2014/main" id="{229A9FF8-4F61-4E0C-867B-898900309F24}"/>
                  </a:ext>
                </a:extLst>
              </p:cNvPr>
              <p:cNvSpPr>
                <a:spLocks noChangeShapeType="1"/>
              </p:cNvSpPr>
              <p:nvPr/>
            </p:nvSpPr>
            <p:spPr bwMode="auto">
              <a:xfrm>
                <a:off x="3877" y="1565"/>
                <a:ext cx="108"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4" name="Line 54">
                <a:extLst>
                  <a:ext uri="{FF2B5EF4-FFF2-40B4-BE49-F238E27FC236}">
                    <a16:creationId xmlns:a16="http://schemas.microsoft.com/office/drawing/2014/main" id="{0E0FF353-AEB1-4219-8A83-9FA038E779DD}"/>
                  </a:ext>
                </a:extLst>
              </p:cNvPr>
              <p:cNvSpPr>
                <a:spLocks noChangeShapeType="1"/>
              </p:cNvSpPr>
              <p:nvPr/>
            </p:nvSpPr>
            <p:spPr bwMode="auto">
              <a:xfrm rot="5400000">
                <a:off x="3872" y="1569"/>
                <a:ext cx="124"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5" name="Line 55">
                <a:extLst>
                  <a:ext uri="{FF2B5EF4-FFF2-40B4-BE49-F238E27FC236}">
                    <a16:creationId xmlns:a16="http://schemas.microsoft.com/office/drawing/2014/main" id="{19FE2FCE-704F-4733-90C0-0A1B0AEDB47A}"/>
                  </a:ext>
                </a:extLst>
              </p:cNvPr>
              <p:cNvSpPr>
                <a:spLocks noChangeShapeType="1"/>
              </p:cNvSpPr>
              <p:nvPr/>
            </p:nvSpPr>
            <p:spPr bwMode="auto">
              <a:xfrm>
                <a:off x="3860" y="2239"/>
                <a:ext cx="109"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6" name="Line 56">
                <a:extLst>
                  <a:ext uri="{FF2B5EF4-FFF2-40B4-BE49-F238E27FC236}">
                    <a16:creationId xmlns:a16="http://schemas.microsoft.com/office/drawing/2014/main" id="{32975DC5-CA3D-43B4-A214-BCFD59BE1D48}"/>
                  </a:ext>
                </a:extLst>
              </p:cNvPr>
              <p:cNvSpPr>
                <a:spLocks noChangeShapeType="1"/>
              </p:cNvSpPr>
              <p:nvPr/>
            </p:nvSpPr>
            <p:spPr bwMode="auto">
              <a:xfrm>
                <a:off x="5005" y="1639"/>
                <a:ext cx="10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7" name="Line 57">
                <a:extLst>
                  <a:ext uri="{FF2B5EF4-FFF2-40B4-BE49-F238E27FC236}">
                    <a16:creationId xmlns:a16="http://schemas.microsoft.com/office/drawing/2014/main" id="{25597CAF-EA1A-464B-AD5D-366328A0F3A1}"/>
                  </a:ext>
                </a:extLst>
              </p:cNvPr>
              <p:cNvSpPr>
                <a:spLocks noChangeShapeType="1"/>
              </p:cNvSpPr>
              <p:nvPr/>
            </p:nvSpPr>
            <p:spPr bwMode="auto">
              <a:xfrm rot="5400000">
                <a:off x="5001" y="1643"/>
                <a:ext cx="12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8" name="Line 58">
                <a:extLst>
                  <a:ext uri="{FF2B5EF4-FFF2-40B4-BE49-F238E27FC236}">
                    <a16:creationId xmlns:a16="http://schemas.microsoft.com/office/drawing/2014/main" id="{230324F2-257E-40E5-A096-651165AD9DF2}"/>
                  </a:ext>
                </a:extLst>
              </p:cNvPr>
              <p:cNvSpPr>
                <a:spLocks noChangeShapeType="1"/>
              </p:cNvSpPr>
              <p:nvPr/>
            </p:nvSpPr>
            <p:spPr bwMode="auto">
              <a:xfrm>
                <a:off x="5000" y="2068"/>
                <a:ext cx="10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19" name="Text Box 60">
                <a:extLst>
                  <a:ext uri="{FF2B5EF4-FFF2-40B4-BE49-F238E27FC236}">
                    <a16:creationId xmlns:a16="http://schemas.microsoft.com/office/drawing/2014/main" id="{236A2868-47C1-40ED-BA21-DBA3B8B84848}"/>
                  </a:ext>
                </a:extLst>
              </p:cNvPr>
              <p:cNvSpPr txBox="1">
                <a:spLocks noChangeArrowheads="1"/>
              </p:cNvSpPr>
              <p:nvPr/>
            </p:nvSpPr>
            <p:spPr bwMode="auto">
              <a:xfrm>
                <a:off x="3744" y="1728"/>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cs typeface="Times New Roman" panose="02020603050405020304" pitchFamily="18" charset="0"/>
                  </a:rPr>
                  <a:t>Ù</a:t>
                </a:r>
                <a:r>
                  <a:rPr lang="en-US" altLang="zh-CN" sz="2400" b="1" i="0" baseline="-25000">
                    <a:solidFill>
                      <a:srgbClr val="FF5050"/>
                    </a:solidFill>
                    <a:latin typeface="Times New Roman" panose="02020603050405020304" pitchFamily="18" charset="0"/>
                  </a:rPr>
                  <a:t>1</a:t>
                </a:r>
                <a:endParaRPr lang="en-US" altLang="zh-CN" sz="2400" b="1" i="0">
                  <a:solidFill>
                    <a:srgbClr val="FF5050"/>
                  </a:solidFill>
                  <a:latin typeface="Times New Roman" panose="02020603050405020304" pitchFamily="18" charset="0"/>
                  <a:cs typeface="Times New Roman" panose="02020603050405020304" pitchFamily="18" charset="0"/>
                </a:endParaRPr>
              </a:p>
            </p:txBody>
          </p:sp>
          <p:sp>
            <p:nvSpPr>
              <p:cNvPr id="55320" name="Text Box 61">
                <a:extLst>
                  <a:ext uri="{FF2B5EF4-FFF2-40B4-BE49-F238E27FC236}">
                    <a16:creationId xmlns:a16="http://schemas.microsoft.com/office/drawing/2014/main" id="{2CEFB794-E5B5-49D2-ADAB-1F2DFAE8129A}"/>
                  </a:ext>
                </a:extLst>
              </p:cNvPr>
              <p:cNvSpPr txBox="1">
                <a:spLocks noChangeArrowheads="1"/>
              </p:cNvSpPr>
              <p:nvPr/>
            </p:nvSpPr>
            <p:spPr bwMode="auto">
              <a:xfrm>
                <a:off x="4552" y="1968"/>
                <a:ext cx="3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i="0">
                  <a:latin typeface="Times New Roman" panose="02020603050405020304" pitchFamily="18" charset="0"/>
                  <a:cs typeface="Times New Roman" panose="02020603050405020304" pitchFamily="18" charset="0"/>
                </a:endParaRPr>
              </a:p>
            </p:txBody>
          </p:sp>
          <p:sp>
            <p:nvSpPr>
              <p:cNvPr id="55321" name="Text Box 62">
                <a:extLst>
                  <a:ext uri="{FF2B5EF4-FFF2-40B4-BE49-F238E27FC236}">
                    <a16:creationId xmlns:a16="http://schemas.microsoft.com/office/drawing/2014/main" id="{9B59FD34-80EE-41A4-A0BC-4D8467B16A88}"/>
                  </a:ext>
                </a:extLst>
              </p:cNvPr>
              <p:cNvSpPr txBox="1">
                <a:spLocks noChangeArrowheads="1"/>
              </p:cNvSpPr>
              <p:nvPr/>
            </p:nvSpPr>
            <p:spPr bwMode="auto">
              <a:xfrm>
                <a:off x="4304" y="1105"/>
                <a:ext cx="33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cs typeface="Times New Roman" panose="02020603050405020304" pitchFamily="18" charset="0"/>
                  </a:rPr>
                  <a:t>Ì</a:t>
                </a:r>
                <a:endParaRPr lang="en-US" altLang="zh-CN" sz="2400" b="1" i="0">
                  <a:solidFill>
                    <a:srgbClr val="FF5050"/>
                  </a:solidFill>
                  <a:latin typeface="Times New Roman" panose="02020603050405020304" pitchFamily="18" charset="0"/>
                  <a:cs typeface="Times New Roman" panose="02020603050405020304" pitchFamily="18" charset="0"/>
                </a:endParaRPr>
              </a:p>
            </p:txBody>
          </p:sp>
          <p:sp>
            <p:nvSpPr>
              <p:cNvPr id="55322" name="Text Box 63">
                <a:extLst>
                  <a:ext uri="{FF2B5EF4-FFF2-40B4-BE49-F238E27FC236}">
                    <a16:creationId xmlns:a16="http://schemas.microsoft.com/office/drawing/2014/main" id="{A46E90E5-769E-4201-9A54-C56666F2AF35}"/>
                  </a:ext>
                </a:extLst>
              </p:cNvPr>
              <p:cNvSpPr txBox="1">
                <a:spLocks noChangeArrowheads="1"/>
              </p:cNvSpPr>
              <p:nvPr/>
            </p:nvSpPr>
            <p:spPr bwMode="auto">
              <a:xfrm>
                <a:off x="4304" y="143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endParaRPr lang="en-US" altLang="zh-CN" sz="2400" b="1" i="0">
                  <a:latin typeface="Times New Roman" panose="02020603050405020304" pitchFamily="18" charset="0"/>
                  <a:cs typeface="Times New Roman" panose="02020603050405020304" pitchFamily="18" charset="0"/>
                </a:endParaRPr>
              </a:p>
            </p:txBody>
          </p:sp>
          <p:sp>
            <p:nvSpPr>
              <p:cNvPr id="208961" name="Rectangle 65">
                <a:extLst>
                  <a:ext uri="{FF2B5EF4-FFF2-40B4-BE49-F238E27FC236}">
                    <a16:creationId xmlns:a16="http://schemas.microsoft.com/office/drawing/2014/main" id="{2BFD31C1-61B1-471D-9A9A-4F328E54DE8E}"/>
                  </a:ext>
                </a:extLst>
              </p:cNvPr>
              <p:cNvSpPr>
                <a:spLocks noChangeArrowheads="1"/>
              </p:cNvSpPr>
              <p:nvPr/>
            </p:nvSpPr>
            <p:spPr bwMode="auto">
              <a:xfrm>
                <a:off x="4272" y="2352"/>
                <a:ext cx="384" cy="334"/>
              </a:xfrm>
              <a:prstGeom prst="rect">
                <a:avLst/>
              </a:prstGeom>
              <a:noFill/>
              <a:ln>
                <a:noFill/>
              </a:ln>
              <a:effectLst/>
            </p:spPr>
            <p:txBody>
              <a:bodyPr>
                <a:spAutoFit/>
              </a:bodyPr>
              <a:lstStyle/>
              <a:p>
                <a:pPr eaLnBrk="1" hangingPunct="1">
                  <a:lnSpc>
                    <a:spcPct val="120000"/>
                  </a:lnSpc>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(a)</a:t>
                </a:r>
                <a:endParaRPr kumimoji="1" lang="en-US" altLang="zh-CN" sz="2400" b="1" i="0">
                  <a:latin typeface="Times New Roman" panose="02020603050405020304" pitchFamily="18" charset="0"/>
                </a:endParaRPr>
              </a:p>
            </p:txBody>
          </p:sp>
        </p:grpSp>
      </p:grpSp>
    </p:spTree>
    <p:extLst>
      <p:ext uri="{BB962C8B-B14F-4D97-AF65-F5344CB8AC3E}">
        <p14:creationId xmlns:p14="http://schemas.microsoft.com/office/powerpoint/2010/main" val="3416986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CC0CBDB7-4D33-4947-A75D-945619096E1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AB5B06F-064E-4239-BDAB-7829AD18F659}" type="slidenum">
              <a:rPr lang="en-US" altLang="zh-CN" sz="1400" smtClean="0"/>
              <a:pPr>
                <a:spcBef>
                  <a:spcPct val="0"/>
                </a:spcBef>
                <a:buFontTx/>
                <a:buNone/>
              </a:pPr>
              <a:t>58</a:t>
            </a:fld>
            <a:endParaRPr lang="en-US" altLang="zh-CN" sz="1400"/>
          </a:p>
        </p:txBody>
      </p:sp>
      <p:sp>
        <p:nvSpPr>
          <p:cNvPr id="56323" name="Rectangle 7">
            <a:extLst>
              <a:ext uri="{FF2B5EF4-FFF2-40B4-BE49-F238E27FC236}">
                <a16:creationId xmlns:a16="http://schemas.microsoft.com/office/drawing/2014/main" id="{0D0C19D1-43D6-450D-AE8B-42688179DF20}"/>
              </a:ext>
            </a:extLst>
          </p:cNvPr>
          <p:cNvSpPr>
            <a:spLocks noChangeArrowheads="1"/>
          </p:cNvSpPr>
          <p:nvPr/>
        </p:nvSpPr>
        <p:spPr bwMode="auto">
          <a:xfrm>
            <a:off x="609600" y="304800"/>
            <a:ext cx="10668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zh-CN" altLang="en-US" sz="2400" b="1" i="0">
                <a:latin typeface="Times New Roman" panose="02020603050405020304" pitchFamily="18" charset="0"/>
              </a:rPr>
              <a:t>电流</a:t>
            </a:r>
          </a:p>
        </p:txBody>
      </p:sp>
      <p:graphicFrame>
        <p:nvGraphicFramePr>
          <p:cNvPr id="56324" name="Object 8">
            <a:extLst>
              <a:ext uri="{FF2B5EF4-FFF2-40B4-BE49-F238E27FC236}">
                <a16:creationId xmlns:a16="http://schemas.microsoft.com/office/drawing/2014/main" id="{BCDC4CED-6B74-47B2-A534-7204E518827C}"/>
              </a:ext>
            </a:extLst>
          </p:cNvPr>
          <p:cNvGraphicFramePr>
            <a:graphicFrameLocks noChangeAspect="1"/>
          </p:cNvGraphicFramePr>
          <p:nvPr/>
        </p:nvGraphicFramePr>
        <p:xfrm>
          <a:off x="1828800" y="304800"/>
          <a:ext cx="3810000" cy="1409700"/>
        </p:xfrm>
        <a:graphic>
          <a:graphicData uri="http://schemas.openxmlformats.org/presentationml/2006/ole">
            <mc:AlternateContent xmlns:mc="http://schemas.openxmlformats.org/markup-compatibility/2006">
              <mc:Choice xmlns:v="urn:schemas-microsoft-com:vml" Requires="v">
                <p:oleObj spid="_x0000_s132238" name="Equation" r:id="rId3" imgW="1714500" imgH="660400" progId="Equation.3">
                  <p:embed/>
                </p:oleObj>
              </mc:Choice>
              <mc:Fallback>
                <p:oleObj name="Equation" r:id="rId3" imgW="1714500" imgH="660400" progId="Equation.3">
                  <p:embed/>
                  <p:pic>
                    <p:nvPicPr>
                      <p:cNvPr id="56324" name="Object 8">
                        <a:extLst>
                          <a:ext uri="{FF2B5EF4-FFF2-40B4-BE49-F238E27FC236}">
                            <a16:creationId xmlns:a16="http://schemas.microsoft.com/office/drawing/2014/main" id="{BCDC4CED-6B74-47B2-A534-7204E5188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04800"/>
                        <a:ext cx="3810000"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5" name="Text Box 34">
            <a:extLst>
              <a:ext uri="{FF2B5EF4-FFF2-40B4-BE49-F238E27FC236}">
                <a16:creationId xmlns:a16="http://schemas.microsoft.com/office/drawing/2014/main" id="{58D42BCB-DF05-4D46-A83F-D18691DE03A2}"/>
              </a:ext>
            </a:extLst>
          </p:cNvPr>
          <p:cNvSpPr txBox="1">
            <a:spLocks noChangeArrowheads="1"/>
          </p:cNvSpPr>
          <p:nvPr/>
        </p:nvSpPr>
        <p:spPr bwMode="auto">
          <a:xfrm>
            <a:off x="533400" y="1752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电阻两端电压相量</a:t>
            </a:r>
          </a:p>
        </p:txBody>
      </p:sp>
      <p:graphicFrame>
        <p:nvGraphicFramePr>
          <p:cNvPr id="56326" name="Object 35">
            <a:extLst>
              <a:ext uri="{FF2B5EF4-FFF2-40B4-BE49-F238E27FC236}">
                <a16:creationId xmlns:a16="http://schemas.microsoft.com/office/drawing/2014/main" id="{6174D80C-2EF4-43EE-BB76-11CAEE263AC2}"/>
              </a:ext>
            </a:extLst>
          </p:cNvPr>
          <p:cNvGraphicFramePr>
            <a:graphicFrameLocks noChangeAspect="1"/>
          </p:cNvGraphicFramePr>
          <p:nvPr/>
        </p:nvGraphicFramePr>
        <p:xfrm>
          <a:off x="533400" y="2308225"/>
          <a:ext cx="5526088" cy="1044575"/>
        </p:xfrm>
        <a:graphic>
          <a:graphicData uri="http://schemas.openxmlformats.org/presentationml/2006/ole">
            <mc:AlternateContent xmlns:mc="http://schemas.openxmlformats.org/markup-compatibility/2006">
              <mc:Choice xmlns:v="urn:schemas-microsoft-com:vml" Requires="v">
                <p:oleObj spid="_x0000_s132239" name="Equation" r:id="rId5" imgW="2451100" imgH="482600" progId="Equation.3">
                  <p:embed/>
                </p:oleObj>
              </mc:Choice>
              <mc:Fallback>
                <p:oleObj name="Equation" r:id="rId5" imgW="2451100" imgH="482600" progId="Equation.3">
                  <p:embed/>
                  <p:pic>
                    <p:nvPicPr>
                      <p:cNvPr id="56326" name="Object 35">
                        <a:extLst>
                          <a:ext uri="{FF2B5EF4-FFF2-40B4-BE49-F238E27FC236}">
                            <a16:creationId xmlns:a16="http://schemas.microsoft.com/office/drawing/2014/main" id="{6174D80C-2EF4-43EE-BB76-11CAEE263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308225"/>
                        <a:ext cx="5526088"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7" name="Text Box 36">
            <a:extLst>
              <a:ext uri="{FF2B5EF4-FFF2-40B4-BE49-F238E27FC236}">
                <a16:creationId xmlns:a16="http://schemas.microsoft.com/office/drawing/2014/main" id="{E8422287-58B6-4B9B-9E12-880BCFF8F661}"/>
              </a:ext>
            </a:extLst>
          </p:cNvPr>
          <p:cNvSpPr txBox="1">
            <a:spLocks noChangeArrowheads="1"/>
          </p:cNvSpPr>
          <p:nvPr/>
        </p:nvSpPr>
        <p:spPr bwMode="auto">
          <a:xfrm>
            <a:off x="609600" y="335280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t>电路的相量图见图</a:t>
            </a:r>
            <a:r>
              <a:rPr lang="en-US" altLang="zh-CN" sz="2400" b="1" i="0"/>
              <a:t>(c)</a:t>
            </a:r>
            <a:r>
              <a:rPr lang="zh-CN" altLang="en-US" sz="2400" b="1" i="0"/>
              <a:t>，阻抗三角形见图</a:t>
            </a:r>
            <a:r>
              <a:rPr lang="en-US" altLang="zh-CN" sz="2400" b="1" i="0"/>
              <a:t>(b) </a:t>
            </a:r>
            <a:r>
              <a:rPr lang="zh-CN" altLang="en-US" sz="2400" b="1" i="0"/>
              <a:t>。</a:t>
            </a:r>
          </a:p>
        </p:txBody>
      </p:sp>
      <p:grpSp>
        <p:nvGrpSpPr>
          <p:cNvPr id="56328" name="Group 37">
            <a:extLst>
              <a:ext uri="{FF2B5EF4-FFF2-40B4-BE49-F238E27FC236}">
                <a16:creationId xmlns:a16="http://schemas.microsoft.com/office/drawing/2014/main" id="{B754E6EB-6366-4E5B-98F1-4A41E1B05763}"/>
              </a:ext>
            </a:extLst>
          </p:cNvPr>
          <p:cNvGrpSpPr>
            <a:grpSpLocks/>
          </p:cNvGrpSpPr>
          <p:nvPr/>
        </p:nvGrpSpPr>
        <p:grpSpPr bwMode="auto">
          <a:xfrm>
            <a:off x="6400800" y="304800"/>
            <a:ext cx="2590800" cy="2509838"/>
            <a:chOff x="3792" y="1105"/>
            <a:chExt cx="1632" cy="1581"/>
          </a:xfrm>
        </p:grpSpPr>
        <p:sp>
          <p:nvSpPr>
            <p:cNvPr id="56362" name="Text Box 38">
              <a:extLst>
                <a:ext uri="{FF2B5EF4-FFF2-40B4-BE49-F238E27FC236}">
                  <a16:creationId xmlns:a16="http://schemas.microsoft.com/office/drawing/2014/main" id="{28682216-CE36-42A8-8850-EB31B0D47CAC}"/>
                </a:ext>
              </a:extLst>
            </p:cNvPr>
            <p:cNvSpPr txBox="1">
              <a:spLocks noChangeArrowheads="1"/>
            </p:cNvSpPr>
            <p:nvPr/>
          </p:nvSpPr>
          <p:spPr bwMode="auto">
            <a:xfrm>
              <a:off x="4920" y="1728"/>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grpSp>
          <p:nvGrpSpPr>
            <p:cNvPr id="56363" name="Group 39">
              <a:extLst>
                <a:ext uri="{FF2B5EF4-FFF2-40B4-BE49-F238E27FC236}">
                  <a16:creationId xmlns:a16="http://schemas.microsoft.com/office/drawing/2014/main" id="{070DF4EC-D045-4DC3-B8AC-B33A726FCF2B}"/>
                </a:ext>
              </a:extLst>
            </p:cNvPr>
            <p:cNvGrpSpPr>
              <a:grpSpLocks/>
            </p:cNvGrpSpPr>
            <p:nvPr/>
          </p:nvGrpSpPr>
          <p:grpSpPr bwMode="auto">
            <a:xfrm>
              <a:off x="3792" y="1105"/>
              <a:ext cx="1370" cy="1581"/>
              <a:chOff x="3744" y="1105"/>
              <a:chExt cx="1370" cy="1581"/>
            </a:xfrm>
          </p:grpSpPr>
          <p:grpSp>
            <p:nvGrpSpPr>
              <p:cNvPr id="56364" name="Group 40">
                <a:extLst>
                  <a:ext uri="{FF2B5EF4-FFF2-40B4-BE49-F238E27FC236}">
                    <a16:creationId xmlns:a16="http://schemas.microsoft.com/office/drawing/2014/main" id="{FC63AEF1-E92F-4868-943B-079B2E05C30C}"/>
                  </a:ext>
                </a:extLst>
              </p:cNvPr>
              <p:cNvGrpSpPr>
                <a:grpSpLocks/>
              </p:cNvGrpSpPr>
              <p:nvPr/>
            </p:nvGrpSpPr>
            <p:grpSpPr bwMode="auto">
              <a:xfrm>
                <a:off x="4806" y="1405"/>
                <a:ext cx="87" cy="845"/>
                <a:chOff x="743" y="567"/>
                <a:chExt cx="187" cy="1639"/>
              </a:xfrm>
            </p:grpSpPr>
            <p:sp>
              <p:nvSpPr>
                <p:cNvPr id="56385" name="Line 41">
                  <a:extLst>
                    <a:ext uri="{FF2B5EF4-FFF2-40B4-BE49-F238E27FC236}">
                      <a16:creationId xmlns:a16="http://schemas.microsoft.com/office/drawing/2014/main" id="{D810D129-9CDF-4725-AD02-3478D823E55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6" name="Rectangle 42">
                  <a:extLst>
                    <a:ext uri="{FF2B5EF4-FFF2-40B4-BE49-F238E27FC236}">
                      <a16:creationId xmlns:a16="http://schemas.microsoft.com/office/drawing/2014/main" id="{31D9D02B-85DB-4713-9A43-6114C146616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56365" name="Group 43">
                <a:extLst>
                  <a:ext uri="{FF2B5EF4-FFF2-40B4-BE49-F238E27FC236}">
                    <a16:creationId xmlns:a16="http://schemas.microsoft.com/office/drawing/2014/main" id="{37689ACA-1F82-4AC7-AB88-23F00C2DF913}"/>
                  </a:ext>
                </a:extLst>
              </p:cNvPr>
              <p:cNvGrpSpPr>
                <a:grpSpLocks/>
              </p:cNvGrpSpPr>
              <p:nvPr/>
            </p:nvGrpSpPr>
            <p:grpSpPr bwMode="auto">
              <a:xfrm rot="5400000" flipH="1">
                <a:off x="4542" y="1158"/>
                <a:ext cx="154" cy="509"/>
                <a:chOff x="1502" y="578"/>
                <a:chExt cx="319" cy="1090"/>
              </a:xfrm>
            </p:grpSpPr>
            <p:sp>
              <p:nvSpPr>
                <p:cNvPr id="56381" name="Line 44">
                  <a:extLst>
                    <a:ext uri="{FF2B5EF4-FFF2-40B4-BE49-F238E27FC236}">
                      <a16:creationId xmlns:a16="http://schemas.microsoft.com/office/drawing/2014/main" id="{EC59300E-0923-40C6-AFBF-6A7FE6F85D99}"/>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2" name="Line 45">
                  <a:extLst>
                    <a:ext uri="{FF2B5EF4-FFF2-40B4-BE49-F238E27FC236}">
                      <a16:creationId xmlns:a16="http://schemas.microsoft.com/office/drawing/2014/main" id="{ADC665CF-8D5E-46D4-A308-29D87403A1DC}"/>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3" name="Line 46">
                  <a:extLst>
                    <a:ext uri="{FF2B5EF4-FFF2-40B4-BE49-F238E27FC236}">
                      <a16:creationId xmlns:a16="http://schemas.microsoft.com/office/drawing/2014/main" id="{50ABE055-9B0D-4208-ADF6-4CDC17F5CA18}"/>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4" name="Line 47">
                  <a:extLst>
                    <a:ext uri="{FF2B5EF4-FFF2-40B4-BE49-F238E27FC236}">
                      <a16:creationId xmlns:a16="http://schemas.microsoft.com/office/drawing/2014/main" id="{01229B0F-C69F-478E-8910-AD3769DF51C1}"/>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366" name="Line 48">
                <a:extLst>
                  <a:ext uri="{FF2B5EF4-FFF2-40B4-BE49-F238E27FC236}">
                    <a16:creationId xmlns:a16="http://schemas.microsoft.com/office/drawing/2014/main" id="{25A692C7-7D05-46AC-90B1-42A2C0106215}"/>
                  </a:ext>
                </a:extLst>
              </p:cNvPr>
              <p:cNvSpPr>
                <a:spLocks noChangeShapeType="1"/>
              </p:cNvSpPr>
              <p:nvPr/>
            </p:nvSpPr>
            <p:spPr bwMode="auto">
              <a:xfrm>
                <a:off x="3871" y="1410"/>
                <a:ext cx="647"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67" name="Line 49">
                <a:extLst>
                  <a:ext uri="{FF2B5EF4-FFF2-40B4-BE49-F238E27FC236}">
                    <a16:creationId xmlns:a16="http://schemas.microsoft.com/office/drawing/2014/main" id="{660F7CE3-6716-4A63-BC54-06FABB7014AD}"/>
                  </a:ext>
                </a:extLst>
              </p:cNvPr>
              <p:cNvSpPr>
                <a:spLocks noChangeShapeType="1"/>
              </p:cNvSpPr>
              <p:nvPr/>
            </p:nvSpPr>
            <p:spPr bwMode="auto">
              <a:xfrm flipV="1">
                <a:off x="3856" y="2335"/>
                <a:ext cx="1001"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68" name="Line 50">
                <a:extLst>
                  <a:ext uri="{FF2B5EF4-FFF2-40B4-BE49-F238E27FC236}">
                    <a16:creationId xmlns:a16="http://schemas.microsoft.com/office/drawing/2014/main" id="{D4024F89-B7D2-4FF2-ACC2-8A5AAD1697AB}"/>
                  </a:ext>
                </a:extLst>
              </p:cNvPr>
              <p:cNvSpPr>
                <a:spLocks noChangeShapeType="1"/>
              </p:cNvSpPr>
              <p:nvPr/>
            </p:nvSpPr>
            <p:spPr bwMode="auto">
              <a:xfrm>
                <a:off x="4852" y="2159"/>
                <a:ext cx="0" cy="19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69" name="Line 51">
                <a:extLst>
                  <a:ext uri="{FF2B5EF4-FFF2-40B4-BE49-F238E27FC236}">
                    <a16:creationId xmlns:a16="http://schemas.microsoft.com/office/drawing/2014/main" id="{0E6BF90C-6BB2-4E5B-8584-4249A229C3C8}"/>
                  </a:ext>
                </a:extLst>
              </p:cNvPr>
              <p:cNvSpPr>
                <a:spLocks noChangeShapeType="1"/>
              </p:cNvSpPr>
              <p:nvPr/>
            </p:nvSpPr>
            <p:spPr bwMode="auto">
              <a:xfrm>
                <a:off x="3907" y="1314"/>
                <a:ext cx="329" cy="0"/>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70" name="Line 52">
                <a:extLst>
                  <a:ext uri="{FF2B5EF4-FFF2-40B4-BE49-F238E27FC236}">
                    <a16:creationId xmlns:a16="http://schemas.microsoft.com/office/drawing/2014/main" id="{6B1F3F2A-EBD9-4DA8-BE81-85C3CF04281E}"/>
                  </a:ext>
                </a:extLst>
              </p:cNvPr>
              <p:cNvSpPr>
                <a:spLocks noChangeShapeType="1"/>
              </p:cNvSpPr>
              <p:nvPr/>
            </p:nvSpPr>
            <p:spPr bwMode="auto">
              <a:xfrm>
                <a:off x="3877" y="1565"/>
                <a:ext cx="108"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71" name="Line 53">
                <a:extLst>
                  <a:ext uri="{FF2B5EF4-FFF2-40B4-BE49-F238E27FC236}">
                    <a16:creationId xmlns:a16="http://schemas.microsoft.com/office/drawing/2014/main" id="{37173D30-6D3B-4231-BA60-CADF41E828FA}"/>
                  </a:ext>
                </a:extLst>
              </p:cNvPr>
              <p:cNvSpPr>
                <a:spLocks noChangeShapeType="1"/>
              </p:cNvSpPr>
              <p:nvPr/>
            </p:nvSpPr>
            <p:spPr bwMode="auto">
              <a:xfrm rot="5400000">
                <a:off x="3872" y="1569"/>
                <a:ext cx="124"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72" name="Line 54">
                <a:extLst>
                  <a:ext uri="{FF2B5EF4-FFF2-40B4-BE49-F238E27FC236}">
                    <a16:creationId xmlns:a16="http://schemas.microsoft.com/office/drawing/2014/main" id="{A54CAD31-2773-4105-BCD6-CEE938AD2AF2}"/>
                  </a:ext>
                </a:extLst>
              </p:cNvPr>
              <p:cNvSpPr>
                <a:spLocks noChangeShapeType="1"/>
              </p:cNvSpPr>
              <p:nvPr/>
            </p:nvSpPr>
            <p:spPr bwMode="auto">
              <a:xfrm>
                <a:off x="3860" y="2239"/>
                <a:ext cx="109"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73" name="Line 55">
                <a:extLst>
                  <a:ext uri="{FF2B5EF4-FFF2-40B4-BE49-F238E27FC236}">
                    <a16:creationId xmlns:a16="http://schemas.microsoft.com/office/drawing/2014/main" id="{1DB48657-24AD-4B46-B1CC-8C2D4824D21F}"/>
                  </a:ext>
                </a:extLst>
              </p:cNvPr>
              <p:cNvSpPr>
                <a:spLocks noChangeShapeType="1"/>
              </p:cNvSpPr>
              <p:nvPr/>
            </p:nvSpPr>
            <p:spPr bwMode="auto">
              <a:xfrm>
                <a:off x="5005" y="1639"/>
                <a:ext cx="10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74" name="Line 56">
                <a:extLst>
                  <a:ext uri="{FF2B5EF4-FFF2-40B4-BE49-F238E27FC236}">
                    <a16:creationId xmlns:a16="http://schemas.microsoft.com/office/drawing/2014/main" id="{C5F14BE1-DFB5-46CE-A0D6-53DF8E12A91C}"/>
                  </a:ext>
                </a:extLst>
              </p:cNvPr>
              <p:cNvSpPr>
                <a:spLocks noChangeShapeType="1"/>
              </p:cNvSpPr>
              <p:nvPr/>
            </p:nvSpPr>
            <p:spPr bwMode="auto">
              <a:xfrm rot="5400000">
                <a:off x="5001" y="1643"/>
                <a:ext cx="12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75" name="Line 57">
                <a:extLst>
                  <a:ext uri="{FF2B5EF4-FFF2-40B4-BE49-F238E27FC236}">
                    <a16:creationId xmlns:a16="http://schemas.microsoft.com/office/drawing/2014/main" id="{BFE7C86D-A70F-4077-B258-D5FAF2A2E83D}"/>
                  </a:ext>
                </a:extLst>
              </p:cNvPr>
              <p:cNvSpPr>
                <a:spLocks noChangeShapeType="1"/>
              </p:cNvSpPr>
              <p:nvPr/>
            </p:nvSpPr>
            <p:spPr bwMode="auto">
              <a:xfrm>
                <a:off x="5000" y="2068"/>
                <a:ext cx="10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76" name="Text Box 58">
                <a:extLst>
                  <a:ext uri="{FF2B5EF4-FFF2-40B4-BE49-F238E27FC236}">
                    <a16:creationId xmlns:a16="http://schemas.microsoft.com/office/drawing/2014/main" id="{923A6190-46C5-4547-843A-DEEAC14A8253}"/>
                  </a:ext>
                </a:extLst>
              </p:cNvPr>
              <p:cNvSpPr txBox="1">
                <a:spLocks noChangeArrowheads="1"/>
              </p:cNvSpPr>
              <p:nvPr/>
            </p:nvSpPr>
            <p:spPr bwMode="auto">
              <a:xfrm>
                <a:off x="3744" y="1728"/>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cs typeface="Times New Roman" panose="02020603050405020304" pitchFamily="18" charset="0"/>
                  </a:rPr>
                  <a:t>Ù</a:t>
                </a:r>
                <a:r>
                  <a:rPr lang="en-US" altLang="zh-CN" sz="2400" b="1" i="0" baseline="-25000">
                    <a:solidFill>
                      <a:srgbClr val="FF5050"/>
                    </a:solidFill>
                    <a:latin typeface="Times New Roman" panose="02020603050405020304" pitchFamily="18" charset="0"/>
                  </a:rPr>
                  <a:t>1</a:t>
                </a:r>
                <a:endParaRPr lang="en-US" altLang="zh-CN" sz="2400" b="1" i="0">
                  <a:solidFill>
                    <a:srgbClr val="FF5050"/>
                  </a:solidFill>
                  <a:latin typeface="Times New Roman" panose="02020603050405020304" pitchFamily="18" charset="0"/>
                  <a:cs typeface="Times New Roman" panose="02020603050405020304" pitchFamily="18" charset="0"/>
                </a:endParaRPr>
              </a:p>
            </p:txBody>
          </p:sp>
          <p:sp>
            <p:nvSpPr>
              <p:cNvPr id="56377" name="Text Box 59">
                <a:extLst>
                  <a:ext uri="{FF2B5EF4-FFF2-40B4-BE49-F238E27FC236}">
                    <a16:creationId xmlns:a16="http://schemas.microsoft.com/office/drawing/2014/main" id="{04E643A3-FFC2-4ED1-913A-F3B140BA5101}"/>
                  </a:ext>
                </a:extLst>
              </p:cNvPr>
              <p:cNvSpPr txBox="1">
                <a:spLocks noChangeArrowheads="1"/>
              </p:cNvSpPr>
              <p:nvPr/>
            </p:nvSpPr>
            <p:spPr bwMode="auto">
              <a:xfrm>
                <a:off x="4552" y="1968"/>
                <a:ext cx="3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i="0">
                  <a:latin typeface="Times New Roman" panose="02020603050405020304" pitchFamily="18" charset="0"/>
                  <a:cs typeface="Times New Roman" panose="02020603050405020304" pitchFamily="18" charset="0"/>
                </a:endParaRPr>
              </a:p>
            </p:txBody>
          </p:sp>
          <p:sp>
            <p:nvSpPr>
              <p:cNvPr id="56378" name="Text Box 60">
                <a:extLst>
                  <a:ext uri="{FF2B5EF4-FFF2-40B4-BE49-F238E27FC236}">
                    <a16:creationId xmlns:a16="http://schemas.microsoft.com/office/drawing/2014/main" id="{A28B896F-8298-40B1-BF16-3FA52AD7CDAF}"/>
                  </a:ext>
                </a:extLst>
              </p:cNvPr>
              <p:cNvSpPr txBox="1">
                <a:spLocks noChangeArrowheads="1"/>
              </p:cNvSpPr>
              <p:nvPr/>
            </p:nvSpPr>
            <p:spPr bwMode="auto">
              <a:xfrm>
                <a:off x="4304" y="1105"/>
                <a:ext cx="33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cs typeface="Times New Roman" panose="02020603050405020304" pitchFamily="18" charset="0"/>
                  </a:rPr>
                  <a:t>Ì</a:t>
                </a:r>
                <a:endParaRPr lang="en-US" altLang="zh-CN" sz="2400" b="1" i="0">
                  <a:solidFill>
                    <a:srgbClr val="FF5050"/>
                  </a:solidFill>
                  <a:latin typeface="Times New Roman" panose="02020603050405020304" pitchFamily="18" charset="0"/>
                  <a:cs typeface="Times New Roman" panose="02020603050405020304" pitchFamily="18" charset="0"/>
                </a:endParaRPr>
              </a:p>
            </p:txBody>
          </p:sp>
          <p:sp>
            <p:nvSpPr>
              <p:cNvPr id="56379" name="Text Box 61">
                <a:extLst>
                  <a:ext uri="{FF2B5EF4-FFF2-40B4-BE49-F238E27FC236}">
                    <a16:creationId xmlns:a16="http://schemas.microsoft.com/office/drawing/2014/main" id="{61276A80-D04C-4873-8CC0-397B72A3384A}"/>
                  </a:ext>
                </a:extLst>
              </p:cNvPr>
              <p:cNvSpPr txBox="1">
                <a:spLocks noChangeArrowheads="1"/>
              </p:cNvSpPr>
              <p:nvPr/>
            </p:nvSpPr>
            <p:spPr bwMode="auto">
              <a:xfrm>
                <a:off x="4304" y="143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endParaRPr lang="en-US" altLang="zh-CN" sz="2400" b="1" i="0">
                  <a:latin typeface="Times New Roman" panose="02020603050405020304" pitchFamily="18" charset="0"/>
                  <a:cs typeface="Times New Roman" panose="02020603050405020304" pitchFamily="18" charset="0"/>
                </a:endParaRPr>
              </a:p>
            </p:txBody>
          </p:sp>
          <p:sp>
            <p:nvSpPr>
              <p:cNvPr id="211006" name="Rectangle 62">
                <a:extLst>
                  <a:ext uri="{FF2B5EF4-FFF2-40B4-BE49-F238E27FC236}">
                    <a16:creationId xmlns:a16="http://schemas.microsoft.com/office/drawing/2014/main" id="{9814F471-1934-45CB-8903-438D5F66FAFB}"/>
                  </a:ext>
                </a:extLst>
              </p:cNvPr>
              <p:cNvSpPr>
                <a:spLocks noChangeArrowheads="1"/>
              </p:cNvSpPr>
              <p:nvPr/>
            </p:nvSpPr>
            <p:spPr bwMode="auto">
              <a:xfrm>
                <a:off x="4272" y="2352"/>
                <a:ext cx="384" cy="334"/>
              </a:xfrm>
              <a:prstGeom prst="rect">
                <a:avLst/>
              </a:prstGeom>
              <a:noFill/>
              <a:ln>
                <a:noFill/>
              </a:ln>
              <a:effectLst/>
            </p:spPr>
            <p:txBody>
              <a:bodyPr>
                <a:spAutoFit/>
              </a:bodyPr>
              <a:lstStyle/>
              <a:p>
                <a:pPr eaLnBrk="1" hangingPunct="1">
                  <a:lnSpc>
                    <a:spcPct val="120000"/>
                  </a:lnSpc>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(a)</a:t>
                </a:r>
                <a:endParaRPr kumimoji="1" lang="en-US" altLang="zh-CN" sz="2400" b="1" i="0">
                  <a:latin typeface="Times New Roman" panose="02020603050405020304" pitchFamily="18" charset="0"/>
                </a:endParaRPr>
              </a:p>
            </p:txBody>
          </p:sp>
        </p:grpSp>
      </p:grpSp>
      <p:grpSp>
        <p:nvGrpSpPr>
          <p:cNvPr id="56329" name="Group 107">
            <a:extLst>
              <a:ext uri="{FF2B5EF4-FFF2-40B4-BE49-F238E27FC236}">
                <a16:creationId xmlns:a16="http://schemas.microsoft.com/office/drawing/2014/main" id="{FEABD99C-9D1B-49F0-9E36-03C2DA13750E}"/>
              </a:ext>
            </a:extLst>
          </p:cNvPr>
          <p:cNvGrpSpPr>
            <a:grpSpLocks/>
          </p:cNvGrpSpPr>
          <p:nvPr/>
        </p:nvGrpSpPr>
        <p:grpSpPr bwMode="auto">
          <a:xfrm>
            <a:off x="1143000" y="4038600"/>
            <a:ext cx="3352800" cy="2590800"/>
            <a:chOff x="432" y="2496"/>
            <a:chExt cx="2112" cy="1632"/>
          </a:xfrm>
        </p:grpSpPr>
        <p:sp>
          <p:nvSpPr>
            <p:cNvPr id="56350" name="Text Box 69">
              <a:extLst>
                <a:ext uri="{FF2B5EF4-FFF2-40B4-BE49-F238E27FC236}">
                  <a16:creationId xmlns:a16="http://schemas.microsoft.com/office/drawing/2014/main" id="{C3B59F7A-F1EA-4058-8CBF-C61AA626D72B}"/>
                </a:ext>
              </a:extLst>
            </p:cNvPr>
            <p:cNvSpPr txBox="1">
              <a:spLocks noChangeArrowheads="1"/>
            </p:cNvSpPr>
            <p:nvPr/>
          </p:nvSpPr>
          <p:spPr bwMode="auto">
            <a:xfrm>
              <a:off x="1008" y="38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(b)</a:t>
              </a:r>
            </a:p>
          </p:txBody>
        </p:sp>
        <p:sp>
          <p:nvSpPr>
            <p:cNvPr id="56351" name="Line 63">
              <a:extLst>
                <a:ext uri="{FF2B5EF4-FFF2-40B4-BE49-F238E27FC236}">
                  <a16:creationId xmlns:a16="http://schemas.microsoft.com/office/drawing/2014/main" id="{3595C8B6-FD74-4D22-81E4-0B4BA760BCD9}"/>
                </a:ext>
              </a:extLst>
            </p:cNvPr>
            <p:cNvSpPr>
              <a:spLocks noChangeShapeType="1"/>
            </p:cNvSpPr>
            <p:nvPr/>
          </p:nvSpPr>
          <p:spPr bwMode="auto">
            <a:xfrm>
              <a:off x="492" y="2991"/>
              <a:ext cx="163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52" name="Line 64">
              <a:extLst>
                <a:ext uri="{FF2B5EF4-FFF2-40B4-BE49-F238E27FC236}">
                  <a16:creationId xmlns:a16="http://schemas.microsoft.com/office/drawing/2014/main" id="{F588141D-A76D-4AC9-9563-EB9251A2FFBA}"/>
                </a:ext>
              </a:extLst>
            </p:cNvPr>
            <p:cNvSpPr>
              <a:spLocks noChangeShapeType="1"/>
            </p:cNvSpPr>
            <p:nvPr/>
          </p:nvSpPr>
          <p:spPr bwMode="auto">
            <a:xfrm flipV="1">
              <a:off x="673" y="2518"/>
              <a:ext cx="0" cy="13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53" name="Line 65">
              <a:extLst>
                <a:ext uri="{FF2B5EF4-FFF2-40B4-BE49-F238E27FC236}">
                  <a16:creationId xmlns:a16="http://schemas.microsoft.com/office/drawing/2014/main" id="{7FC842DC-4437-4EDF-A7D6-F82EE53E553F}"/>
                </a:ext>
              </a:extLst>
            </p:cNvPr>
            <p:cNvSpPr>
              <a:spLocks noChangeShapeType="1"/>
            </p:cNvSpPr>
            <p:nvPr/>
          </p:nvSpPr>
          <p:spPr bwMode="auto">
            <a:xfrm>
              <a:off x="673" y="2991"/>
              <a:ext cx="1087" cy="591"/>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54" name="Line 66">
              <a:extLst>
                <a:ext uri="{FF2B5EF4-FFF2-40B4-BE49-F238E27FC236}">
                  <a16:creationId xmlns:a16="http://schemas.microsoft.com/office/drawing/2014/main" id="{DDEA6A1B-90A4-41F3-A18B-11FDC674FEF9}"/>
                </a:ext>
              </a:extLst>
            </p:cNvPr>
            <p:cNvSpPr>
              <a:spLocks noChangeShapeType="1"/>
            </p:cNvSpPr>
            <p:nvPr/>
          </p:nvSpPr>
          <p:spPr bwMode="auto">
            <a:xfrm>
              <a:off x="1760" y="2991"/>
              <a:ext cx="0" cy="59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55" name="Text Box 71">
              <a:extLst>
                <a:ext uri="{FF2B5EF4-FFF2-40B4-BE49-F238E27FC236}">
                  <a16:creationId xmlns:a16="http://schemas.microsoft.com/office/drawing/2014/main" id="{2F3B4FC2-2463-4737-8B31-2EF5C64E55A7}"/>
                </a:ext>
              </a:extLst>
            </p:cNvPr>
            <p:cNvSpPr txBox="1">
              <a:spLocks noChangeArrowheads="1"/>
            </p:cNvSpPr>
            <p:nvPr/>
          </p:nvSpPr>
          <p:spPr bwMode="auto">
            <a:xfrm>
              <a:off x="1277" y="2695"/>
              <a:ext cx="42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rPr>
                <a:t>R</a:t>
              </a:r>
              <a:endParaRPr lang="en-US" altLang="zh-CN" sz="2400" b="1" i="0">
                <a:solidFill>
                  <a:schemeClr val="accent2"/>
                </a:solidFill>
                <a:latin typeface="Times New Roman" panose="02020603050405020304" pitchFamily="18" charset="0"/>
                <a:cs typeface="Times New Roman" panose="02020603050405020304" pitchFamily="18" charset="0"/>
              </a:endParaRPr>
            </a:p>
          </p:txBody>
        </p:sp>
        <p:sp>
          <p:nvSpPr>
            <p:cNvPr id="56356" name="Text Box 72">
              <a:extLst>
                <a:ext uri="{FF2B5EF4-FFF2-40B4-BE49-F238E27FC236}">
                  <a16:creationId xmlns:a16="http://schemas.microsoft.com/office/drawing/2014/main" id="{EE1FA779-7F8E-4CDC-9EFF-13A74E3F7C7C}"/>
                </a:ext>
              </a:extLst>
            </p:cNvPr>
            <p:cNvSpPr txBox="1">
              <a:spLocks noChangeArrowheads="1"/>
            </p:cNvSpPr>
            <p:nvPr/>
          </p:nvSpPr>
          <p:spPr bwMode="auto">
            <a:xfrm>
              <a:off x="969" y="3264"/>
              <a:ext cx="4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cs typeface="Times New Roman" panose="02020603050405020304" pitchFamily="18" charset="0"/>
                </a:rPr>
                <a:t>Z</a:t>
              </a:r>
              <a:endParaRPr lang="en-US" altLang="zh-CN" sz="2400" b="1" i="0">
                <a:solidFill>
                  <a:srgbClr val="FF5050"/>
                </a:solidFill>
                <a:latin typeface="Times New Roman" panose="02020603050405020304" pitchFamily="18" charset="0"/>
                <a:cs typeface="Times New Roman" panose="02020603050405020304" pitchFamily="18" charset="0"/>
              </a:endParaRPr>
            </a:p>
          </p:txBody>
        </p:sp>
        <p:sp>
          <p:nvSpPr>
            <p:cNvPr id="56357" name="Text Box 73">
              <a:extLst>
                <a:ext uri="{FF2B5EF4-FFF2-40B4-BE49-F238E27FC236}">
                  <a16:creationId xmlns:a16="http://schemas.microsoft.com/office/drawing/2014/main" id="{1B60E70B-E81E-47E0-ACC1-C28A83BE0500}"/>
                </a:ext>
              </a:extLst>
            </p:cNvPr>
            <p:cNvSpPr txBox="1">
              <a:spLocks noChangeArrowheads="1"/>
            </p:cNvSpPr>
            <p:nvPr/>
          </p:nvSpPr>
          <p:spPr bwMode="auto">
            <a:xfrm>
              <a:off x="768" y="2496"/>
              <a:ext cx="5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p>
          </p:txBody>
        </p:sp>
        <p:sp>
          <p:nvSpPr>
            <p:cNvPr id="56358" name="Text Box 74">
              <a:extLst>
                <a:ext uri="{FF2B5EF4-FFF2-40B4-BE49-F238E27FC236}">
                  <a16:creationId xmlns:a16="http://schemas.microsoft.com/office/drawing/2014/main" id="{F7A9C337-BC38-40D3-8ABD-B1BEC6CBB0B2}"/>
                </a:ext>
              </a:extLst>
            </p:cNvPr>
            <p:cNvSpPr txBox="1">
              <a:spLocks noChangeArrowheads="1"/>
            </p:cNvSpPr>
            <p:nvPr/>
          </p:nvSpPr>
          <p:spPr bwMode="auto">
            <a:xfrm>
              <a:off x="2122" y="2880"/>
              <a:ext cx="4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+1</a:t>
              </a:r>
            </a:p>
          </p:txBody>
        </p:sp>
        <p:sp>
          <p:nvSpPr>
            <p:cNvPr id="56359" name="Text Box 75">
              <a:extLst>
                <a:ext uri="{FF2B5EF4-FFF2-40B4-BE49-F238E27FC236}">
                  <a16:creationId xmlns:a16="http://schemas.microsoft.com/office/drawing/2014/main" id="{D3AA4DD5-6F8A-4C45-AE5E-448D83656ADC}"/>
                </a:ext>
              </a:extLst>
            </p:cNvPr>
            <p:cNvSpPr txBox="1">
              <a:spLocks noChangeArrowheads="1"/>
            </p:cNvSpPr>
            <p:nvPr/>
          </p:nvSpPr>
          <p:spPr bwMode="auto">
            <a:xfrm>
              <a:off x="432" y="2932"/>
              <a:ext cx="3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0</a:t>
              </a:r>
            </a:p>
          </p:txBody>
        </p:sp>
        <p:sp>
          <p:nvSpPr>
            <p:cNvPr id="56360" name="Text Box 76">
              <a:extLst>
                <a:ext uri="{FF2B5EF4-FFF2-40B4-BE49-F238E27FC236}">
                  <a16:creationId xmlns:a16="http://schemas.microsoft.com/office/drawing/2014/main" id="{2F9748CD-3510-4750-BB7D-37951D7C8D63}"/>
                </a:ext>
              </a:extLst>
            </p:cNvPr>
            <p:cNvSpPr txBox="1">
              <a:spLocks noChangeArrowheads="1"/>
            </p:cNvSpPr>
            <p:nvPr/>
          </p:nvSpPr>
          <p:spPr bwMode="auto">
            <a:xfrm>
              <a:off x="1795" y="3216"/>
              <a:ext cx="4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a:t>
              </a:r>
              <a:r>
                <a:rPr lang="en-US" altLang="zh-CN" sz="2400" b="1" i="0">
                  <a:solidFill>
                    <a:schemeClr val="accent2"/>
                  </a:solidFill>
                  <a:latin typeface="Times New Roman" panose="02020603050405020304" pitchFamily="18" charset="0"/>
                  <a:cs typeface="Times New Roman" panose="02020603050405020304" pitchFamily="18" charset="0"/>
                </a:rPr>
                <a:t>j</a:t>
              </a:r>
              <a:r>
                <a:rPr lang="en-US" altLang="zh-CN" sz="2400" b="1">
                  <a:solidFill>
                    <a:schemeClr val="accent2"/>
                  </a:solidFill>
                  <a:latin typeface="Times New Roman" panose="02020603050405020304" pitchFamily="18" charset="0"/>
                  <a:cs typeface="Times New Roman" panose="02020603050405020304" pitchFamily="18" charset="0"/>
                </a:rPr>
                <a:t>X</a:t>
              </a:r>
              <a:r>
                <a:rPr lang="en-US" altLang="zh-CN" sz="2400" b="1" baseline="-25000">
                  <a:solidFill>
                    <a:schemeClr val="accent2"/>
                  </a:solidFill>
                  <a:latin typeface="Times New Roman" panose="02020603050405020304" pitchFamily="18" charset="0"/>
                  <a:cs typeface="Times New Roman" panose="02020603050405020304" pitchFamily="18" charset="0"/>
                </a:rPr>
                <a:t>C</a:t>
              </a:r>
              <a:endParaRPr lang="en-US" altLang="zh-CN" sz="2400" b="1" baseline="-25000">
                <a:solidFill>
                  <a:schemeClr val="accent2"/>
                </a:solidFill>
                <a:latin typeface="Times New Roman" panose="02020603050405020304" pitchFamily="18" charset="0"/>
              </a:endParaRPr>
            </a:p>
          </p:txBody>
        </p:sp>
        <p:sp>
          <p:nvSpPr>
            <p:cNvPr id="56361" name="Line 77">
              <a:extLst>
                <a:ext uri="{FF2B5EF4-FFF2-40B4-BE49-F238E27FC236}">
                  <a16:creationId xmlns:a16="http://schemas.microsoft.com/office/drawing/2014/main" id="{5C4702D6-4AF4-4C13-B82B-1C4463F50D4F}"/>
                </a:ext>
              </a:extLst>
            </p:cNvPr>
            <p:cNvSpPr>
              <a:spLocks noChangeShapeType="1"/>
            </p:cNvSpPr>
            <p:nvPr/>
          </p:nvSpPr>
          <p:spPr bwMode="auto">
            <a:xfrm>
              <a:off x="673" y="2991"/>
              <a:ext cx="1026"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6330" name="Group 113">
            <a:extLst>
              <a:ext uri="{FF2B5EF4-FFF2-40B4-BE49-F238E27FC236}">
                <a16:creationId xmlns:a16="http://schemas.microsoft.com/office/drawing/2014/main" id="{8B811826-F669-4A20-BBB3-8062172B4AAB}"/>
              </a:ext>
            </a:extLst>
          </p:cNvPr>
          <p:cNvGrpSpPr>
            <a:grpSpLocks/>
          </p:cNvGrpSpPr>
          <p:nvPr/>
        </p:nvGrpSpPr>
        <p:grpSpPr bwMode="auto">
          <a:xfrm>
            <a:off x="4953000" y="3962400"/>
            <a:ext cx="3352800" cy="2743200"/>
            <a:chOff x="2880" y="2352"/>
            <a:chExt cx="2112" cy="1728"/>
          </a:xfrm>
        </p:grpSpPr>
        <p:sp>
          <p:nvSpPr>
            <p:cNvPr id="56336" name="Text Box 94">
              <a:extLst>
                <a:ext uri="{FF2B5EF4-FFF2-40B4-BE49-F238E27FC236}">
                  <a16:creationId xmlns:a16="http://schemas.microsoft.com/office/drawing/2014/main" id="{AF604206-B4A1-4310-AA0F-05C516693118}"/>
                </a:ext>
              </a:extLst>
            </p:cNvPr>
            <p:cNvSpPr txBox="1">
              <a:spLocks noChangeArrowheads="1"/>
            </p:cNvSpPr>
            <p:nvPr/>
          </p:nvSpPr>
          <p:spPr bwMode="auto">
            <a:xfrm>
              <a:off x="3456" y="379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t>(c)</a:t>
              </a:r>
            </a:p>
          </p:txBody>
        </p:sp>
        <p:sp>
          <p:nvSpPr>
            <p:cNvPr id="56337" name="Line 95">
              <a:extLst>
                <a:ext uri="{FF2B5EF4-FFF2-40B4-BE49-F238E27FC236}">
                  <a16:creationId xmlns:a16="http://schemas.microsoft.com/office/drawing/2014/main" id="{D8D19C51-6E61-435D-9A52-4054CBCD188A}"/>
                </a:ext>
              </a:extLst>
            </p:cNvPr>
            <p:cNvSpPr>
              <a:spLocks noChangeShapeType="1"/>
            </p:cNvSpPr>
            <p:nvPr/>
          </p:nvSpPr>
          <p:spPr bwMode="auto">
            <a:xfrm>
              <a:off x="2940" y="3493"/>
              <a:ext cx="163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8" name="Line 96">
              <a:extLst>
                <a:ext uri="{FF2B5EF4-FFF2-40B4-BE49-F238E27FC236}">
                  <a16:creationId xmlns:a16="http://schemas.microsoft.com/office/drawing/2014/main" id="{39E2DD9C-D028-485F-8E30-96FD07D07881}"/>
                </a:ext>
              </a:extLst>
            </p:cNvPr>
            <p:cNvSpPr>
              <a:spLocks noChangeShapeType="1"/>
            </p:cNvSpPr>
            <p:nvPr/>
          </p:nvSpPr>
          <p:spPr bwMode="auto">
            <a:xfrm flipV="1">
              <a:off x="3121" y="2444"/>
              <a:ext cx="0" cy="13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9" name="Line 97">
              <a:extLst>
                <a:ext uri="{FF2B5EF4-FFF2-40B4-BE49-F238E27FC236}">
                  <a16:creationId xmlns:a16="http://schemas.microsoft.com/office/drawing/2014/main" id="{80F70F34-DA4A-4EF4-A7C3-2665C37DDD9E}"/>
                </a:ext>
              </a:extLst>
            </p:cNvPr>
            <p:cNvSpPr>
              <a:spLocks noChangeShapeType="1"/>
            </p:cNvSpPr>
            <p:nvPr/>
          </p:nvSpPr>
          <p:spPr bwMode="auto">
            <a:xfrm flipV="1">
              <a:off x="3121" y="3024"/>
              <a:ext cx="815" cy="42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40" name="Text Box 102">
              <a:extLst>
                <a:ext uri="{FF2B5EF4-FFF2-40B4-BE49-F238E27FC236}">
                  <a16:creationId xmlns:a16="http://schemas.microsoft.com/office/drawing/2014/main" id="{B987CC4F-365E-40BC-BDD7-7701D5F3D786}"/>
                </a:ext>
              </a:extLst>
            </p:cNvPr>
            <p:cNvSpPr txBox="1">
              <a:spLocks noChangeArrowheads="1"/>
            </p:cNvSpPr>
            <p:nvPr/>
          </p:nvSpPr>
          <p:spPr bwMode="auto">
            <a:xfrm>
              <a:off x="3216" y="2352"/>
              <a:ext cx="5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p>
          </p:txBody>
        </p:sp>
        <p:sp>
          <p:nvSpPr>
            <p:cNvPr id="56341" name="Text Box 103">
              <a:extLst>
                <a:ext uri="{FF2B5EF4-FFF2-40B4-BE49-F238E27FC236}">
                  <a16:creationId xmlns:a16="http://schemas.microsoft.com/office/drawing/2014/main" id="{6D1E5F88-8D68-4094-AAAA-74092D138E08}"/>
                </a:ext>
              </a:extLst>
            </p:cNvPr>
            <p:cNvSpPr txBox="1">
              <a:spLocks noChangeArrowheads="1"/>
            </p:cNvSpPr>
            <p:nvPr/>
          </p:nvSpPr>
          <p:spPr bwMode="auto">
            <a:xfrm>
              <a:off x="4570" y="3382"/>
              <a:ext cx="4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+1</a:t>
              </a:r>
            </a:p>
          </p:txBody>
        </p:sp>
        <p:sp>
          <p:nvSpPr>
            <p:cNvPr id="56342" name="Text Box 104">
              <a:extLst>
                <a:ext uri="{FF2B5EF4-FFF2-40B4-BE49-F238E27FC236}">
                  <a16:creationId xmlns:a16="http://schemas.microsoft.com/office/drawing/2014/main" id="{E9D0FE68-9F60-4303-AC10-7C3C738EFD18}"/>
                </a:ext>
              </a:extLst>
            </p:cNvPr>
            <p:cNvSpPr txBox="1">
              <a:spLocks noChangeArrowheads="1"/>
            </p:cNvSpPr>
            <p:nvPr/>
          </p:nvSpPr>
          <p:spPr bwMode="auto">
            <a:xfrm>
              <a:off x="2880" y="3434"/>
              <a:ext cx="3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0</a:t>
              </a:r>
            </a:p>
          </p:txBody>
        </p:sp>
        <p:sp>
          <p:nvSpPr>
            <p:cNvPr id="56343" name="Text Box 105">
              <a:extLst>
                <a:ext uri="{FF2B5EF4-FFF2-40B4-BE49-F238E27FC236}">
                  <a16:creationId xmlns:a16="http://schemas.microsoft.com/office/drawing/2014/main" id="{0B442979-94D2-404C-B136-1E5CEC6F1EA3}"/>
                </a:ext>
              </a:extLst>
            </p:cNvPr>
            <p:cNvSpPr txBox="1">
              <a:spLocks noChangeArrowheads="1"/>
            </p:cNvSpPr>
            <p:nvPr/>
          </p:nvSpPr>
          <p:spPr bwMode="auto">
            <a:xfrm>
              <a:off x="4147" y="2592"/>
              <a:ext cx="3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cs typeface="Times New Roman" panose="02020603050405020304" pitchFamily="18" charset="0"/>
                </a:rPr>
                <a:t>Ì</a:t>
              </a:r>
              <a:r>
                <a:rPr lang="en-US" altLang="zh-CN" sz="2400" b="1">
                  <a:solidFill>
                    <a:schemeClr val="accent2"/>
                  </a:solidFill>
                  <a:latin typeface="Times New Roman" panose="02020603050405020304" pitchFamily="18" charset="0"/>
                  <a:cs typeface="Times New Roman" panose="02020603050405020304" pitchFamily="18" charset="0"/>
                </a:rPr>
                <a:t> </a:t>
              </a:r>
              <a:endParaRPr lang="en-US" altLang="zh-CN" sz="2400" b="1" baseline="-25000">
                <a:solidFill>
                  <a:schemeClr val="accent2"/>
                </a:solidFill>
                <a:latin typeface="Times New Roman" panose="02020603050405020304" pitchFamily="18" charset="0"/>
                <a:cs typeface="Times New Roman" panose="02020603050405020304" pitchFamily="18" charset="0"/>
              </a:endParaRPr>
            </a:p>
          </p:txBody>
        </p:sp>
        <p:sp>
          <p:nvSpPr>
            <p:cNvPr id="56344" name="Line 106">
              <a:extLst>
                <a:ext uri="{FF2B5EF4-FFF2-40B4-BE49-F238E27FC236}">
                  <a16:creationId xmlns:a16="http://schemas.microsoft.com/office/drawing/2014/main" id="{822DEB46-9953-40B1-B2EA-5BFD1581A62F}"/>
                </a:ext>
              </a:extLst>
            </p:cNvPr>
            <p:cNvSpPr>
              <a:spLocks noChangeShapeType="1"/>
            </p:cNvSpPr>
            <p:nvPr/>
          </p:nvSpPr>
          <p:spPr bwMode="auto">
            <a:xfrm>
              <a:off x="3121" y="3493"/>
              <a:ext cx="1026" cy="0"/>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45" name="Line 108">
              <a:extLst>
                <a:ext uri="{FF2B5EF4-FFF2-40B4-BE49-F238E27FC236}">
                  <a16:creationId xmlns:a16="http://schemas.microsoft.com/office/drawing/2014/main" id="{5ED5035D-672F-45BE-973D-AE9413A768B2}"/>
                </a:ext>
              </a:extLst>
            </p:cNvPr>
            <p:cNvSpPr>
              <a:spLocks noChangeShapeType="1"/>
            </p:cNvSpPr>
            <p:nvPr/>
          </p:nvSpPr>
          <p:spPr bwMode="auto">
            <a:xfrm flipV="1">
              <a:off x="3120" y="2721"/>
              <a:ext cx="1440" cy="783"/>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46" name="Rectangle 109">
              <a:extLst>
                <a:ext uri="{FF2B5EF4-FFF2-40B4-BE49-F238E27FC236}">
                  <a16:creationId xmlns:a16="http://schemas.microsoft.com/office/drawing/2014/main" id="{EC0DF6CD-FB0E-46ED-9CA1-C1443C6C6BAB}"/>
                </a:ext>
              </a:extLst>
            </p:cNvPr>
            <p:cNvSpPr>
              <a:spLocks noChangeArrowheads="1"/>
            </p:cNvSpPr>
            <p:nvPr/>
          </p:nvSpPr>
          <p:spPr bwMode="auto">
            <a:xfrm>
              <a:off x="3264" y="2928"/>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Ù</a:t>
              </a:r>
              <a:r>
                <a:rPr lang="en-US" altLang="zh-CN" sz="2400" b="1" i="0" baseline="-25000">
                  <a:solidFill>
                    <a:schemeClr val="accent2"/>
                  </a:solidFill>
                  <a:latin typeface="Times New Roman" panose="02020603050405020304" pitchFamily="18" charset="0"/>
                  <a:cs typeface="Times New Roman" panose="02020603050405020304" pitchFamily="18" charset="0"/>
                </a:rPr>
                <a:t>2</a:t>
              </a:r>
            </a:p>
          </p:txBody>
        </p:sp>
        <p:sp>
          <p:nvSpPr>
            <p:cNvPr id="56347" name="Line 110">
              <a:extLst>
                <a:ext uri="{FF2B5EF4-FFF2-40B4-BE49-F238E27FC236}">
                  <a16:creationId xmlns:a16="http://schemas.microsoft.com/office/drawing/2014/main" id="{B8E87817-006F-43F9-96EB-7BB336A15DCA}"/>
                </a:ext>
              </a:extLst>
            </p:cNvPr>
            <p:cNvSpPr>
              <a:spLocks noChangeShapeType="1"/>
            </p:cNvSpPr>
            <p:nvPr/>
          </p:nvSpPr>
          <p:spPr bwMode="auto">
            <a:xfrm>
              <a:off x="3936" y="3024"/>
              <a:ext cx="240" cy="48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48" name="Rectangle 111">
              <a:extLst>
                <a:ext uri="{FF2B5EF4-FFF2-40B4-BE49-F238E27FC236}">
                  <a16:creationId xmlns:a16="http://schemas.microsoft.com/office/drawing/2014/main" id="{5E4EBEE4-2BCD-4398-BE7C-206E6B515EBA}"/>
                </a:ext>
              </a:extLst>
            </p:cNvPr>
            <p:cNvSpPr>
              <a:spLocks noChangeArrowheads="1"/>
            </p:cNvSpPr>
            <p:nvPr/>
          </p:nvSpPr>
          <p:spPr bwMode="auto">
            <a:xfrm>
              <a:off x="4032" y="3072"/>
              <a:ext cx="3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Ù</a:t>
              </a:r>
              <a:r>
                <a:rPr lang="en-US" altLang="zh-CN" sz="2400" b="1" i="0" baseline="-25000">
                  <a:solidFill>
                    <a:schemeClr val="accent2"/>
                  </a:solidFill>
                  <a:latin typeface="Times New Roman" panose="02020603050405020304" pitchFamily="18" charset="0"/>
                  <a:cs typeface="Times New Roman" panose="02020603050405020304" pitchFamily="18" charset="0"/>
                </a:rPr>
                <a:t>C</a:t>
              </a:r>
            </a:p>
          </p:txBody>
        </p:sp>
        <p:sp>
          <p:nvSpPr>
            <p:cNvPr id="56349" name="Rectangle 112">
              <a:extLst>
                <a:ext uri="{FF2B5EF4-FFF2-40B4-BE49-F238E27FC236}">
                  <a16:creationId xmlns:a16="http://schemas.microsoft.com/office/drawing/2014/main" id="{78E453AA-8200-4534-B754-D0C87A3D9835}"/>
                </a:ext>
              </a:extLst>
            </p:cNvPr>
            <p:cNvSpPr>
              <a:spLocks noChangeArrowheads="1"/>
            </p:cNvSpPr>
            <p:nvPr/>
          </p:nvSpPr>
          <p:spPr bwMode="auto">
            <a:xfrm>
              <a:off x="3617" y="3504"/>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FF5050"/>
                  </a:solidFill>
                  <a:latin typeface="Times New Roman" panose="02020603050405020304" pitchFamily="18" charset="0"/>
                  <a:cs typeface="Times New Roman" panose="02020603050405020304" pitchFamily="18" charset="0"/>
                </a:rPr>
                <a:t>Ù</a:t>
              </a:r>
              <a:r>
                <a:rPr lang="en-US" altLang="zh-CN" sz="2400" b="1" i="0" baseline="-25000">
                  <a:solidFill>
                    <a:srgbClr val="FF5050"/>
                  </a:solidFill>
                  <a:latin typeface="Times New Roman" panose="02020603050405020304" pitchFamily="18" charset="0"/>
                  <a:cs typeface="Times New Roman" panose="02020603050405020304" pitchFamily="18" charset="0"/>
                </a:rPr>
                <a:t>1</a:t>
              </a:r>
            </a:p>
          </p:txBody>
        </p:sp>
      </p:grpSp>
      <p:sp>
        <p:nvSpPr>
          <p:cNvPr id="56331" name="Arc 114">
            <a:extLst>
              <a:ext uri="{FF2B5EF4-FFF2-40B4-BE49-F238E27FC236}">
                <a16:creationId xmlns:a16="http://schemas.microsoft.com/office/drawing/2014/main" id="{B4F35483-805F-424A-91B1-9B702DD32C01}"/>
              </a:ext>
            </a:extLst>
          </p:cNvPr>
          <p:cNvSpPr>
            <a:spLocks/>
          </p:cNvSpPr>
          <p:nvPr/>
        </p:nvSpPr>
        <p:spPr bwMode="auto">
          <a:xfrm flipV="1">
            <a:off x="1981200" y="4800600"/>
            <a:ext cx="152400" cy="304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Arc 115">
            <a:extLst>
              <a:ext uri="{FF2B5EF4-FFF2-40B4-BE49-F238E27FC236}">
                <a16:creationId xmlns:a16="http://schemas.microsoft.com/office/drawing/2014/main" id="{5666764C-E3F1-4E6A-BD0C-1140C18AC61F}"/>
              </a:ext>
            </a:extLst>
          </p:cNvPr>
          <p:cNvSpPr>
            <a:spLocks/>
          </p:cNvSpPr>
          <p:nvPr/>
        </p:nvSpPr>
        <p:spPr bwMode="auto">
          <a:xfrm>
            <a:off x="5791200" y="5486400"/>
            <a:ext cx="152400" cy="304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3" name="Text Box 116">
            <a:extLst>
              <a:ext uri="{FF2B5EF4-FFF2-40B4-BE49-F238E27FC236}">
                <a16:creationId xmlns:a16="http://schemas.microsoft.com/office/drawing/2014/main" id="{9C21FC9E-FBF8-465F-BBA7-2FBA60E233C1}"/>
              </a:ext>
            </a:extLst>
          </p:cNvPr>
          <p:cNvSpPr txBox="1">
            <a:spLocks noChangeArrowheads="1"/>
          </p:cNvSpPr>
          <p:nvPr/>
        </p:nvSpPr>
        <p:spPr bwMode="auto">
          <a:xfrm>
            <a:off x="7543800" y="32766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800" i="0"/>
          </a:p>
        </p:txBody>
      </p:sp>
      <p:sp>
        <p:nvSpPr>
          <p:cNvPr id="56334" name="Text Box 118">
            <a:extLst>
              <a:ext uri="{FF2B5EF4-FFF2-40B4-BE49-F238E27FC236}">
                <a16:creationId xmlns:a16="http://schemas.microsoft.com/office/drawing/2014/main" id="{0353F96C-7124-4A70-86F8-9DDFBAF54981}"/>
              </a:ext>
            </a:extLst>
          </p:cNvPr>
          <p:cNvSpPr txBox="1">
            <a:spLocks noChangeArrowheads="1"/>
          </p:cNvSpPr>
          <p:nvPr/>
        </p:nvSpPr>
        <p:spPr bwMode="auto">
          <a:xfrm>
            <a:off x="5943600" y="5334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cs typeface="Arial" panose="020B0604020202020204" pitchFamily="34" charset="0"/>
              </a:rPr>
              <a:t>φ</a:t>
            </a:r>
            <a:endParaRPr lang="en-US" altLang="zh-CN" sz="2400" b="1"/>
          </a:p>
        </p:txBody>
      </p:sp>
      <p:sp>
        <p:nvSpPr>
          <p:cNvPr id="56335" name="Text Box 119">
            <a:extLst>
              <a:ext uri="{FF2B5EF4-FFF2-40B4-BE49-F238E27FC236}">
                <a16:creationId xmlns:a16="http://schemas.microsoft.com/office/drawing/2014/main" id="{139EFC0A-9C50-49C9-A8DA-FB47D86B8545}"/>
              </a:ext>
            </a:extLst>
          </p:cNvPr>
          <p:cNvSpPr txBox="1">
            <a:spLocks noChangeArrowheads="1"/>
          </p:cNvSpPr>
          <p:nvPr/>
        </p:nvSpPr>
        <p:spPr bwMode="auto">
          <a:xfrm>
            <a:off x="2133600" y="48006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cs typeface="Arial" panose="020B0604020202020204" pitchFamily="34" charset="0"/>
              </a:rPr>
              <a:t>φ</a:t>
            </a:r>
            <a:endParaRPr lang="en-US" altLang="zh-CN" sz="2400" b="1"/>
          </a:p>
        </p:txBody>
      </p:sp>
    </p:spTree>
    <p:extLst>
      <p:ext uri="{BB962C8B-B14F-4D97-AF65-F5344CB8AC3E}">
        <p14:creationId xmlns:p14="http://schemas.microsoft.com/office/powerpoint/2010/main" val="4014074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a:extLst>
              <a:ext uri="{FF2B5EF4-FFF2-40B4-BE49-F238E27FC236}">
                <a16:creationId xmlns:a16="http://schemas.microsoft.com/office/drawing/2014/main" id="{0580C964-5DE0-4E3F-84B8-8221103A412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757C0B5-220D-443B-9148-9755E70A31A3}" type="slidenum">
              <a:rPr lang="en-US" altLang="zh-CN" sz="1400" smtClean="0"/>
              <a:pPr>
                <a:spcBef>
                  <a:spcPct val="0"/>
                </a:spcBef>
                <a:buFontTx/>
                <a:buNone/>
              </a:pPr>
              <a:t>59</a:t>
            </a:fld>
            <a:endParaRPr lang="en-US" altLang="zh-CN" sz="1400"/>
          </a:p>
        </p:txBody>
      </p:sp>
      <p:sp>
        <p:nvSpPr>
          <p:cNvPr id="242690" name="Rectangle 2">
            <a:extLst>
              <a:ext uri="{FF2B5EF4-FFF2-40B4-BE49-F238E27FC236}">
                <a16:creationId xmlns:a16="http://schemas.microsoft.com/office/drawing/2014/main" id="{42ABC0C0-799B-4934-82EC-CB44BE8F6B8B}"/>
              </a:ext>
            </a:extLst>
          </p:cNvPr>
          <p:cNvSpPr>
            <a:spLocks noChangeArrowheads="1"/>
          </p:cNvSpPr>
          <p:nvPr/>
        </p:nvSpPr>
        <p:spPr bwMode="auto">
          <a:xfrm>
            <a:off x="381000" y="457200"/>
            <a:ext cx="8534400" cy="2392363"/>
          </a:xfrm>
          <a:prstGeom prst="rect">
            <a:avLst/>
          </a:prstGeom>
          <a:noFill/>
          <a:ln>
            <a:noFill/>
          </a:ln>
          <a:effectLst/>
        </p:spPr>
        <p:txBody>
          <a:bodyPr>
            <a:spAutoFit/>
          </a:bodyPr>
          <a:lstStyle/>
          <a:p>
            <a:pPr eaLnBrk="1" hangingPunct="1">
              <a:lnSpc>
                <a:spcPct val="120000"/>
              </a:lnSpc>
              <a:spcBef>
                <a:spcPct val="10000"/>
              </a:spcBef>
              <a:defRPr/>
            </a:pP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3-8]  </a:t>
            </a:r>
            <a:r>
              <a:rPr kumimoji="1" lang="zh-CN" altLang="en-US" sz="2400" b="1" i="0">
                <a:effectLst>
                  <a:outerShdw blurRad="38100" dist="38100" dir="2700000" algn="tl">
                    <a:srgbClr val="C0C0C0"/>
                  </a:outerShdw>
                </a:effectLst>
                <a:latin typeface="Times New Roman" panose="02020603050405020304" pitchFamily="18" charset="0"/>
              </a:rPr>
              <a:t>图中</a:t>
            </a:r>
            <a:r>
              <a:rPr kumimoji="1" lang="en-US" altLang="zh-CN" sz="2400" b="1">
                <a:effectLst>
                  <a:outerShdw blurRad="38100" dist="38100" dir="2700000" algn="tl">
                    <a:srgbClr val="C0C0C0"/>
                  </a:outerShdw>
                </a:effectLst>
                <a:latin typeface="Times New Roman" panose="02020603050405020304" pitchFamily="18" charset="0"/>
              </a:rPr>
              <a:t>R=</a:t>
            </a:r>
            <a:r>
              <a:rPr kumimoji="1" lang="en-US" altLang="zh-CN" sz="2400" b="1" i="0">
                <a:effectLst>
                  <a:outerShdw blurRad="38100" dist="38100" dir="2700000" algn="tl">
                    <a:srgbClr val="C0C0C0"/>
                  </a:outerShdw>
                </a:effectLst>
                <a:latin typeface="Times New Roman" panose="02020603050405020304" pitchFamily="18" charset="0"/>
              </a:rPr>
              <a:t>10</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sz="2400" b="1" i="0">
                <a:effectLst>
                  <a:outerShdw blurRad="38100" dist="38100" dir="2700000" algn="tl">
                    <a:srgbClr val="C0C0C0"/>
                  </a:outerShdw>
                </a:effectLst>
                <a:latin typeface="Times New Roman" panose="02020603050405020304" pitchFamily="18" charset="0"/>
              </a:rPr>
              <a:t>, </a:t>
            </a:r>
            <a:r>
              <a:rPr kumimoji="1" lang="en-US" altLang="zh-CN" sz="2400" b="1">
                <a:effectLst>
                  <a:outerShdw blurRad="38100" dist="38100" dir="2700000" algn="tl">
                    <a:srgbClr val="C0C0C0"/>
                  </a:outerShdw>
                </a:effectLst>
                <a:latin typeface="Times New Roman" panose="02020603050405020304" pitchFamily="18" charset="0"/>
              </a:rPr>
              <a:t>X</a:t>
            </a:r>
            <a:r>
              <a:rPr kumimoji="1" lang="en-US" altLang="zh-CN" sz="2400" b="1" baseline="-25000">
                <a:effectLst>
                  <a:outerShdw blurRad="38100" dist="38100" dir="2700000" algn="tl">
                    <a:srgbClr val="C0C0C0"/>
                  </a:outerShdw>
                </a:effectLst>
                <a:latin typeface="Times New Roman" panose="02020603050405020304" pitchFamily="18" charset="0"/>
              </a:rPr>
              <a:t>L</a:t>
            </a:r>
            <a:r>
              <a:rPr kumimoji="1" lang="en-US" altLang="zh-CN" sz="2400" b="1" i="0">
                <a:effectLst>
                  <a:outerShdw blurRad="38100" dist="38100" dir="2700000" algn="tl">
                    <a:srgbClr val="C0C0C0"/>
                  </a:outerShdw>
                </a:effectLst>
                <a:latin typeface="Times New Roman" panose="02020603050405020304" pitchFamily="18" charset="0"/>
              </a:rPr>
              <a:t>=15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a:effectLst>
                  <a:outerShdw blurRad="38100" dist="38100" dir="2700000" algn="tl">
                    <a:srgbClr val="C0C0C0"/>
                  </a:outerShdw>
                </a:effectLst>
                <a:latin typeface="Times New Roman" panose="02020603050405020304" pitchFamily="18" charset="0"/>
              </a:rPr>
              <a:t>X</a:t>
            </a:r>
            <a:r>
              <a:rPr kumimoji="1" lang="en-US" altLang="zh-CN" sz="2400" b="1" baseline="-25000">
                <a:effectLst>
                  <a:outerShdw blurRad="38100" dist="38100" dir="2700000" algn="tl">
                    <a:srgbClr val="C0C0C0"/>
                  </a:outerShdw>
                </a:effectLst>
                <a:latin typeface="Times New Roman" panose="02020603050405020304" pitchFamily="18" charset="0"/>
              </a:rPr>
              <a:t>C</a:t>
            </a:r>
            <a:r>
              <a:rPr kumimoji="1" lang="en-US" altLang="zh-CN" sz="2400" b="1" i="0">
                <a:effectLst>
                  <a:outerShdw blurRad="38100" dist="38100" dir="2700000" algn="tl">
                    <a:srgbClr val="C0C0C0"/>
                  </a:outerShdw>
                </a:effectLst>
                <a:latin typeface="Times New Roman" panose="02020603050405020304" pitchFamily="18" charset="0"/>
              </a:rPr>
              <a:t>=8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sz="2400" b="1" i="0">
                <a:effectLst>
                  <a:outerShdw blurRad="38100" dist="38100" dir="2700000" algn="tl">
                    <a:srgbClr val="C0C0C0"/>
                  </a:outerShdw>
                </a:effectLst>
                <a:latin typeface="Times New Roman" panose="02020603050405020304" pitchFamily="18" charset="0"/>
              </a:rPr>
              <a:t>,  </a:t>
            </a:r>
            <a:r>
              <a:rPr kumimoji="1" lang="zh-CN" altLang="en-US" sz="2400" b="1" i="0">
                <a:effectLst>
                  <a:outerShdw blurRad="38100" dist="38100" dir="2700000" algn="tl">
                    <a:srgbClr val="C0C0C0"/>
                  </a:outerShdw>
                </a:effectLst>
                <a:latin typeface="Times New Roman" panose="02020603050405020304" pitchFamily="18" charset="0"/>
              </a:rPr>
              <a:t>电路端电压</a:t>
            </a:r>
            <a:r>
              <a:rPr lang="en-US" altLang="zh-CN" sz="2400" b="1">
                <a:latin typeface="Times New Roman" panose="02020603050405020304" pitchFamily="18" charset="0"/>
                <a:cs typeface="Times New Roman" panose="02020603050405020304" pitchFamily="18" charset="0"/>
              </a:rPr>
              <a:t>Ù</a:t>
            </a:r>
            <a:r>
              <a:rPr kumimoji="1" lang="en-US" altLang="zh-CN" sz="2400" b="1" i="0">
                <a:effectLst>
                  <a:outerShdw blurRad="38100" dist="38100" dir="2700000" algn="tl">
                    <a:srgbClr val="C0C0C0"/>
                  </a:outerShdw>
                </a:effectLst>
                <a:latin typeface="Times New Roman" panose="02020603050405020304" pitchFamily="18" charset="0"/>
              </a:rPr>
              <a:t>=120</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0</a:t>
            </a:r>
            <a:r>
              <a:rPr kumimoji="1" lang="en-US" altLang="zh-CN" sz="2400" b="1" i="0" baseline="30000">
                <a:effectLst>
                  <a:outerShdw blurRad="38100" dist="38100" dir="2700000" algn="tl">
                    <a:srgbClr val="C0C0C0"/>
                  </a:outerShdw>
                </a:effectLst>
                <a:latin typeface="Times New Roman" panose="02020603050405020304" pitchFamily="18" charset="0"/>
              </a:rPr>
              <a:t>0</a:t>
            </a:r>
            <a:r>
              <a:rPr kumimoji="1" lang="en-US" altLang="zh-CN" sz="2400" b="1" i="0">
                <a:effectLst>
                  <a:outerShdw blurRad="38100" dist="38100" dir="2700000" algn="tl">
                    <a:srgbClr val="C0C0C0"/>
                  </a:outerShdw>
                </a:effectLst>
                <a:latin typeface="Times New Roman" panose="02020603050405020304" pitchFamily="18" charset="0"/>
              </a:rPr>
              <a:t>V, </a:t>
            </a:r>
            <a:r>
              <a:rPr kumimoji="1" lang="zh-CN" altLang="en-US" sz="2400" b="1" i="0">
                <a:effectLst>
                  <a:outerShdw blurRad="38100" dist="38100" dir="2700000" algn="tl">
                    <a:srgbClr val="C0C0C0"/>
                  </a:outerShdw>
                </a:effectLst>
                <a:latin typeface="Times New Roman" panose="02020603050405020304" pitchFamily="18" charset="0"/>
              </a:rPr>
              <a:t>求</a:t>
            </a:r>
          </a:p>
          <a:p>
            <a:pPr eaLnBrk="1" hangingPunct="1">
              <a:lnSpc>
                <a:spcPct val="120000"/>
              </a:lnSpc>
              <a:spcBef>
                <a:spcPct val="10000"/>
              </a:spcBef>
              <a:defRPr/>
            </a:pPr>
            <a:r>
              <a:rPr kumimoji="1" lang="zh-CN" altLang="en-US" sz="2400" b="1" i="0">
                <a:effectLst>
                  <a:outerShdw blurRad="38100" dist="38100" dir="2700000" algn="tl">
                    <a:srgbClr val="C0C0C0"/>
                  </a:outerShdw>
                </a:effectLst>
                <a:latin typeface="宋体" panose="02010600030101010101" pitchFamily="2" charset="-122"/>
              </a:rPr>
              <a:t>（</a:t>
            </a:r>
            <a:r>
              <a:rPr kumimoji="1" lang="en-US" altLang="zh-CN" sz="2400" b="1" i="0">
                <a:effectLst>
                  <a:outerShdw blurRad="38100" dist="38100" dir="2700000" algn="tl">
                    <a:srgbClr val="C0C0C0"/>
                  </a:outerShdw>
                </a:effectLst>
                <a:latin typeface="宋体" panose="02010600030101010101" pitchFamily="2" charset="-122"/>
              </a:rPr>
              <a:t>1</a:t>
            </a:r>
            <a:r>
              <a:rPr kumimoji="1" lang="zh-CN" altLang="en-US" sz="2400" b="1" i="0">
                <a:effectLst>
                  <a:outerShdw blurRad="38100" dist="38100" dir="2700000" algn="tl">
                    <a:srgbClr val="C0C0C0"/>
                  </a:outerShdw>
                </a:effectLst>
                <a:latin typeface="宋体" panose="02010600030101010101" pitchFamily="2" charset="-122"/>
              </a:rPr>
              <a:t>）</a:t>
            </a:r>
            <a:r>
              <a:rPr kumimoji="1" lang="zh-CN" altLang="en-US" sz="2400" b="1">
                <a:effectLst>
                  <a:outerShdw blurRad="38100" dist="38100" dir="2700000" algn="tl">
                    <a:srgbClr val="C0C0C0"/>
                  </a:outerShdw>
                </a:effectLst>
                <a:latin typeface="Times New Roman" panose="02020603050405020304" pitchFamily="18" charset="0"/>
              </a:rPr>
              <a:t> </a:t>
            </a:r>
            <a:r>
              <a:rPr kumimoji="1" lang="zh-CN" altLang="en-US" sz="2400" b="1" i="0">
                <a:effectLst>
                  <a:outerShdw blurRad="38100" dist="38100" dir="2700000" algn="tl">
                    <a:srgbClr val="C0C0C0"/>
                  </a:outerShdw>
                </a:effectLst>
                <a:latin typeface="Times New Roman" panose="02020603050405020304" pitchFamily="18" charset="0"/>
              </a:rPr>
              <a:t>电流</a:t>
            </a: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R</a:t>
            </a:r>
            <a:r>
              <a:rPr lang="zh-CN" altLang="en-US" sz="2400" b="1" i="0">
                <a:latin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L</a:t>
            </a:r>
            <a:r>
              <a:rPr lang="en-US" altLang="zh-CN" sz="2400" b="1">
                <a:latin typeface="Times New Roman" panose="02020603050405020304" pitchFamily="18" charset="0"/>
                <a:cs typeface="Times New Roman" panose="02020603050405020304" pitchFamily="18" charset="0"/>
              </a:rPr>
              <a:t> </a:t>
            </a:r>
            <a:r>
              <a:rPr lang="zh-CN" altLang="en-US" sz="2400" b="1" i="0">
                <a:latin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C</a:t>
            </a:r>
            <a:r>
              <a:rPr lang="en-US" altLang="zh-CN" sz="2400" b="1">
                <a:latin typeface="Times New Roman" panose="02020603050405020304" pitchFamily="18" charset="0"/>
                <a:cs typeface="Times New Roman" panose="02020603050405020304" pitchFamily="18" charset="0"/>
              </a:rPr>
              <a:t> </a:t>
            </a:r>
            <a:r>
              <a:rPr kumimoji="1" lang="zh-CN" altLang="en-US" sz="2400" b="1" i="0">
                <a:effectLst>
                  <a:outerShdw blurRad="38100" dist="38100" dir="2700000" algn="tl">
                    <a:srgbClr val="C0C0C0"/>
                  </a:outerShdw>
                </a:effectLst>
                <a:latin typeface="Times New Roman" panose="02020603050405020304" pitchFamily="18" charset="0"/>
              </a:rPr>
              <a:t>和</a:t>
            </a:r>
            <a:r>
              <a:rPr lang="en-US" altLang="zh-CN" sz="2400" b="1">
                <a:latin typeface="Times New Roman" panose="02020603050405020304" pitchFamily="18" charset="0"/>
                <a:cs typeface="Times New Roman" panose="02020603050405020304" pitchFamily="18" charset="0"/>
              </a:rPr>
              <a:t>Ì</a:t>
            </a:r>
            <a:r>
              <a:rPr kumimoji="1" lang="en-US" altLang="zh-CN" sz="2400" b="1" i="0">
                <a:effectLst>
                  <a:outerShdw blurRad="38100" dist="38100" dir="2700000" algn="tl">
                    <a:srgbClr val="C0C0C0"/>
                  </a:outerShdw>
                </a:effectLst>
                <a:latin typeface="Times New Roman" panose="02020603050405020304" pitchFamily="18" charset="0"/>
              </a:rPr>
              <a:t> </a:t>
            </a:r>
            <a:r>
              <a:rPr kumimoji="1" lang="zh-CN" altLang="en-US" sz="2400" b="1" i="0">
                <a:effectLst>
                  <a:outerShdw blurRad="38100" dist="38100" dir="2700000" algn="tl">
                    <a:srgbClr val="C0C0C0"/>
                  </a:outerShdw>
                </a:effectLst>
                <a:latin typeface="Times New Roman" panose="02020603050405020304" pitchFamily="18" charset="0"/>
              </a:rPr>
              <a:t>；</a:t>
            </a:r>
          </a:p>
          <a:p>
            <a:pPr eaLnBrk="1" hangingPunct="1">
              <a:lnSpc>
                <a:spcPct val="120000"/>
              </a:lnSpc>
              <a:spcBef>
                <a:spcPct val="10000"/>
              </a:spcBef>
              <a:defRPr/>
            </a:pP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2</a:t>
            </a:r>
            <a:r>
              <a:rPr kumimoji="1" lang="zh-CN" altLang="en-US" sz="2400" b="1" i="0">
                <a:effectLst>
                  <a:outerShdw blurRad="38100" dist="38100" dir="2700000" algn="tl">
                    <a:srgbClr val="C0C0C0"/>
                  </a:outerShdw>
                </a:effectLst>
                <a:latin typeface="Times New Roman" panose="02020603050405020304" pitchFamily="18" charset="0"/>
              </a:rPr>
              <a:t>）画出相量图；</a:t>
            </a:r>
          </a:p>
          <a:p>
            <a:pPr eaLnBrk="1" hangingPunct="1">
              <a:lnSpc>
                <a:spcPct val="120000"/>
              </a:lnSpc>
              <a:spcBef>
                <a:spcPct val="10000"/>
              </a:spcBef>
              <a:defRPr/>
            </a:pP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3</a:t>
            </a:r>
            <a:r>
              <a:rPr kumimoji="1" lang="zh-CN" altLang="en-US" sz="2400" b="1" i="0">
                <a:effectLst>
                  <a:outerShdw blurRad="38100" dist="38100" dir="2700000" algn="tl">
                    <a:srgbClr val="C0C0C0"/>
                  </a:outerShdw>
                </a:effectLst>
                <a:latin typeface="Times New Roman" panose="02020603050405020304" pitchFamily="18" charset="0"/>
              </a:rPr>
              <a:t>）电路的等效阻抗和等效导纳。</a:t>
            </a:r>
          </a:p>
        </p:txBody>
      </p:sp>
      <p:grpSp>
        <p:nvGrpSpPr>
          <p:cNvPr id="61444" name="Group 118">
            <a:extLst>
              <a:ext uri="{FF2B5EF4-FFF2-40B4-BE49-F238E27FC236}">
                <a16:creationId xmlns:a16="http://schemas.microsoft.com/office/drawing/2014/main" id="{E7278695-23F6-488A-81B9-D3997D65C6C5}"/>
              </a:ext>
            </a:extLst>
          </p:cNvPr>
          <p:cNvGrpSpPr>
            <a:grpSpLocks/>
          </p:cNvGrpSpPr>
          <p:nvPr/>
        </p:nvGrpSpPr>
        <p:grpSpPr bwMode="auto">
          <a:xfrm>
            <a:off x="5486400" y="914400"/>
            <a:ext cx="3429000" cy="2055813"/>
            <a:chOff x="3312" y="2448"/>
            <a:chExt cx="2160" cy="1295"/>
          </a:xfrm>
        </p:grpSpPr>
        <p:grpSp>
          <p:nvGrpSpPr>
            <p:cNvPr id="61449" name="Group 82">
              <a:extLst>
                <a:ext uri="{FF2B5EF4-FFF2-40B4-BE49-F238E27FC236}">
                  <a16:creationId xmlns:a16="http://schemas.microsoft.com/office/drawing/2014/main" id="{E1C2BB41-F840-4052-AB0D-81E39C5163B2}"/>
                </a:ext>
              </a:extLst>
            </p:cNvPr>
            <p:cNvGrpSpPr>
              <a:grpSpLocks/>
            </p:cNvGrpSpPr>
            <p:nvPr/>
          </p:nvGrpSpPr>
          <p:grpSpPr bwMode="auto">
            <a:xfrm>
              <a:off x="3388" y="2736"/>
              <a:ext cx="1892" cy="1007"/>
              <a:chOff x="1964" y="3339"/>
              <a:chExt cx="4730" cy="2519"/>
            </a:xfrm>
          </p:grpSpPr>
          <p:sp>
            <p:nvSpPr>
              <p:cNvPr id="61458" name="Line 83">
                <a:extLst>
                  <a:ext uri="{FF2B5EF4-FFF2-40B4-BE49-F238E27FC236}">
                    <a16:creationId xmlns:a16="http://schemas.microsoft.com/office/drawing/2014/main" id="{3470A65C-8E7A-4790-ADE7-4818D5148101}"/>
                  </a:ext>
                </a:extLst>
              </p:cNvPr>
              <p:cNvSpPr>
                <a:spLocks noChangeShapeType="1"/>
              </p:cNvSpPr>
              <p:nvPr/>
            </p:nvSpPr>
            <p:spPr bwMode="auto">
              <a:xfrm flipV="1">
                <a:off x="2020" y="3343"/>
                <a:ext cx="4436" cy="1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59" name="Line 84">
                <a:extLst>
                  <a:ext uri="{FF2B5EF4-FFF2-40B4-BE49-F238E27FC236}">
                    <a16:creationId xmlns:a16="http://schemas.microsoft.com/office/drawing/2014/main" id="{73A27AF5-856D-4952-A6BA-4F029BE7EFCA}"/>
                  </a:ext>
                </a:extLst>
              </p:cNvPr>
              <p:cNvSpPr>
                <a:spLocks noChangeShapeType="1"/>
              </p:cNvSpPr>
              <p:nvPr/>
            </p:nvSpPr>
            <p:spPr bwMode="auto">
              <a:xfrm>
                <a:off x="3531" y="3358"/>
                <a:ext cx="0" cy="247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60" name="Rectangle 85">
                <a:extLst>
                  <a:ext uri="{FF2B5EF4-FFF2-40B4-BE49-F238E27FC236}">
                    <a16:creationId xmlns:a16="http://schemas.microsoft.com/office/drawing/2014/main" id="{BA7FCA2A-114E-470E-A623-529A77C0AE54}"/>
                  </a:ext>
                </a:extLst>
              </p:cNvPr>
              <p:cNvSpPr>
                <a:spLocks noChangeArrowheads="1"/>
              </p:cNvSpPr>
              <p:nvPr/>
            </p:nvSpPr>
            <p:spPr bwMode="auto">
              <a:xfrm>
                <a:off x="3419" y="4334"/>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61461" name="Group 86">
                <a:extLst>
                  <a:ext uri="{FF2B5EF4-FFF2-40B4-BE49-F238E27FC236}">
                    <a16:creationId xmlns:a16="http://schemas.microsoft.com/office/drawing/2014/main" id="{56BAD24A-B93C-4F9F-9448-6DBF6310DD74}"/>
                  </a:ext>
                </a:extLst>
              </p:cNvPr>
              <p:cNvGrpSpPr>
                <a:grpSpLocks/>
              </p:cNvGrpSpPr>
              <p:nvPr/>
            </p:nvGrpSpPr>
            <p:grpSpPr bwMode="auto">
              <a:xfrm>
                <a:off x="4651" y="3624"/>
                <a:ext cx="511" cy="2219"/>
                <a:chOff x="2091" y="573"/>
                <a:chExt cx="220" cy="907"/>
              </a:xfrm>
            </p:grpSpPr>
            <p:sp>
              <p:nvSpPr>
                <p:cNvPr id="61478" name="Line 87">
                  <a:extLst>
                    <a:ext uri="{FF2B5EF4-FFF2-40B4-BE49-F238E27FC236}">
                      <a16:creationId xmlns:a16="http://schemas.microsoft.com/office/drawing/2014/main" id="{849AFC01-F786-497F-8B12-D9111855F79E}"/>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9" name="Oval 88">
                  <a:extLst>
                    <a:ext uri="{FF2B5EF4-FFF2-40B4-BE49-F238E27FC236}">
                      <a16:creationId xmlns:a16="http://schemas.microsoft.com/office/drawing/2014/main" id="{05AF49A1-3263-405E-8DA7-11E1C5E3E42D}"/>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1480" name="Oval 89">
                  <a:extLst>
                    <a:ext uri="{FF2B5EF4-FFF2-40B4-BE49-F238E27FC236}">
                      <a16:creationId xmlns:a16="http://schemas.microsoft.com/office/drawing/2014/main" id="{CA643217-0312-437B-871B-69D4FD204A9A}"/>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1481" name="Oval 90">
                  <a:extLst>
                    <a:ext uri="{FF2B5EF4-FFF2-40B4-BE49-F238E27FC236}">
                      <a16:creationId xmlns:a16="http://schemas.microsoft.com/office/drawing/2014/main" id="{25C9512C-8FA6-45E7-8D2D-0DBC566E4587}"/>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1482" name="Rectangle 91">
                  <a:extLst>
                    <a:ext uri="{FF2B5EF4-FFF2-40B4-BE49-F238E27FC236}">
                      <a16:creationId xmlns:a16="http://schemas.microsoft.com/office/drawing/2014/main" id="{E686678D-6C2A-48B6-9AC1-471EA5F0B26D}"/>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1462" name="Line 92">
                <a:extLst>
                  <a:ext uri="{FF2B5EF4-FFF2-40B4-BE49-F238E27FC236}">
                    <a16:creationId xmlns:a16="http://schemas.microsoft.com/office/drawing/2014/main" id="{871CF337-AB82-4BF0-BC51-4856AD92494D}"/>
                  </a:ext>
                </a:extLst>
              </p:cNvPr>
              <p:cNvSpPr>
                <a:spLocks noChangeShapeType="1"/>
              </p:cNvSpPr>
              <p:nvPr/>
            </p:nvSpPr>
            <p:spPr bwMode="auto">
              <a:xfrm>
                <a:off x="2048" y="5858"/>
                <a:ext cx="436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63" name="Line 93">
                <a:extLst>
                  <a:ext uri="{FF2B5EF4-FFF2-40B4-BE49-F238E27FC236}">
                    <a16:creationId xmlns:a16="http://schemas.microsoft.com/office/drawing/2014/main" id="{DEE57E6C-5E6C-4318-89B7-823A483D3BED}"/>
                  </a:ext>
                </a:extLst>
              </p:cNvPr>
              <p:cNvSpPr>
                <a:spLocks noChangeShapeType="1"/>
              </p:cNvSpPr>
              <p:nvPr/>
            </p:nvSpPr>
            <p:spPr bwMode="auto">
              <a:xfrm>
                <a:off x="6441" y="3358"/>
                <a:ext cx="0" cy="76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1464" name="Group 94">
                <a:extLst>
                  <a:ext uri="{FF2B5EF4-FFF2-40B4-BE49-F238E27FC236}">
                    <a16:creationId xmlns:a16="http://schemas.microsoft.com/office/drawing/2014/main" id="{C05065E8-15B8-4865-8759-A63310E214A9}"/>
                  </a:ext>
                </a:extLst>
              </p:cNvPr>
              <p:cNvGrpSpPr>
                <a:grpSpLocks/>
              </p:cNvGrpSpPr>
              <p:nvPr/>
            </p:nvGrpSpPr>
            <p:grpSpPr bwMode="auto">
              <a:xfrm>
                <a:off x="6162" y="3800"/>
                <a:ext cx="532" cy="1466"/>
                <a:chOff x="5264" y="3679"/>
                <a:chExt cx="418" cy="1090"/>
              </a:xfrm>
            </p:grpSpPr>
            <p:sp>
              <p:nvSpPr>
                <p:cNvPr id="61474" name="Line 95">
                  <a:extLst>
                    <a:ext uri="{FF2B5EF4-FFF2-40B4-BE49-F238E27FC236}">
                      <a16:creationId xmlns:a16="http://schemas.microsoft.com/office/drawing/2014/main" id="{EBEAB950-8B91-4303-8612-478F748A77E5}"/>
                    </a:ext>
                  </a:extLst>
                </p:cNvPr>
                <p:cNvSpPr>
                  <a:spLocks noChangeShapeType="1"/>
                </p:cNvSpPr>
                <p:nvPr/>
              </p:nvSpPr>
              <p:spPr bwMode="auto">
                <a:xfrm>
                  <a:off x="5264" y="4197"/>
                  <a:ext cx="41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5" name="Line 96">
                  <a:extLst>
                    <a:ext uri="{FF2B5EF4-FFF2-40B4-BE49-F238E27FC236}">
                      <a16:creationId xmlns:a16="http://schemas.microsoft.com/office/drawing/2014/main" id="{80FB84BF-7E88-4C38-891E-7CCBEC4FE02C}"/>
                    </a:ext>
                  </a:extLst>
                </p:cNvPr>
                <p:cNvSpPr>
                  <a:spLocks noChangeShapeType="1"/>
                </p:cNvSpPr>
                <p:nvPr/>
              </p:nvSpPr>
              <p:spPr bwMode="auto">
                <a:xfrm flipH="1">
                  <a:off x="5484" y="3679"/>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6" name="Line 97">
                  <a:extLst>
                    <a:ext uri="{FF2B5EF4-FFF2-40B4-BE49-F238E27FC236}">
                      <a16:creationId xmlns:a16="http://schemas.microsoft.com/office/drawing/2014/main" id="{9E70689F-15FC-4673-86BD-F916D5A0869C}"/>
                    </a:ext>
                  </a:extLst>
                </p:cNvPr>
                <p:cNvSpPr>
                  <a:spLocks noChangeShapeType="1"/>
                </p:cNvSpPr>
                <p:nvPr/>
              </p:nvSpPr>
              <p:spPr bwMode="auto">
                <a:xfrm flipH="1">
                  <a:off x="5484" y="4318"/>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7" name="Line 98">
                  <a:extLst>
                    <a:ext uri="{FF2B5EF4-FFF2-40B4-BE49-F238E27FC236}">
                      <a16:creationId xmlns:a16="http://schemas.microsoft.com/office/drawing/2014/main" id="{7EF65A5F-BD38-409E-BFCF-BF7015CE0B59}"/>
                    </a:ext>
                  </a:extLst>
                </p:cNvPr>
                <p:cNvSpPr>
                  <a:spLocks noChangeShapeType="1"/>
                </p:cNvSpPr>
                <p:nvPr/>
              </p:nvSpPr>
              <p:spPr bwMode="auto">
                <a:xfrm>
                  <a:off x="5264" y="4318"/>
                  <a:ext cx="418"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465" name="Line 99">
                <a:extLst>
                  <a:ext uri="{FF2B5EF4-FFF2-40B4-BE49-F238E27FC236}">
                    <a16:creationId xmlns:a16="http://schemas.microsoft.com/office/drawing/2014/main" id="{933E2EF1-77C9-4B63-8498-11CA4CED32FC}"/>
                  </a:ext>
                </a:extLst>
              </p:cNvPr>
              <p:cNvSpPr>
                <a:spLocks noChangeShapeType="1"/>
              </p:cNvSpPr>
              <p:nvPr/>
            </p:nvSpPr>
            <p:spPr bwMode="auto">
              <a:xfrm>
                <a:off x="6430" y="5074"/>
                <a:ext cx="0" cy="76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66" name="Line 100">
                <a:extLst>
                  <a:ext uri="{FF2B5EF4-FFF2-40B4-BE49-F238E27FC236}">
                    <a16:creationId xmlns:a16="http://schemas.microsoft.com/office/drawing/2014/main" id="{ED24A32E-1D2A-4FBC-8B6E-B0ACEB3844C3}"/>
                  </a:ext>
                </a:extLst>
              </p:cNvPr>
              <p:cNvSpPr>
                <a:spLocks noChangeShapeType="1"/>
              </p:cNvSpPr>
              <p:nvPr/>
            </p:nvSpPr>
            <p:spPr bwMode="auto">
              <a:xfrm>
                <a:off x="4945" y="3343"/>
                <a:ext cx="0" cy="50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67" name="Line 101">
                <a:extLst>
                  <a:ext uri="{FF2B5EF4-FFF2-40B4-BE49-F238E27FC236}">
                    <a16:creationId xmlns:a16="http://schemas.microsoft.com/office/drawing/2014/main" id="{033CE8BA-0B42-450D-A20F-0806E248A03F}"/>
                  </a:ext>
                </a:extLst>
              </p:cNvPr>
              <p:cNvSpPr>
                <a:spLocks noChangeShapeType="1"/>
              </p:cNvSpPr>
              <p:nvPr/>
            </p:nvSpPr>
            <p:spPr bwMode="auto">
              <a:xfrm>
                <a:off x="2370" y="3339"/>
                <a:ext cx="588"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68" name="Line 102">
                <a:extLst>
                  <a:ext uri="{FF2B5EF4-FFF2-40B4-BE49-F238E27FC236}">
                    <a16:creationId xmlns:a16="http://schemas.microsoft.com/office/drawing/2014/main" id="{D780F1D1-E193-4BB1-8055-974554051C2E}"/>
                  </a:ext>
                </a:extLst>
              </p:cNvPr>
              <p:cNvSpPr>
                <a:spLocks noChangeShapeType="1"/>
              </p:cNvSpPr>
              <p:nvPr/>
            </p:nvSpPr>
            <p:spPr bwMode="auto">
              <a:xfrm>
                <a:off x="3515" y="3580"/>
                <a:ext cx="0" cy="399"/>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69" name="Line 103">
                <a:extLst>
                  <a:ext uri="{FF2B5EF4-FFF2-40B4-BE49-F238E27FC236}">
                    <a16:creationId xmlns:a16="http://schemas.microsoft.com/office/drawing/2014/main" id="{D9FAD192-F6B2-4652-959C-A9B099019593}"/>
                  </a:ext>
                </a:extLst>
              </p:cNvPr>
              <p:cNvSpPr>
                <a:spLocks noChangeShapeType="1"/>
              </p:cNvSpPr>
              <p:nvPr/>
            </p:nvSpPr>
            <p:spPr bwMode="auto">
              <a:xfrm>
                <a:off x="4934" y="3550"/>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0" name="Line 104">
                <a:extLst>
                  <a:ext uri="{FF2B5EF4-FFF2-40B4-BE49-F238E27FC236}">
                    <a16:creationId xmlns:a16="http://schemas.microsoft.com/office/drawing/2014/main" id="{93C1F7CB-E406-4DC3-966A-D33826ABE294}"/>
                  </a:ext>
                </a:extLst>
              </p:cNvPr>
              <p:cNvSpPr>
                <a:spLocks noChangeShapeType="1"/>
              </p:cNvSpPr>
              <p:nvPr/>
            </p:nvSpPr>
            <p:spPr bwMode="auto">
              <a:xfrm>
                <a:off x="6419" y="3639"/>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1" name="Line 105">
                <a:extLst>
                  <a:ext uri="{FF2B5EF4-FFF2-40B4-BE49-F238E27FC236}">
                    <a16:creationId xmlns:a16="http://schemas.microsoft.com/office/drawing/2014/main" id="{60A8E2C9-EE98-441A-B414-79A5F9548BA3}"/>
                  </a:ext>
                </a:extLst>
              </p:cNvPr>
              <p:cNvSpPr>
                <a:spLocks noChangeShapeType="1"/>
              </p:cNvSpPr>
              <p:nvPr/>
            </p:nvSpPr>
            <p:spPr bwMode="auto">
              <a:xfrm>
                <a:off x="2006" y="3801"/>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2" name="Line 106">
                <a:extLst>
                  <a:ext uri="{FF2B5EF4-FFF2-40B4-BE49-F238E27FC236}">
                    <a16:creationId xmlns:a16="http://schemas.microsoft.com/office/drawing/2014/main" id="{3A1CB915-59F4-4CF4-B0EC-E5DB22CADAB2}"/>
                  </a:ext>
                </a:extLst>
              </p:cNvPr>
              <p:cNvSpPr>
                <a:spLocks noChangeShapeType="1"/>
              </p:cNvSpPr>
              <p:nvPr/>
            </p:nvSpPr>
            <p:spPr bwMode="auto">
              <a:xfrm rot="5400000">
                <a:off x="2004" y="3801"/>
                <a:ext cx="3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3" name="Line 107">
                <a:extLst>
                  <a:ext uri="{FF2B5EF4-FFF2-40B4-BE49-F238E27FC236}">
                    <a16:creationId xmlns:a16="http://schemas.microsoft.com/office/drawing/2014/main" id="{B6087554-D2FE-4FA5-B753-C74AAD4A4037}"/>
                  </a:ext>
                </a:extLst>
              </p:cNvPr>
              <p:cNvSpPr>
                <a:spLocks noChangeShapeType="1"/>
              </p:cNvSpPr>
              <p:nvPr/>
            </p:nvSpPr>
            <p:spPr bwMode="auto">
              <a:xfrm>
                <a:off x="1964" y="5459"/>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1450" name="Text Box 109">
              <a:extLst>
                <a:ext uri="{FF2B5EF4-FFF2-40B4-BE49-F238E27FC236}">
                  <a16:creationId xmlns:a16="http://schemas.microsoft.com/office/drawing/2014/main" id="{B03B4347-5B08-4190-B7A4-AC26E396F92D}"/>
                </a:ext>
              </a:extLst>
            </p:cNvPr>
            <p:cNvSpPr txBox="1">
              <a:spLocks noChangeArrowheads="1"/>
            </p:cNvSpPr>
            <p:nvPr/>
          </p:nvSpPr>
          <p:spPr bwMode="auto">
            <a:xfrm>
              <a:off x="5184" y="336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C</a:t>
              </a:r>
            </a:p>
          </p:txBody>
        </p:sp>
        <p:sp>
          <p:nvSpPr>
            <p:cNvPr id="61451" name="Text Box 111">
              <a:extLst>
                <a:ext uri="{FF2B5EF4-FFF2-40B4-BE49-F238E27FC236}">
                  <a16:creationId xmlns:a16="http://schemas.microsoft.com/office/drawing/2014/main" id="{050F78AC-E631-420C-81E9-D6A56AEF410C}"/>
                </a:ext>
              </a:extLst>
            </p:cNvPr>
            <p:cNvSpPr txBox="1">
              <a:spLocks noChangeArrowheads="1"/>
            </p:cNvSpPr>
            <p:nvPr/>
          </p:nvSpPr>
          <p:spPr bwMode="auto">
            <a:xfrm>
              <a:off x="3744" y="244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Ì</a:t>
              </a:r>
            </a:p>
          </p:txBody>
        </p:sp>
        <p:sp>
          <p:nvSpPr>
            <p:cNvPr id="61452" name="Text Box 112">
              <a:extLst>
                <a:ext uri="{FF2B5EF4-FFF2-40B4-BE49-F238E27FC236}">
                  <a16:creationId xmlns:a16="http://schemas.microsoft.com/office/drawing/2014/main" id="{6B150025-E694-4261-9C32-8E2DD87E1A1C}"/>
                </a:ext>
              </a:extLst>
            </p:cNvPr>
            <p:cNvSpPr txBox="1">
              <a:spLocks noChangeArrowheads="1"/>
            </p:cNvSpPr>
            <p:nvPr/>
          </p:nvSpPr>
          <p:spPr bwMode="auto">
            <a:xfrm>
              <a:off x="5184" y="29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Ì</a:t>
              </a:r>
              <a:r>
                <a:rPr lang="en-US" altLang="zh-CN" sz="2400" b="1" baseline="-25000">
                  <a:solidFill>
                    <a:schemeClr val="accent2"/>
                  </a:solidFill>
                  <a:latin typeface="Times New Roman" panose="02020603050405020304" pitchFamily="18" charset="0"/>
                  <a:cs typeface="Times New Roman" panose="02020603050405020304" pitchFamily="18" charset="0"/>
                </a:rPr>
                <a:t>C</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61453" name="Text Box 113">
              <a:extLst>
                <a:ext uri="{FF2B5EF4-FFF2-40B4-BE49-F238E27FC236}">
                  <a16:creationId xmlns:a16="http://schemas.microsoft.com/office/drawing/2014/main" id="{B50D861F-2D35-42DA-811E-36B6CA211697}"/>
                </a:ext>
              </a:extLst>
            </p:cNvPr>
            <p:cNvSpPr txBox="1">
              <a:spLocks noChangeArrowheads="1"/>
            </p:cNvSpPr>
            <p:nvPr/>
          </p:nvSpPr>
          <p:spPr bwMode="auto">
            <a:xfrm>
              <a:off x="4560" y="288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 Ì</a:t>
              </a:r>
              <a:r>
                <a:rPr lang="en-US" altLang="zh-CN" sz="2400" b="1" baseline="-25000">
                  <a:solidFill>
                    <a:schemeClr val="accent2"/>
                  </a:solidFill>
                  <a:latin typeface="Times New Roman" panose="02020603050405020304" pitchFamily="18" charset="0"/>
                  <a:cs typeface="Times New Roman" panose="02020603050405020304" pitchFamily="18" charset="0"/>
                </a:rPr>
                <a:t>L</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61454" name="Text Box 114">
              <a:extLst>
                <a:ext uri="{FF2B5EF4-FFF2-40B4-BE49-F238E27FC236}">
                  <a16:creationId xmlns:a16="http://schemas.microsoft.com/office/drawing/2014/main" id="{4E75D109-3A9C-42ED-96DB-8607F2AF47CF}"/>
                </a:ext>
              </a:extLst>
            </p:cNvPr>
            <p:cNvSpPr txBox="1">
              <a:spLocks noChangeArrowheads="1"/>
            </p:cNvSpPr>
            <p:nvPr/>
          </p:nvSpPr>
          <p:spPr bwMode="auto">
            <a:xfrm>
              <a:off x="4032" y="28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Ì</a:t>
              </a:r>
              <a:r>
                <a:rPr lang="en-US" altLang="zh-CN" sz="2400" b="1" baseline="-25000">
                  <a:solidFill>
                    <a:schemeClr val="accent2"/>
                  </a:solidFill>
                  <a:latin typeface="Times New Roman" panose="02020603050405020304" pitchFamily="18" charset="0"/>
                  <a:cs typeface="Times New Roman" panose="02020603050405020304" pitchFamily="18" charset="0"/>
                </a:rPr>
                <a:t>R</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61455" name="Text Box 115">
              <a:extLst>
                <a:ext uri="{FF2B5EF4-FFF2-40B4-BE49-F238E27FC236}">
                  <a16:creationId xmlns:a16="http://schemas.microsoft.com/office/drawing/2014/main" id="{4726BF98-A3C4-4705-81AA-F3F3E176694A}"/>
                </a:ext>
              </a:extLst>
            </p:cNvPr>
            <p:cNvSpPr txBox="1">
              <a:spLocks noChangeArrowheads="1"/>
            </p:cNvSpPr>
            <p:nvPr/>
          </p:nvSpPr>
          <p:spPr bwMode="auto">
            <a:xfrm>
              <a:off x="4656" y="340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L</a:t>
              </a:r>
            </a:p>
          </p:txBody>
        </p:sp>
        <p:sp>
          <p:nvSpPr>
            <p:cNvPr id="61456" name="Text Box 116">
              <a:extLst>
                <a:ext uri="{FF2B5EF4-FFF2-40B4-BE49-F238E27FC236}">
                  <a16:creationId xmlns:a16="http://schemas.microsoft.com/office/drawing/2014/main" id="{894771E4-B681-488F-B415-F104539059FD}"/>
                </a:ext>
              </a:extLst>
            </p:cNvPr>
            <p:cNvSpPr txBox="1">
              <a:spLocks noChangeArrowheads="1"/>
            </p:cNvSpPr>
            <p:nvPr/>
          </p:nvSpPr>
          <p:spPr bwMode="auto">
            <a:xfrm>
              <a:off x="4032" y="33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R</a:t>
              </a:r>
            </a:p>
          </p:txBody>
        </p:sp>
        <p:sp>
          <p:nvSpPr>
            <p:cNvPr id="61457" name="Text Box 117">
              <a:extLst>
                <a:ext uri="{FF2B5EF4-FFF2-40B4-BE49-F238E27FC236}">
                  <a16:creationId xmlns:a16="http://schemas.microsoft.com/office/drawing/2014/main" id="{FFC78182-532B-4B8A-BF09-0AF274AD4C84}"/>
                </a:ext>
              </a:extLst>
            </p:cNvPr>
            <p:cNvSpPr txBox="1">
              <a:spLocks noChangeArrowheads="1"/>
            </p:cNvSpPr>
            <p:nvPr/>
          </p:nvSpPr>
          <p:spPr bwMode="auto">
            <a:xfrm>
              <a:off x="3312" y="312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Ù</a:t>
              </a:r>
            </a:p>
          </p:txBody>
        </p:sp>
      </p:grpSp>
      <p:sp>
        <p:nvSpPr>
          <p:cNvPr id="242807" name="Rectangle 119">
            <a:extLst>
              <a:ext uri="{FF2B5EF4-FFF2-40B4-BE49-F238E27FC236}">
                <a16:creationId xmlns:a16="http://schemas.microsoft.com/office/drawing/2014/main" id="{1C0AF2C2-07AB-49AC-A631-988E4F6173D0}"/>
              </a:ext>
            </a:extLst>
          </p:cNvPr>
          <p:cNvSpPr>
            <a:spLocks noChangeArrowheads="1"/>
          </p:cNvSpPr>
          <p:nvPr/>
        </p:nvSpPr>
        <p:spPr bwMode="auto">
          <a:xfrm>
            <a:off x="609600" y="2822575"/>
            <a:ext cx="25908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解：</a:t>
            </a:r>
            <a:r>
              <a:rPr kumimoji="1" lang="zh-CN" altLang="en-US" sz="2400" b="1" i="0">
                <a:effectLst>
                  <a:outerShdw blurRad="38100" dist="38100" dir="2700000" algn="tl">
                    <a:srgbClr val="C0C0C0"/>
                  </a:outerShdw>
                </a:effectLst>
                <a:latin typeface="Times New Roman" panose="02020603050405020304" pitchFamily="18" charset="0"/>
              </a:rPr>
              <a:t>电路阻抗</a:t>
            </a:r>
            <a:endParaRPr kumimoji="1" lang="zh-CN" altLang="en-US" sz="2400" b="1" i="0">
              <a:latin typeface="Times New Roman" panose="02020603050405020304" pitchFamily="18" charset="0"/>
            </a:endParaRPr>
          </a:p>
        </p:txBody>
      </p:sp>
      <p:graphicFrame>
        <p:nvGraphicFramePr>
          <p:cNvPr id="61446" name="Object 120">
            <a:extLst>
              <a:ext uri="{FF2B5EF4-FFF2-40B4-BE49-F238E27FC236}">
                <a16:creationId xmlns:a16="http://schemas.microsoft.com/office/drawing/2014/main" id="{95BE6FAF-1C64-4EB9-A34A-A19CBBE2C4F5}"/>
              </a:ext>
            </a:extLst>
          </p:cNvPr>
          <p:cNvGraphicFramePr>
            <a:graphicFrameLocks noChangeAspect="1"/>
          </p:cNvGraphicFramePr>
          <p:nvPr/>
        </p:nvGraphicFramePr>
        <p:xfrm>
          <a:off x="1387475" y="3363913"/>
          <a:ext cx="4327525" cy="903287"/>
        </p:xfrm>
        <a:graphic>
          <a:graphicData uri="http://schemas.openxmlformats.org/presentationml/2006/ole">
            <mc:AlternateContent xmlns:mc="http://schemas.openxmlformats.org/markup-compatibility/2006">
              <mc:Choice xmlns:v="urn:schemas-microsoft-com:vml" Requires="v">
                <p:oleObj spid="_x0000_s61693" name="Equation" r:id="rId3" imgW="1930400" imgH="419100" progId="Equation.3">
                  <p:embed/>
                </p:oleObj>
              </mc:Choice>
              <mc:Fallback>
                <p:oleObj name="Equation" r:id="rId3" imgW="1930400" imgH="419100" progId="Equation.3">
                  <p:embed/>
                  <p:pic>
                    <p:nvPicPr>
                      <p:cNvPr id="0" name="Object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475" y="3363913"/>
                        <a:ext cx="4327525"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7" name="Object 121">
            <a:extLst>
              <a:ext uri="{FF2B5EF4-FFF2-40B4-BE49-F238E27FC236}">
                <a16:creationId xmlns:a16="http://schemas.microsoft.com/office/drawing/2014/main" id="{76C34313-4C35-49B6-BD77-D5DD9F8F8E30}"/>
              </a:ext>
            </a:extLst>
          </p:cNvPr>
          <p:cNvGraphicFramePr>
            <a:graphicFrameLocks noChangeAspect="1"/>
          </p:cNvGraphicFramePr>
          <p:nvPr/>
        </p:nvGraphicFramePr>
        <p:xfrm>
          <a:off x="1293813" y="5443538"/>
          <a:ext cx="5030787" cy="979487"/>
        </p:xfrm>
        <a:graphic>
          <a:graphicData uri="http://schemas.openxmlformats.org/presentationml/2006/ole">
            <mc:AlternateContent xmlns:mc="http://schemas.openxmlformats.org/markup-compatibility/2006">
              <mc:Choice xmlns:v="urn:schemas-microsoft-com:vml" Requires="v">
                <p:oleObj spid="_x0000_s61694" name="Equation" r:id="rId5" imgW="2260600" imgH="457200" progId="Equation.3">
                  <p:embed/>
                </p:oleObj>
              </mc:Choice>
              <mc:Fallback>
                <p:oleObj name="Equation" r:id="rId5" imgW="2260600" imgH="457200" progId="Equation.3">
                  <p:embed/>
                  <p:pic>
                    <p:nvPicPr>
                      <p:cNvPr id="0" name="Object 1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3813" y="5443538"/>
                        <a:ext cx="5030787" cy="979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8" name="Object 122">
            <a:extLst>
              <a:ext uri="{FF2B5EF4-FFF2-40B4-BE49-F238E27FC236}">
                <a16:creationId xmlns:a16="http://schemas.microsoft.com/office/drawing/2014/main" id="{F9AD15AD-A34C-4819-8133-D86FFC061B21}"/>
              </a:ext>
            </a:extLst>
          </p:cNvPr>
          <p:cNvGraphicFramePr>
            <a:graphicFrameLocks noChangeAspect="1"/>
          </p:cNvGraphicFramePr>
          <p:nvPr/>
        </p:nvGraphicFramePr>
        <p:xfrm>
          <a:off x="1301750" y="4360863"/>
          <a:ext cx="4870450" cy="973137"/>
        </p:xfrm>
        <a:graphic>
          <a:graphicData uri="http://schemas.openxmlformats.org/presentationml/2006/ole">
            <mc:AlternateContent xmlns:mc="http://schemas.openxmlformats.org/markup-compatibility/2006">
              <mc:Choice xmlns:v="urn:schemas-microsoft-com:vml" Requires="v">
                <p:oleObj spid="_x0000_s61695" name="Equation" r:id="rId7" imgW="2197100" imgH="457200" progId="Equation.3">
                  <p:embed/>
                </p:oleObj>
              </mc:Choice>
              <mc:Fallback>
                <p:oleObj name="Equation" r:id="rId7" imgW="2197100" imgH="457200" progId="Equation.3">
                  <p:embed/>
                  <p:pic>
                    <p:nvPicPr>
                      <p:cNvPr id="0" name="Object 1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1750" y="4360863"/>
                        <a:ext cx="4870450" cy="973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a:extLst>
              <a:ext uri="{FF2B5EF4-FFF2-40B4-BE49-F238E27FC236}">
                <a16:creationId xmlns:a16="http://schemas.microsoft.com/office/drawing/2014/main" id="{49F8EB0E-3D27-4D02-9EEB-6081743E299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4CD20A1-1FFE-478A-9278-AC44901AE060}" type="slidenum">
              <a:rPr lang="en-US" altLang="zh-CN" sz="1400" smtClean="0"/>
              <a:pPr>
                <a:spcBef>
                  <a:spcPct val="0"/>
                </a:spcBef>
                <a:buFontTx/>
                <a:buNone/>
              </a:pPr>
              <a:t>6</a:t>
            </a:fld>
            <a:endParaRPr lang="en-US" altLang="zh-CN" sz="1400"/>
          </a:p>
        </p:txBody>
      </p:sp>
      <p:sp>
        <p:nvSpPr>
          <p:cNvPr id="8195" name="Text Box 29">
            <a:extLst>
              <a:ext uri="{FF2B5EF4-FFF2-40B4-BE49-F238E27FC236}">
                <a16:creationId xmlns:a16="http://schemas.microsoft.com/office/drawing/2014/main" id="{C7BB2A24-0017-4D01-B7D1-260F45238DA1}"/>
              </a:ext>
            </a:extLst>
          </p:cNvPr>
          <p:cNvSpPr txBox="1">
            <a:spLocks noChangeArrowheads="1"/>
          </p:cNvSpPr>
          <p:nvPr/>
        </p:nvSpPr>
        <p:spPr bwMode="auto">
          <a:xfrm>
            <a:off x="838200" y="457200"/>
            <a:ext cx="723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800" i="0"/>
          </a:p>
        </p:txBody>
      </p:sp>
      <p:sp>
        <p:nvSpPr>
          <p:cNvPr id="8196" name="Text Box 30">
            <a:extLst>
              <a:ext uri="{FF2B5EF4-FFF2-40B4-BE49-F238E27FC236}">
                <a16:creationId xmlns:a16="http://schemas.microsoft.com/office/drawing/2014/main" id="{7D89347C-7EDF-4A03-B391-DE9DD4B4C7D5}"/>
              </a:ext>
            </a:extLst>
          </p:cNvPr>
          <p:cNvSpPr txBox="1">
            <a:spLocks noChangeArrowheads="1"/>
          </p:cNvSpPr>
          <p:nvPr/>
        </p:nvSpPr>
        <p:spPr bwMode="auto">
          <a:xfrm>
            <a:off x="762000" y="457200"/>
            <a:ext cx="7772400" cy="28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latin typeface="宋体" panose="02010600030101010101" pitchFamily="2" charset="-122"/>
              </a:rPr>
              <a:t>3</a:t>
            </a:r>
            <a:r>
              <a:rPr lang="zh-CN" altLang="en-US" sz="2800" b="1" i="0">
                <a:latin typeface="宋体" panose="02010600030101010101" pitchFamily="2" charset="-122"/>
              </a:rPr>
              <a:t>、</a:t>
            </a:r>
            <a:r>
              <a:rPr lang="zh-CN" altLang="en-US" sz="2800" b="1" i="0">
                <a:solidFill>
                  <a:srgbClr val="FF5050"/>
                </a:solidFill>
              </a:rPr>
              <a:t>初相位</a:t>
            </a:r>
            <a:r>
              <a:rPr lang="en-US" altLang="zh-CN" sz="2800" b="1">
                <a:solidFill>
                  <a:srgbClr val="FF5050"/>
                </a:solidFill>
                <a:latin typeface="宋体" panose="02010600030101010101" pitchFamily="2" charset="-122"/>
              </a:rPr>
              <a:t>ψ</a:t>
            </a:r>
            <a:r>
              <a:rPr lang="en-US" altLang="zh-CN" sz="2800" b="1" i="0">
                <a:solidFill>
                  <a:srgbClr val="FF5050"/>
                </a:solidFill>
              </a:rPr>
              <a:t> </a:t>
            </a:r>
            <a:r>
              <a:rPr lang="zh-CN" altLang="en-US" sz="2800" b="1" i="0">
                <a:solidFill>
                  <a:srgbClr val="FF5050"/>
                </a:solidFill>
              </a:rPr>
              <a:t>：</a:t>
            </a:r>
            <a:r>
              <a:rPr lang="zh-CN" altLang="en-US" sz="2800" b="1" i="0"/>
              <a:t>表示正弦量在</a:t>
            </a:r>
            <a:r>
              <a:rPr lang="en-US" altLang="zh-CN" sz="2800" b="1"/>
              <a:t>t</a:t>
            </a:r>
            <a:r>
              <a:rPr lang="en-US" altLang="zh-CN" sz="2800" b="1" i="0"/>
              <a:t>=0</a:t>
            </a:r>
            <a:r>
              <a:rPr lang="zh-CN" altLang="en-US" sz="2800" b="1" i="0"/>
              <a:t>时刻的相角。其值与计时起点有关，一般用 </a:t>
            </a:r>
            <a:r>
              <a:rPr lang="en-US" altLang="zh-CN" sz="2800" b="1" i="0">
                <a:latin typeface="宋体" panose="02010600030101010101" pitchFamily="2" charset="-122"/>
              </a:rPr>
              <a:t>-</a:t>
            </a:r>
            <a:r>
              <a:rPr lang="en-US" altLang="zh-CN" sz="2800" b="1">
                <a:latin typeface="宋体" panose="02010600030101010101" pitchFamily="2" charset="-122"/>
              </a:rPr>
              <a:t>π</a:t>
            </a:r>
            <a:r>
              <a:rPr lang="en-US" altLang="zh-CN" sz="2800" b="1" i="0">
                <a:latin typeface="宋体" panose="02010600030101010101" pitchFamily="2" charset="-122"/>
                <a:cs typeface="Times New Roman" panose="02020603050405020304" pitchFamily="18" charset="0"/>
              </a:rPr>
              <a:t>&gt;</a:t>
            </a:r>
            <a:r>
              <a:rPr lang="en-US" altLang="zh-CN" sz="2800" b="1">
                <a:latin typeface="宋体" panose="02010600030101010101" pitchFamily="2" charset="-122"/>
              </a:rPr>
              <a:t>ψ </a:t>
            </a:r>
            <a:r>
              <a:rPr lang="en-US" altLang="zh-CN" sz="2800" b="1" i="0">
                <a:latin typeface="宋体" panose="02010600030101010101" pitchFamily="2" charset="-122"/>
                <a:cs typeface="Times New Roman" panose="02020603050405020304" pitchFamily="18" charset="0"/>
              </a:rPr>
              <a:t>≧</a:t>
            </a:r>
            <a:r>
              <a:rPr lang="en-US" altLang="zh-CN" sz="2800" b="1">
                <a:latin typeface="宋体" panose="02010600030101010101" pitchFamily="2" charset="-122"/>
              </a:rPr>
              <a:t>π</a:t>
            </a:r>
            <a:r>
              <a:rPr lang="zh-CN" altLang="en-US" sz="2800" b="1" i="0">
                <a:latin typeface="宋体" panose="02010600030101010101" pitchFamily="2" charset="-122"/>
              </a:rPr>
              <a:t>的角度来表示。</a:t>
            </a:r>
          </a:p>
          <a:p>
            <a:pPr eaLnBrk="1" hangingPunct="1">
              <a:spcBef>
                <a:spcPct val="50000"/>
              </a:spcBef>
              <a:buFontTx/>
              <a:buNone/>
            </a:pPr>
            <a:r>
              <a:rPr lang="en-US" altLang="zh-CN" sz="2800" b="1" i="0">
                <a:latin typeface="宋体" panose="02010600030101010101" pitchFamily="2" charset="-122"/>
              </a:rPr>
              <a:t>4</a:t>
            </a:r>
            <a:r>
              <a:rPr lang="zh-CN" altLang="en-US" sz="2800" b="1" i="0">
                <a:latin typeface="宋体" panose="02010600030101010101" pitchFamily="2" charset="-122"/>
              </a:rPr>
              <a:t>、</a:t>
            </a:r>
            <a:r>
              <a:rPr lang="zh-CN" altLang="en-US" sz="2800" b="1" i="0">
                <a:solidFill>
                  <a:srgbClr val="FF5050"/>
                </a:solidFill>
                <a:latin typeface="宋体" panose="02010600030101010101" pitchFamily="2" charset="-122"/>
              </a:rPr>
              <a:t>相位差：</a:t>
            </a:r>
            <a:r>
              <a:rPr lang="zh-CN" altLang="en-US" sz="2800" b="1" i="0">
                <a:latin typeface="宋体" panose="02010600030101010101" pitchFamily="2" charset="-122"/>
              </a:rPr>
              <a:t>两个同频正弦量的相位之差。如：</a:t>
            </a:r>
            <a:r>
              <a:rPr lang="en-US" altLang="zh-CN" sz="2800" b="1">
                <a:latin typeface="Times New Roman" panose="02020603050405020304" pitchFamily="18" charset="0"/>
              </a:rPr>
              <a:t>u</a:t>
            </a:r>
            <a:r>
              <a:rPr lang="zh-CN" altLang="en-US" sz="2800" b="1" i="0">
                <a:latin typeface="宋体" panose="02010600030101010101" pitchFamily="2" charset="-122"/>
              </a:rPr>
              <a:t>、</a:t>
            </a:r>
            <a:r>
              <a:rPr lang="en-US" altLang="zh-CN" sz="2800" b="1">
                <a:latin typeface="Times New Roman" panose="02020603050405020304" pitchFamily="18" charset="0"/>
              </a:rPr>
              <a:t>i </a:t>
            </a:r>
            <a:r>
              <a:rPr lang="zh-CN" altLang="en-US" sz="2800" b="1" i="0">
                <a:latin typeface="宋体" panose="02010600030101010101" pitchFamily="2" charset="-122"/>
              </a:rPr>
              <a:t>的初相位分别为</a:t>
            </a:r>
            <a:r>
              <a:rPr lang="en-US" altLang="zh-CN" sz="2800" b="1">
                <a:latin typeface="宋体" panose="02010600030101010101" pitchFamily="2" charset="-122"/>
              </a:rPr>
              <a:t>ψ</a:t>
            </a:r>
            <a:r>
              <a:rPr lang="en-US" altLang="zh-CN" sz="2800" b="1" baseline="-25000">
                <a:latin typeface="宋体" panose="02010600030101010101" pitchFamily="2" charset="-122"/>
              </a:rPr>
              <a:t>u</a:t>
            </a:r>
            <a:r>
              <a:rPr lang="en-US" altLang="zh-CN" sz="2800" b="1" i="0">
                <a:latin typeface="宋体" panose="02010600030101010101" pitchFamily="2" charset="-122"/>
              </a:rPr>
              <a:t> </a:t>
            </a:r>
            <a:r>
              <a:rPr lang="zh-CN" altLang="en-US" sz="2800" b="1" i="0">
                <a:latin typeface="宋体" panose="02010600030101010101" pitchFamily="2" charset="-122"/>
              </a:rPr>
              <a:t>、</a:t>
            </a:r>
            <a:r>
              <a:rPr lang="en-US" altLang="zh-CN" sz="2800" b="1">
                <a:latin typeface="宋体" panose="02010600030101010101" pitchFamily="2" charset="-122"/>
              </a:rPr>
              <a:t>ψ</a:t>
            </a:r>
            <a:r>
              <a:rPr lang="en-US" altLang="zh-CN" sz="2800" b="1" baseline="-25000">
                <a:latin typeface="宋体" panose="02010600030101010101" pitchFamily="2" charset="-122"/>
              </a:rPr>
              <a:t>i</a:t>
            </a:r>
            <a:r>
              <a:rPr lang="en-US" altLang="zh-CN" sz="2800" b="1" i="0"/>
              <a:t> </a:t>
            </a:r>
            <a:r>
              <a:rPr lang="zh-CN" altLang="en-US" sz="2800" b="1" i="0"/>
              <a:t>，则 </a:t>
            </a:r>
            <a:r>
              <a:rPr lang="en-US" altLang="zh-CN" sz="2800" b="1">
                <a:latin typeface="Times New Roman" panose="02020603050405020304" pitchFamily="18" charset="0"/>
              </a:rPr>
              <a:t>u</a:t>
            </a:r>
            <a:r>
              <a:rPr lang="zh-CN" altLang="en-US" sz="2800" b="1" i="0">
                <a:latin typeface="Times New Roman" panose="02020603050405020304" pitchFamily="18" charset="0"/>
              </a:rPr>
              <a:t>、</a:t>
            </a:r>
            <a:r>
              <a:rPr lang="en-US" altLang="zh-CN" sz="2800" b="1">
                <a:latin typeface="Times New Roman" panose="02020603050405020304" pitchFamily="18" charset="0"/>
              </a:rPr>
              <a:t>i </a:t>
            </a:r>
            <a:r>
              <a:rPr lang="zh-CN" altLang="en-US" sz="2800" b="1" i="0">
                <a:latin typeface="宋体" panose="02010600030101010101" pitchFamily="2" charset="-122"/>
              </a:rPr>
              <a:t>的相位差为</a:t>
            </a:r>
            <a:r>
              <a:rPr lang="en-US" altLang="zh-CN" sz="2800" b="1" i="0">
                <a:latin typeface="Times New Roman" panose="02020603050405020304" pitchFamily="18" charset="0"/>
              </a:rPr>
              <a:t>(</a:t>
            </a:r>
            <a:r>
              <a:rPr lang="en-US" altLang="zh-CN" sz="2800" b="1">
                <a:latin typeface="Times New Roman" panose="02020603050405020304" pitchFamily="18" charset="0"/>
              </a:rPr>
              <a:t>ωt+ψ</a:t>
            </a:r>
            <a:r>
              <a:rPr lang="en-US" altLang="zh-CN" sz="2800" b="1" baseline="-25000">
                <a:latin typeface="Times New Roman" panose="02020603050405020304" pitchFamily="18" charset="0"/>
              </a:rPr>
              <a:t>u</a:t>
            </a:r>
            <a:r>
              <a:rPr lang="en-US" altLang="zh-CN" sz="2800" b="1" i="0">
                <a:latin typeface="Times New Roman" panose="02020603050405020304" pitchFamily="18" charset="0"/>
              </a:rPr>
              <a:t>)</a:t>
            </a:r>
            <a:r>
              <a:rPr lang="en-US" altLang="zh-CN" sz="2800" b="1">
                <a:latin typeface="Times New Roman" panose="02020603050405020304" pitchFamily="18" charset="0"/>
              </a:rPr>
              <a:t>- </a:t>
            </a:r>
            <a:r>
              <a:rPr lang="en-US" altLang="zh-CN" sz="2800" b="1" i="0">
                <a:latin typeface="Times New Roman" panose="02020603050405020304" pitchFamily="18" charset="0"/>
              </a:rPr>
              <a:t>(</a:t>
            </a:r>
            <a:r>
              <a:rPr lang="en-US" altLang="zh-CN" sz="2800" b="1">
                <a:latin typeface="Times New Roman" panose="02020603050405020304" pitchFamily="18" charset="0"/>
              </a:rPr>
              <a:t>ωt+ψ</a:t>
            </a:r>
            <a:r>
              <a:rPr lang="en-US" altLang="zh-CN" sz="2800" b="1" baseline="-25000">
                <a:latin typeface="Times New Roman" panose="02020603050405020304" pitchFamily="18" charset="0"/>
              </a:rPr>
              <a:t>i</a:t>
            </a:r>
            <a:r>
              <a:rPr lang="en-US" altLang="zh-CN" sz="2800" b="1" i="0">
                <a:latin typeface="Times New Roman" panose="02020603050405020304" pitchFamily="18" charset="0"/>
              </a:rPr>
              <a:t>)</a:t>
            </a:r>
            <a:r>
              <a:rPr lang="en-US" altLang="zh-CN" sz="2800" b="1">
                <a:latin typeface="Times New Roman" panose="02020603050405020304" pitchFamily="18" charset="0"/>
              </a:rPr>
              <a:t>= ψ</a:t>
            </a:r>
            <a:r>
              <a:rPr lang="en-US" altLang="zh-CN" sz="2800" b="1" baseline="-25000">
                <a:latin typeface="Times New Roman" panose="02020603050405020304" pitchFamily="18" charset="0"/>
              </a:rPr>
              <a:t>u </a:t>
            </a:r>
            <a:r>
              <a:rPr lang="en-US" altLang="zh-CN" sz="2800" b="1">
                <a:latin typeface="Times New Roman" panose="02020603050405020304" pitchFamily="18" charset="0"/>
              </a:rPr>
              <a:t>-</a:t>
            </a:r>
            <a:r>
              <a:rPr lang="en-US" altLang="zh-CN" sz="2800" b="1" baseline="-25000">
                <a:latin typeface="Times New Roman" panose="02020603050405020304" pitchFamily="18" charset="0"/>
              </a:rPr>
              <a:t> </a:t>
            </a:r>
            <a:r>
              <a:rPr lang="en-US" altLang="zh-CN" sz="2800" b="1">
                <a:latin typeface="Times New Roman" panose="02020603050405020304" pitchFamily="18" charset="0"/>
              </a:rPr>
              <a:t>ψ</a:t>
            </a:r>
            <a:r>
              <a:rPr lang="en-US" altLang="zh-CN" sz="2800" b="1" baseline="-25000">
                <a:latin typeface="Times New Roman" panose="02020603050405020304" pitchFamily="18" charset="0"/>
              </a:rPr>
              <a:t>i </a:t>
            </a:r>
            <a:r>
              <a:rPr lang="en-US" altLang="zh-CN" sz="2800" b="1">
                <a:latin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φ</a:t>
            </a:r>
          </a:p>
        </p:txBody>
      </p:sp>
      <p:sp>
        <p:nvSpPr>
          <p:cNvPr id="8197" name="Text Box 60">
            <a:extLst>
              <a:ext uri="{FF2B5EF4-FFF2-40B4-BE49-F238E27FC236}">
                <a16:creationId xmlns:a16="http://schemas.microsoft.com/office/drawing/2014/main" id="{066D97E3-F45F-4A9F-8C10-8F852165BEBE}"/>
              </a:ext>
            </a:extLst>
          </p:cNvPr>
          <p:cNvSpPr txBox="1">
            <a:spLocks noChangeArrowheads="1"/>
          </p:cNvSpPr>
          <p:nvPr/>
        </p:nvSpPr>
        <p:spPr bwMode="auto">
          <a:xfrm>
            <a:off x="5486400" y="3886200"/>
            <a:ext cx="27432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如果 </a:t>
            </a:r>
            <a:r>
              <a:rPr lang="en-US" altLang="zh-CN" sz="2800" b="1">
                <a:latin typeface="Times New Roman" panose="02020603050405020304" pitchFamily="18" charset="0"/>
                <a:cs typeface="Times New Roman" panose="02020603050405020304" pitchFamily="18" charset="0"/>
              </a:rPr>
              <a:t>φ </a:t>
            </a:r>
            <a:r>
              <a:rPr lang="en-US" altLang="zh-CN" sz="2800" b="1" i="0">
                <a:latin typeface="宋体" panose="02010600030101010101" pitchFamily="2" charset="-122"/>
              </a:rPr>
              <a:t>&gt;0,</a:t>
            </a:r>
            <a:r>
              <a:rPr lang="zh-CN" altLang="en-US" sz="2800" b="1" i="0">
                <a:latin typeface="宋体" panose="02010600030101010101" pitchFamily="2" charset="-122"/>
              </a:rPr>
              <a:t>称</a:t>
            </a:r>
            <a:r>
              <a:rPr lang="en-US" altLang="zh-CN" sz="2800" b="1">
                <a:latin typeface="Times New Roman" panose="02020603050405020304" pitchFamily="18" charset="0"/>
              </a:rPr>
              <a:t>u</a:t>
            </a:r>
            <a:r>
              <a:rPr lang="zh-CN" altLang="en-US" sz="2800" b="1" i="0">
                <a:latin typeface="宋体" panose="02010600030101010101" pitchFamily="2" charset="-122"/>
              </a:rPr>
              <a:t>超前</a:t>
            </a:r>
            <a:r>
              <a:rPr lang="en-US" altLang="zh-CN" sz="2800" b="1">
                <a:latin typeface="Times New Roman" panose="02020603050405020304" pitchFamily="18" charset="0"/>
              </a:rPr>
              <a:t>i</a:t>
            </a:r>
            <a:r>
              <a:rPr lang="zh-CN" altLang="en-US" sz="2800" b="1" i="0">
                <a:latin typeface="宋体" panose="02010600030101010101" pitchFamily="2" charset="-122"/>
              </a:rPr>
              <a:t>，或</a:t>
            </a:r>
            <a:r>
              <a:rPr lang="en-US" altLang="zh-CN" sz="2800" b="1">
                <a:latin typeface="Times New Roman" panose="02020603050405020304" pitchFamily="18" charset="0"/>
              </a:rPr>
              <a:t>i</a:t>
            </a:r>
            <a:r>
              <a:rPr lang="zh-CN" altLang="en-US" sz="2800" b="1" i="0">
                <a:latin typeface="宋体" panose="02010600030101010101" pitchFamily="2" charset="-122"/>
              </a:rPr>
              <a:t>滞后</a:t>
            </a:r>
            <a:r>
              <a:rPr lang="en-US" altLang="zh-CN" sz="2800" b="1">
                <a:latin typeface="Times New Roman" panose="02020603050405020304" pitchFamily="18" charset="0"/>
              </a:rPr>
              <a:t>u</a:t>
            </a:r>
            <a:r>
              <a:rPr lang="zh-CN" altLang="en-US" sz="2800" b="1" i="0">
                <a:latin typeface="宋体" panose="02010600030101010101" pitchFamily="2" charset="-122"/>
              </a:rPr>
              <a:t>；</a:t>
            </a:r>
          </a:p>
          <a:p>
            <a:pPr eaLnBrk="1" hangingPunct="1">
              <a:spcBef>
                <a:spcPct val="50000"/>
              </a:spcBef>
              <a:buFontTx/>
              <a:buNone/>
            </a:pPr>
            <a:r>
              <a:rPr lang="zh-CN" altLang="en-US" sz="2800" b="1" i="0"/>
              <a:t>如果</a:t>
            </a:r>
            <a:r>
              <a:rPr lang="en-US" altLang="zh-CN" sz="2800" b="1">
                <a:latin typeface="Times New Roman" panose="02020603050405020304" pitchFamily="18" charset="0"/>
                <a:cs typeface="Times New Roman" panose="02020603050405020304" pitchFamily="18" charset="0"/>
              </a:rPr>
              <a:t>φ </a:t>
            </a:r>
            <a:r>
              <a:rPr lang="en-US" altLang="zh-CN" sz="2800" b="1" i="0">
                <a:latin typeface="宋体" panose="02010600030101010101" pitchFamily="2" charset="-122"/>
              </a:rPr>
              <a:t>&lt;0,</a:t>
            </a:r>
            <a:r>
              <a:rPr lang="zh-CN" altLang="en-US" sz="2800" b="1" i="0">
                <a:latin typeface="宋体" panose="02010600030101010101" pitchFamily="2" charset="-122"/>
              </a:rPr>
              <a:t>称</a:t>
            </a:r>
            <a:r>
              <a:rPr lang="en-US" altLang="zh-CN" sz="2800" b="1">
                <a:latin typeface="Times New Roman" panose="02020603050405020304" pitchFamily="18" charset="0"/>
              </a:rPr>
              <a:t>i</a:t>
            </a:r>
            <a:r>
              <a:rPr lang="zh-CN" altLang="en-US" sz="2800" b="1" i="0">
                <a:latin typeface="宋体" panose="02010600030101010101" pitchFamily="2" charset="-122"/>
              </a:rPr>
              <a:t>超前</a:t>
            </a:r>
            <a:r>
              <a:rPr lang="en-US" altLang="zh-CN" sz="2800" b="1">
                <a:latin typeface="Times New Roman" panose="02020603050405020304" pitchFamily="18" charset="0"/>
              </a:rPr>
              <a:t>u</a:t>
            </a:r>
            <a:r>
              <a:rPr lang="zh-CN" altLang="en-US" sz="2800" b="1" i="0">
                <a:latin typeface="宋体" panose="02010600030101010101" pitchFamily="2" charset="-122"/>
              </a:rPr>
              <a:t>，或</a:t>
            </a:r>
            <a:r>
              <a:rPr lang="en-US" altLang="zh-CN" sz="2800" b="1">
                <a:latin typeface="Times New Roman" panose="02020603050405020304" pitchFamily="18" charset="0"/>
              </a:rPr>
              <a:t>u</a:t>
            </a:r>
            <a:r>
              <a:rPr lang="zh-CN" altLang="en-US" sz="2800" b="1" i="0">
                <a:latin typeface="宋体" panose="02010600030101010101" pitchFamily="2" charset="-122"/>
              </a:rPr>
              <a:t>滞后</a:t>
            </a:r>
            <a:r>
              <a:rPr lang="en-US" altLang="zh-CN" sz="2800" b="1">
                <a:latin typeface="Times New Roman" panose="02020603050405020304" pitchFamily="18" charset="0"/>
              </a:rPr>
              <a:t>i</a:t>
            </a:r>
            <a:r>
              <a:rPr lang="en-US" altLang="zh-CN" sz="2800" b="1" i="0">
                <a:latin typeface="宋体" panose="02010600030101010101" pitchFamily="2" charset="-122"/>
              </a:rPr>
              <a:t>.</a:t>
            </a:r>
          </a:p>
        </p:txBody>
      </p:sp>
      <p:grpSp>
        <p:nvGrpSpPr>
          <p:cNvPr id="8198" name="Group 68">
            <a:extLst>
              <a:ext uri="{FF2B5EF4-FFF2-40B4-BE49-F238E27FC236}">
                <a16:creationId xmlns:a16="http://schemas.microsoft.com/office/drawing/2014/main" id="{A30AD454-335B-4D68-B9C4-5F5D770A5C7D}"/>
              </a:ext>
            </a:extLst>
          </p:cNvPr>
          <p:cNvGrpSpPr>
            <a:grpSpLocks/>
          </p:cNvGrpSpPr>
          <p:nvPr/>
        </p:nvGrpSpPr>
        <p:grpSpPr bwMode="auto">
          <a:xfrm>
            <a:off x="1219200" y="3505200"/>
            <a:ext cx="3810000" cy="2438400"/>
            <a:chOff x="768" y="2208"/>
            <a:chExt cx="2400" cy="1536"/>
          </a:xfrm>
        </p:grpSpPr>
        <p:sp>
          <p:nvSpPr>
            <p:cNvPr id="8199" name="Line 34">
              <a:extLst>
                <a:ext uri="{FF2B5EF4-FFF2-40B4-BE49-F238E27FC236}">
                  <a16:creationId xmlns:a16="http://schemas.microsoft.com/office/drawing/2014/main" id="{D7C14F98-75FC-4A7A-B102-FCF626C88D68}"/>
                </a:ext>
              </a:extLst>
            </p:cNvPr>
            <p:cNvSpPr>
              <a:spLocks noChangeShapeType="1"/>
            </p:cNvSpPr>
            <p:nvPr/>
          </p:nvSpPr>
          <p:spPr bwMode="auto">
            <a:xfrm flipH="1">
              <a:off x="1266" y="2512"/>
              <a:ext cx="205" cy="1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Rectangle 35">
              <a:extLst>
                <a:ext uri="{FF2B5EF4-FFF2-40B4-BE49-F238E27FC236}">
                  <a16:creationId xmlns:a16="http://schemas.microsoft.com/office/drawing/2014/main" id="{7EBF4D20-8ABC-4FE8-9C68-5455C79E2A13}"/>
                </a:ext>
              </a:extLst>
            </p:cNvPr>
            <p:cNvSpPr>
              <a:spLocks noChangeArrowheads="1"/>
            </p:cNvSpPr>
            <p:nvPr/>
          </p:nvSpPr>
          <p:spPr bwMode="auto">
            <a:xfrm>
              <a:off x="1420" y="2256"/>
              <a:ext cx="30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sp>
          <p:nvSpPr>
            <p:cNvPr id="8201" name="Line 37">
              <a:extLst>
                <a:ext uri="{FF2B5EF4-FFF2-40B4-BE49-F238E27FC236}">
                  <a16:creationId xmlns:a16="http://schemas.microsoft.com/office/drawing/2014/main" id="{22F79A02-1ED7-485F-A643-981F0A114ED9}"/>
                </a:ext>
              </a:extLst>
            </p:cNvPr>
            <p:cNvSpPr>
              <a:spLocks noChangeShapeType="1"/>
            </p:cNvSpPr>
            <p:nvPr/>
          </p:nvSpPr>
          <p:spPr bwMode="auto">
            <a:xfrm flipH="1">
              <a:off x="1714" y="2612"/>
              <a:ext cx="205" cy="20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Rectangle 38">
              <a:extLst>
                <a:ext uri="{FF2B5EF4-FFF2-40B4-BE49-F238E27FC236}">
                  <a16:creationId xmlns:a16="http://schemas.microsoft.com/office/drawing/2014/main" id="{ABC4FEBA-6107-4DE6-B4EC-9EDD717A028A}"/>
                </a:ext>
              </a:extLst>
            </p:cNvPr>
            <p:cNvSpPr>
              <a:spLocks noChangeArrowheads="1"/>
            </p:cNvSpPr>
            <p:nvPr/>
          </p:nvSpPr>
          <p:spPr bwMode="auto">
            <a:xfrm>
              <a:off x="1896" y="2448"/>
              <a:ext cx="1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i</a:t>
              </a:r>
              <a:endParaRPr kumimoji="1" lang="en-US" altLang="zh-CN" sz="2400">
                <a:latin typeface="Times New Roman" panose="02020603050405020304" pitchFamily="18" charset="0"/>
              </a:endParaRPr>
            </a:p>
          </p:txBody>
        </p:sp>
        <p:sp>
          <p:nvSpPr>
            <p:cNvPr id="8203" name="Text Box 39">
              <a:extLst>
                <a:ext uri="{FF2B5EF4-FFF2-40B4-BE49-F238E27FC236}">
                  <a16:creationId xmlns:a16="http://schemas.microsoft.com/office/drawing/2014/main" id="{143A7015-47C8-48A4-B32E-6D3B17D9E1EB}"/>
                </a:ext>
              </a:extLst>
            </p:cNvPr>
            <p:cNvSpPr txBox="1">
              <a:spLocks noChangeArrowheads="1"/>
            </p:cNvSpPr>
            <p:nvPr/>
          </p:nvSpPr>
          <p:spPr bwMode="auto">
            <a:xfrm>
              <a:off x="1910" y="3230"/>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8204" name="Rectangle 41">
              <a:extLst>
                <a:ext uri="{FF2B5EF4-FFF2-40B4-BE49-F238E27FC236}">
                  <a16:creationId xmlns:a16="http://schemas.microsoft.com/office/drawing/2014/main" id="{94E52F6A-1CB3-43D4-9949-239CCD40E512}"/>
                </a:ext>
              </a:extLst>
            </p:cNvPr>
            <p:cNvSpPr>
              <a:spLocks noChangeArrowheads="1"/>
            </p:cNvSpPr>
            <p:nvPr/>
          </p:nvSpPr>
          <p:spPr bwMode="auto">
            <a:xfrm>
              <a:off x="842" y="2208"/>
              <a:ext cx="223"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sp>
          <p:nvSpPr>
            <p:cNvPr id="8205" name="Rectangle 42">
              <a:extLst>
                <a:ext uri="{FF2B5EF4-FFF2-40B4-BE49-F238E27FC236}">
                  <a16:creationId xmlns:a16="http://schemas.microsoft.com/office/drawing/2014/main" id="{4578B154-5C3F-44BC-B178-CF841B142B83}"/>
                </a:ext>
              </a:extLst>
            </p:cNvPr>
            <p:cNvSpPr>
              <a:spLocks noChangeArrowheads="1"/>
            </p:cNvSpPr>
            <p:nvPr/>
          </p:nvSpPr>
          <p:spPr bwMode="auto">
            <a:xfrm>
              <a:off x="1152" y="2208"/>
              <a:ext cx="16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i</a:t>
              </a:r>
              <a:endParaRPr kumimoji="1" lang="en-US" altLang="zh-CN" sz="2400">
                <a:latin typeface="Times New Roman" panose="02020603050405020304" pitchFamily="18" charset="0"/>
              </a:endParaRPr>
            </a:p>
          </p:txBody>
        </p:sp>
        <p:sp>
          <p:nvSpPr>
            <p:cNvPr id="8206" name="Line 43">
              <a:extLst>
                <a:ext uri="{FF2B5EF4-FFF2-40B4-BE49-F238E27FC236}">
                  <a16:creationId xmlns:a16="http://schemas.microsoft.com/office/drawing/2014/main" id="{5433693E-FBBB-4AB0-8C6A-4F544C7852B6}"/>
                </a:ext>
              </a:extLst>
            </p:cNvPr>
            <p:cNvSpPr>
              <a:spLocks noChangeShapeType="1"/>
            </p:cNvSpPr>
            <p:nvPr/>
          </p:nvSpPr>
          <p:spPr bwMode="auto">
            <a:xfrm flipV="1">
              <a:off x="1098" y="2304"/>
              <a:ext cx="0" cy="13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Freeform 44">
              <a:extLst>
                <a:ext uri="{FF2B5EF4-FFF2-40B4-BE49-F238E27FC236}">
                  <a16:creationId xmlns:a16="http://schemas.microsoft.com/office/drawing/2014/main" id="{D3EC1E4A-3943-4E25-95C8-627ED78AE178}"/>
                </a:ext>
              </a:extLst>
            </p:cNvPr>
            <p:cNvSpPr>
              <a:spLocks/>
            </p:cNvSpPr>
            <p:nvPr/>
          </p:nvSpPr>
          <p:spPr bwMode="auto">
            <a:xfrm>
              <a:off x="885" y="2663"/>
              <a:ext cx="666" cy="528"/>
            </a:xfrm>
            <a:custGeom>
              <a:avLst/>
              <a:gdLst>
                <a:gd name="T0" fmla="*/ 0 w 672"/>
                <a:gd name="T1" fmla="*/ 33727581 h 193"/>
                <a:gd name="T2" fmla="*/ 56 w 672"/>
                <a:gd name="T3" fmla="*/ 24608359 h 193"/>
                <a:gd name="T4" fmla="*/ 100 w 672"/>
                <a:gd name="T5" fmla="*/ 16507868 h 193"/>
                <a:gd name="T6" fmla="*/ 157 w 672"/>
                <a:gd name="T7" fmla="*/ 9633229 h 193"/>
                <a:gd name="T8" fmla="*/ 202 w 672"/>
                <a:gd name="T9" fmla="*/ 4043974 h 193"/>
                <a:gd name="T10" fmla="*/ 250 w 672"/>
                <a:gd name="T11" fmla="*/ 1028886 h 193"/>
                <a:gd name="T12" fmla="*/ 294 w 672"/>
                <a:gd name="T13" fmla="*/ 0 h 193"/>
                <a:gd name="T14" fmla="*/ 352 w 672"/>
                <a:gd name="T15" fmla="*/ 1028886 h 193"/>
                <a:gd name="T16" fmla="*/ 396 w 672"/>
                <a:gd name="T17" fmla="*/ 4043974 h 193"/>
                <a:gd name="T18" fmla="*/ 452 w 672"/>
                <a:gd name="T19" fmla="*/ 9633229 h 193"/>
                <a:gd name="T20" fmla="*/ 499 w 672"/>
                <a:gd name="T21" fmla="*/ 16507868 h 193"/>
                <a:gd name="T22" fmla="*/ 554 w 672"/>
                <a:gd name="T23" fmla="*/ 25126935 h 193"/>
                <a:gd name="T24" fmla="*/ 601 w 672"/>
                <a:gd name="T25" fmla="*/ 33727581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8" name="Freeform 45">
              <a:extLst>
                <a:ext uri="{FF2B5EF4-FFF2-40B4-BE49-F238E27FC236}">
                  <a16:creationId xmlns:a16="http://schemas.microsoft.com/office/drawing/2014/main" id="{FD08FA9D-D61F-45EB-90FE-D03FE770C0A2}"/>
                </a:ext>
              </a:extLst>
            </p:cNvPr>
            <p:cNvSpPr>
              <a:spLocks/>
            </p:cNvSpPr>
            <p:nvPr/>
          </p:nvSpPr>
          <p:spPr bwMode="auto">
            <a:xfrm>
              <a:off x="1551" y="3176"/>
              <a:ext cx="666" cy="528"/>
            </a:xfrm>
            <a:custGeom>
              <a:avLst/>
              <a:gdLst>
                <a:gd name="T0" fmla="*/ 583 w 674"/>
                <a:gd name="T1" fmla="*/ 0 h 193"/>
                <a:gd name="T2" fmla="*/ 534 w 674"/>
                <a:gd name="T3" fmla="*/ 9108818 h 193"/>
                <a:gd name="T4" fmla="*/ 485 w 674"/>
                <a:gd name="T5" fmla="*/ 17210970 h 193"/>
                <a:gd name="T6" fmla="*/ 435 w 674"/>
                <a:gd name="T7" fmla="*/ 23906486 h 193"/>
                <a:gd name="T8" fmla="*/ 386 w 674"/>
                <a:gd name="T9" fmla="*/ 29682439 h 193"/>
                <a:gd name="T10" fmla="*/ 346 w 674"/>
                <a:gd name="T11" fmla="*/ 32688784 h 193"/>
                <a:gd name="T12" fmla="*/ 292 w 674"/>
                <a:gd name="T13" fmla="*/ 33727581 h 193"/>
                <a:gd name="T14" fmla="*/ 248 w 674"/>
                <a:gd name="T15" fmla="*/ 32688784 h 193"/>
                <a:gd name="T16" fmla="*/ 196 w 674"/>
                <a:gd name="T17" fmla="*/ 29682439 h 193"/>
                <a:gd name="T18" fmla="*/ 146 w 674"/>
                <a:gd name="T19" fmla="*/ 23906486 h 193"/>
                <a:gd name="T20" fmla="*/ 100 w 674"/>
                <a:gd name="T21" fmla="*/ 17210970 h 193"/>
                <a:gd name="T22" fmla="*/ 44 w 674"/>
                <a:gd name="T23" fmla="*/ 8619072 h 193"/>
                <a:gd name="T24" fmla="*/ 0 w 674"/>
                <a:gd name="T25" fmla="*/ 0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193">
                  <a:moveTo>
                    <a:pt x="673" y="0"/>
                  </a:moveTo>
                  <a:lnTo>
                    <a:pt x="616" y="52"/>
                  </a:lnTo>
                  <a:lnTo>
                    <a:pt x="559" y="98"/>
                  </a:lnTo>
                  <a:lnTo>
                    <a:pt x="502" y="136"/>
                  </a:lnTo>
                  <a:lnTo>
                    <a:pt x="446" y="169"/>
                  </a:lnTo>
                  <a:lnTo>
                    <a:pt x="398" y="186"/>
                  </a:lnTo>
                  <a:lnTo>
                    <a:pt x="340" y="192"/>
                  </a:lnTo>
                  <a:lnTo>
                    <a:pt x="284" y="186"/>
                  </a:lnTo>
                  <a:lnTo>
                    <a:pt x="226" y="169"/>
                  </a:lnTo>
                  <a:lnTo>
                    <a:pt x="170" y="136"/>
                  </a:lnTo>
                  <a:lnTo>
                    <a:pt x="112" y="98"/>
                  </a:lnTo>
                  <a:lnTo>
                    <a:pt x="56" y="49"/>
                  </a:lnTo>
                  <a:lnTo>
                    <a:pt x="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9" name="Freeform 46">
              <a:extLst>
                <a:ext uri="{FF2B5EF4-FFF2-40B4-BE49-F238E27FC236}">
                  <a16:creationId xmlns:a16="http://schemas.microsoft.com/office/drawing/2014/main" id="{3C578F0E-30B3-4B7A-8DD9-86AE0FAE41FF}"/>
                </a:ext>
              </a:extLst>
            </p:cNvPr>
            <p:cNvSpPr>
              <a:spLocks/>
            </p:cNvSpPr>
            <p:nvPr/>
          </p:nvSpPr>
          <p:spPr bwMode="auto">
            <a:xfrm>
              <a:off x="2215" y="2649"/>
              <a:ext cx="665" cy="528"/>
            </a:xfrm>
            <a:custGeom>
              <a:avLst/>
              <a:gdLst>
                <a:gd name="T0" fmla="*/ 0 w 672"/>
                <a:gd name="T1" fmla="*/ 33727581 h 193"/>
                <a:gd name="T2" fmla="*/ 48 w 672"/>
                <a:gd name="T3" fmla="*/ 24608359 h 193"/>
                <a:gd name="T4" fmla="*/ 100 w 672"/>
                <a:gd name="T5" fmla="*/ 16507868 h 193"/>
                <a:gd name="T6" fmla="*/ 146 w 672"/>
                <a:gd name="T7" fmla="*/ 9633229 h 193"/>
                <a:gd name="T8" fmla="*/ 202 w 672"/>
                <a:gd name="T9" fmla="*/ 4043974 h 193"/>
                <a:gd name="T10" fmla="*/ 238 w 672"/>
                <a:gd name="T11" fmla="*/ 1028886 h 193"/>
                <a:gd name="T12" fmla="*/ 294 w 672"/>
                <a:gd name="T13" fmla="*/ 0 h 193"/>
                <a:gd name="T14" fmla="*/ 340 w 672"/>
                <a:gd name="T15" fmla="*/ 1028886 h 193"/>
                <a:gd name="T16" fmla="*/ 393 w 672"/>
                <a:gd name="T17" fmla="*/ 4043974 h 193"/>
                <a:gd name="T18" fmla="*/ 440 w 672"/>
                <a:gd name="T19" fmla="*/ 9633229 h 193"/>
                <a:gd name="T20" fmla="*/ 493 w 672"/>
                <a:gd name="T21" fmla="*/ 16507868 h 193"/>
                <a:gd name="T22" fmla="*/ 542 w 672"/>
                <a:gd name="T23" fmla="*/ 25126935 h 193"/>
                <a:gd name="T24" fmla="*/ 592 w 672"/>
                <a:gd name="T25" fmla="*/ 33727581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0" name="Line 48">
              <a:extLst>
                <a:ext uri="{FF2B5EF4-FFF2-40B4-BE49-F238E27FC236}">
                  <a16:creationId xmlns:a16="http://schemas.microsoft.com/office/drawing/2014/main" id="{C20989DF-7021-4D4F-9FAB-A9A2149A3C83}"/>
                </a:ext>
              </a:extLst>
            </p:cNvPr>
            <p:cNvSpPr>
              <a:spLocks noChangeShapeType="1"/>
            </p:cNvSpPr>
            <p:nvPr/>
          </p:nvSpPr>
          <p:spPr bwMode="auto">
            <a:xfrm>
              <a:off x="768" y="3176"/>
              <a:ext cx="19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1" name="Freeform 49">
              <a:extLst>
                <a:ext uri="{FF2B5EF4-FFF2-40B4-BE49-F238E27FC236}">
                  <a16:creationId xmlns:a16="http://schemas.microsoft.com/office/drawing/2014/main" id="{CDD3F1D0-90A1-40F5-9D52-A46C82A9ABBF}"/>
                </a:ext>
              </a:extLst>
            </p:cNvPr>
            <p:cNvSpPr>
              <a:spLocks/>
            </p:cNvSpPr>
            <p:nvPr/>
          </p:nvSpPr>
          <p:spPr bwMode="auto">
            <a:xfrm>
              <a:off x="1218" y="2733"/>
              <a:ext cx="667" cy="435"/>
            </a:xfrm>
            <a:custGeom>
              <a:avLst/>
              <a:gdLst>
                <a:gd name="T0" fmla="*/ 0 w 652"/>
                <a:gd name="T1" fmla="*/ 38908 h 289"/>
                <a:gd name="T2" fmla="*/ 66 w 652"/>
                <a:gd name="T3" fmla="*/ 28267 h 289"/>
                <a:gd name="T4" fmla="*/ 145 w 652"/>
                <a:gd name="T5" fmla="*/ 19023 h 289"/>
                <a:gd name="T6" fmla="*/ 217 w 652"/>
                <a:gd name="T7" fmla="*/ 11226 h 289"/>
                <a:gd name="T8" fmla="*/ 286 w 652"/>
                <a:gd name="T9" fmla="*/ 4604 h 289"/>
                <a:gd name="T10" fmla="*/ 350 w 652"/>
                <a:gd name="T11" fmla="*/ 1257 h 289"/>
                <a:gd name="T12" fmla="*/ 420 w 652"/>
                <a:gd name="T13" fmla="*/ 0 h 289"/>
                <a:gd name="T14" fmla="*/ 494 w 652"/>
                <a:gd name="T15" fmla="*/ 1257 h 289"/>
                <a:gd name="T16" fmla="*/ 566 w 652"/>
                <a:gd name="T17" fmla="*/ 4604 h 289"/>
                <a:gd name="T18" fmla="*/ 636 w 652"/>
                <a:gd name="T19" fmla="*/ 11226 h 289"/>
                <a:gd name="T20" fmla="*/ 711 w 652"/>
                <a:gd name="T21" fmla="*/ 19023 h 289"/>
                <a:gd name="T22" fmla="*/ 782 w 652"/>
                <a:gd name="T23" fmla="*/ 28957 h 289"/>
                <a:gd name="T24" fmla="*/ 855 w 652"/>
                <a:gd name="T25" fmla="*/ 38908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2" name="Freeform 50">
              <a:extLst>
                <a:ext uri="{FF2B5EF4-FFF2-40B4-BE49-F238E27FC236}">
                  <a16:creationId xmlns:a16="http://schemas.microsoft.com/office/drawing/2014/main" id="{43141FCA-8B77-447B-A225-87F145853803}"/>
                </a:ext>
              </a:extLst>
            </p:cNvPr>
            <p:cNvSpPr>
              <a:spLocks/>
            </p:cNvSpPr>
            <p:nvPr/>
          </p:nvSpPr>
          <p:spPr bwMode="auto">
            <a:xfrm>
              <a:off x="1878" y="3144"/>
              <a:ext cx="666" cy="436"/>
            </a:xfrm>
            <a:custGeom>
              <a:avLst/>
              <a:gdLst>
                <a:gd name="T0" fmla="*/ 825 w 653"/>
                <a:gd name="T1" fmla="*/ 0 h 289"/>
                <a:gd name="T2" fmla="*/ 755 w 653"/>
                <a:gd name="T3" fmla="*/ 10666 h 289"/>
                <a:gd name="T4" fmla="*/ 686 w 653"/>
                <a:gd name="T5" fmla="*/ 20287 h 289"/>
                <a:gd name="T6" fmla="*/ 616 w 653"/>
                <a:gd name="T7" fmla="*/ 28426 h 289"/>
                <a:gd name="T8" fmla="*/ 547 w 653"/>
                <a:gd name="T9" fmla="*/ 35185 h 289"/>
                <a:gd name="T10" fmla="*/ 488 w 653"/>
                <a:gd name="T11" fmla="*/ 38579 h 289"/>
                <a:gd name="T12" fmla="*/ 418 w 653"/>
                <a:gd name="T13" fmla="*/ 40006 h 289"/>
                <a:gd name="T14" fmla="*/ 349 w 653"/>
                <a:gd name="T15" fmla="*/ 38579 h 289"/>
                <a:gd name="T16" fmla="*/ 277 w 653"/>
                <a:gd name="T17" fmla="*/ 35185 h 289"/>
                <a:gd name="T18" fmla="*/ 209 w 653"/>
                <a:gd name="T19" fmla="*/ 28426 h 289"/>
                <a:gd name="T20" fmla="*/ 136 w 653"/>
                <a:gd name="T21" fmla="*/ 20287 h 289"/>
                <a:gd name="T22" fmla="*/ 66 w 653"/>
                <a:gd name="T23" fmla="*/ 10112 h 289"/>
                <a:gd name="T24" fmla="*/ 0 w 653"/>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289">
                  <a:moveTo>
                    <a:pt x="652" y="0"/>
                  </a:moveTo>
                  <a:lnTo>
                    <a:pt x="596" y="77"/>
                  </a:lnTo>
                  <a:lnTo>
                    <a:pt x="542" y="146"/>
                  </a:lnTo>
                  <a:lnTo>
                    <a:pt x="486" y="204"/>
                  </a:lnTo>
                  <a:lnTo>
                    <a:pt x="432" y="253"/>
                  </a:lnTo>
                  <a:lnTo>
                    <a:pt x="385" y="278"/>
                  </a:lnTo>
                  <a:lnTo>
                    <a:pt x="329" y="288"/>
                  </a:lnTo>
                  <a:lnTo>
                    <a:pt x="275" y="278"/>
                  </a:lnTo>
                  <a:lnTo>
                    <a:pt x="219" y="253"/>
                  </a:lnTo>
                  <a:lnTo>
                    <a:pt x="165" y="204"/>
                  </a:lnTo>
                  <a:lnTo>
                    <a:pt x="109" y="146"/>
                  </a:lnTo>
                  <a:lnTo>
                    <a:pt x="54" y="73"/>
                  </a:lnTo>
                  <a:lnTo>
                    <a:pt x="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3" name="Line 51">
              <a:extLst>
                <a:ext uri="{FF2B5EF4-FFF2-40B4-BE49-F238E27FC236}">
                  <a16:creationId xmlns:a16="http://schemas.microsoft.com/office/drawing/2014/main" id="{FBC9E162-3B1F-4747-867B-D851DED89E64}"/>
                </a:ext>
              </a:extLst>
            </p:cNvPr>
            <p:cNvSpPr>
              <a:spLocks noChangeShapeType="1"/>
            </p:cNvSpPr>
            <p:nvPr/>
          </p:nvSpPr>
          <p:spPr bwMode="auto">
            <a:xfrm rot="20979574" flipH="1">
              <a:off x="1084" y="3168"/>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4" name="Rectangle 52">
              <a:extLst>
                <a:ext uri="{FF2B5EF4-FFF2-40B4-BE49-F238E27FC236}">
                  <a16:creationId xmlns:a16="http://schemas.microsoft.com/office/drawing/2014/main" id="{AF2C572C-0D26-4142-BEE2-622ACAA4431D}"/>
                </a:ext>
              </a:extLst>
            </p:cNvPr>
            <p:cNvSpPr>
              <a:spLocks noChangeArrowheads="1"/>
            </p:cNvSpPr>
            <p:nvPr/>
          </p:nvSpPr>
          <p:spPr bwMode="auto">
            <a:xfrm>
              <a:off x="853" y="3417"/>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sym typeface="Symbol" panose="05050102010706020507" pitchFamily="18" charset="2"/>
                </a:rPr>
                <a:t></a:t>
              </a:r>
            </a:p>
          </p:txBody>
        </p:sp>
        <p:sp>
          <p:nvSpPr>
            <p:cNvPr id="8215" name="Line 53">
              <a:extLst>
                <a:ext uri="{FF2B5EF4-FFF2-40B4-BE49-F238E27FC236}">
                  <a16:creationId xmlns:a16="http://schemas.microsoft.com/office/drawing/2014/main" id="{5931F74E-CD76-48C1-B549-DF993F12B597}"/>
                </a:ext>
              </a:extLst>
            </p:cNvPr>
            <p:cNvSpPr>
              <a:spLocks noChangeShapeType="1"/>
            </p:cNvSpPr>
            <p:nvPr/>
          </p:nvSpPr>
          <p:spPr bwMode="auto">
            <a:xfrm flipH="1">
              <a:off x="912" y="3168"/>
              <a:ext cx="0" cy="43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216" name="Group 54">
              <a:extLst>
                <a:ext uri="{FF2B5EF4-FFF2-40B4-BE49-F238E27FC236}">
                  <a16:creationId xmlns:a16="http://schemas.microsoft.com/office/drawing/2014/main" id="{B5B326F0-008A-4CDB-BECC-8F505FF2046E}"/>
                </a:ext>
              </a:extLst>
            </p:cNvPr>
            <p:cNvGrpSpPr>
              <a:grpSpLocks/>
            </p:cNvGrpSpPr>
            <p:nvPr/>
          </p:nvGrpSpPr>
          <p:grpSpPr bwMode="auto">
            <a:xfrm flipV="1">
              <a:off x="887" y="3504"/>
              <a:ext cx="313" cy="48"/>
              <a:chOff x="3216" y="3312"/>
              <a:chExt cx="240" cy="0"/>
            </a:xfrm>
          </p:grpSpPr>
          <p:sp>
            <p:nvSpPr>
              <p:cNvPr id="8221" name="Line 55">
                <a:extLst>
                  <a:ext uri="{FF2B5EF4-FFF2-40B4-BE49-F238E27FC236}">
                    <a16:creationId xmlns:a16="http://schemas.microsoft.com/office/drawing/2014/main" id="{6562D3F0-C07A-4E7E-AC02-0733D0453189}"/>
                  </a:ext>
                </a:extLst>
              </p:cNvPr>
              <p:cNvSpPr>
                <a:spLocks noChangeShapeType="1"/>
              </p:cNvSpPr>
              <p:nvPr/>
            </p:nvSpPr>
            <p:spPr bwMode="auto">
              <a:xfrm>
                <a:off x="3264" y="3312"/>
                <a:ext cx="192" cy="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2" name="Line 56">
                <a:extLst>
                  <a:ext uri="{FF2B5EF4-FFF2-40B4-BE49-F238E27FC236}">
                    <a16:creationId xmlns:a16="http://schemas.microsoft.com/office/drawing/2014/main" id="{43A5E4A3-EE9E-452E-9F7E-C99A51F3ECE5}"/>
                  </a:ext>
                </a:extLst>
              </p:cNvPr>
              <p:cNvSpPr>
                <a:spLocks noChangeShapeType="1"/>
              </p:cNvSpPr>
              <p:nvPr/>
            </p:nvSpPr>
            <p:spPr bwMode="auto">
              <a:xfrm flipH="1">
                <a:off x="3216" y="3312"/>
                <a:ext cx="192" cy="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17" name="Rectangle 58">
              <a:extLst>
                <a:ext uri="{FF2B5EF4-FFF2-40B4-BE49-F238E27FC236}">
                  <a16:creationId xmlns:a16="http://schemas.microsoft.com/office/drawing/2014/main" id="{26A9D00A-E8C9-428E-9E5B-C57CAD4ECEE2}"/>
                </a:ext>
              </a:extLst>
            </p:cNvPr>
            <p:cNvSpPr>
              <a:spLocks noChangeArrowheads="1"/>
            </p:cNvSpPr>
            <p:nvPr/>
          </p:nvSpPr>
          <p:spPr bwMode="auto">
            <a:xfrm>
              <a:off x="864" y="312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O</a:t>
              </a:r>
            </a:p>
          </p:txBody>
        </p:sp>
        <p:sp>
          <p:nvSpPr>
            <p:cNvPr id="8218" name="Line 63">
              <a:extLst>
                <a:ext uri="{FF2B5EF4-FFF2-40B4-BE49-F238E27FC236}">
                  <a16:creationId xmlns:a16="http://schemas.microsoft.com/office/drawing/2014/main" id="{75487D2A-DFAF-4188-A826-39DCE47C29F2}"/>
                </a:ext>
              </a:extLst>
            </p:cNvPr>
            <p:cNvSpPr>
              <a:spLocks noChangeShapeType="1"/>
            </p:cNvSpPr>
            <p:nvPr/>
          </p:nvSpPr>
          <p:spPr bwMode="auto">
            <a:xfrm>
              <a:off x="1200" y="3168"/>
              <a:ext cx="0" cy="43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9" name="Oval 66">
              <a:extLst>
                <a:ext uri="{FF2B5EF4-FFF2-40B4-BE49-F238E27FC236}">
                  <a16:creationId xmlns:a16="http://schemas.microsoft.com/office/drawing/2014/main" id="{64F0DC36-3506-4233-825A-98FB3219923E}"/>
                </a:ext>
              </a:extLst>
            </p:cNvPr>
            <p:cNvSpPr>
              <a:spLocks noChangeArrowheads="1"/>
            </p:cNvSpPr>
            <p:nvPr/>
          </p:nvSpPr>
          <p:spPr bwMode="auto">
            <a:xfrm>
              <a:off x="2544" y="2496"/>
              <a:ext cx="624" cy="72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220" name="Rectangle 57">
              <a:extLst>
                <a:ext uri="{FF2B5EF4-FFF2-40B4-BE49-F238E27FC236}">
                  <a16:creationId xmlns:a16="http://schemas.microsoft.com/office/drawing/2014/main" id="{4A1865F0-90F1-403F-A9E3-C118A4659D14}"/>
                </a:ext>
              </a:extLst>
            </p:cNvPr>
            <p:cNvSpPr>
              <a:spLocks noChangeArrowheads="1"/>
            </p:cNvSpPr>
            <p:nvPr/>
          </p:nvSpPr>
          <p:spPr bwMode="auto">
            <a:xfrm>
              <a:off x="2544" y="3168"/>
              <a:ext cx="36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endParaRPr kumimoji="1" lang="en-US" altLang="zh-CN" sz="2400" b="1">
                <a:solidFill>
                  <a:srgbClr val="0000FF"/>
                </a:solidFill>
                <a:latin typeface="Times New Roman" panose="02020603050405020304" pitchFamily="18" charset="0"/>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3">
            <a:extLst>
              <a:ext uri="{FF2B5EF4-FFF2-40B4-BE49-F238E27FC236}">
                <a16:creationId xmlns:a16="http://schemas.microsoft.com/office/drawing/2014/main" id="{97FA4813-3735-4595-B689-B03F542ED9A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361EBE2-31FE-4876-BDF6-11C8E0F623DD}" type="slidenum">
              <a:rPr lang="en-US" altLang="zh-CN" sz="1400" smtClean="0"/>
              <a:pPr>
                <a:spcBef>
                  <a:spcPct val="0"/>
                </a:spcBef>
                <a:buFontTx/>
                <a:buNone/>
              </a:pPr>
              <a:t>60</a:t>
            </a:fld>
            <a:endParaRPr lang="en-US" altLang="zh-CN" sz="1400"/>
          </a:p>
        </p:txBody>
      </p:sp>
      <p:grpSp>
        <p:nvGrpSpPr>
          <p:cNvPr id="62467" name="Group 3">
            <a:extLst>
              <a:ext uri="{FF2B5EF4-FFF2-40B4-BE49-F238E27FC236}">
                <a16:creationId xmlns:a16="http://schemas.microsoft.com/office/drawing/2014/main" id="{5AC54110-17F5-4BEE-BC58-5A06E92DE590}"/>
              </a:ext>
            </a:extLst>
          </p:cNvPr>
          <p:cNvGrpSpPr>
            <a:grpSpLocks/>
          </p:cNvGrpSpPr>
          <p:nvPr/>
        </p:nvGrpSpPr>
        <p:grpSpPr bwMode="auto">
          <a:xfrm>
            <a:off x="5486400" y="685800"/>
            <a:ext cx="3429000" cy="2055813"/>
            <a:chOff x="3312" y="2448"/>
            <a:chExt cx="2160" cy="1295"/>
          </a:xfrm>
        </p:grpSpPr>
        <p:grpSp>
          <p:nvGrpSpPr>
            <p:cNvPr id="62484" name="Group 4">
              <a:extLst>
                <a:ext uri="{FF2B5EF4-FFF2-40B4-BE49-F238E27FC236}">
                  <a16:creationId xmlns:a16="http://schemas.microsoft.com/office/drawing/2014/main" id="{6B5A080F-5511-4993-88E9-E2DFEE25DAE0}"/>
                </a:ext>
              </a:extLst>
            </p:cNvPr>
            <p:cNvGrpSpPr>
              <a:grpSpLocks/>
            </p:cNvGrpSpPr>
            <p:nvPr/>
          </p:nvGrpSpPr>
          <p:grpSpPr bwMode="auto">
            <a:xfrm>
              <a:off x="3388" y="2736"/>
              <a:ext cx="1892" cy="1007"/>
              <a:chOff x="1964" y="3339"/>
              <a:chExt cx="4730" cy="2519"/>
            </a:xfrm>
          </p:grpSpPr>
          <p:sp>
            <p:nvSpPr>
              <p:cNvPr id="62493" name="Line 5">
                <a:extLst>
                  <a:ext uri="{FF2B5EF4-FFF2-40B4-BE49-F238E27FC236}">
                    <a16:creationId xmlns:a16="http://schemas.microsoft.com/office/drawing/2014/main" id="{8796B680-1241-4CB4-A2CD-E6BB77E0D855}"/>
                  </a:ext>
                </a:extLst>
              </p:cNvPr>
              <p:cNvSpPr>
                <a:spLocks noChangeShapeType="1"/>
              </p:cNvSpPr>
              <p:nvPr/>
            </p:nvSpPr>
            <p:spPr bwMode="auto">
              <a:xfrm flipV="1">
                <a:off x="2020" y="3343"/>
                <a:ext cx="4436" cy="1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94" name="Line 6">
                <a:extLst>
                  <a:ext uri="{FF2B5EF4-FFF2-40B4-BE49-F238E27FC236}">
                    <a16:creationId xmlns:a16="http://schemas.microsoft.com/office/drawing/2014/main" id="{13B79176-2ED2-4FB4-98A7-340286EFA7B5}"/>
                  </a:ext>
                </a:extLst>
              </p:cNvPr>
              <p:cNvSpPr>
                <a:spLocks noChangeShapeType="1"/>
              </p:cNvSpPr>
              <p:nvPr/>
            </p:nvSpPr>
            <p:spPr bwMode="auto">
              <a:xfrm>
                <a:off x="3531" y="3358"/>
                <a:ext cx="0" cy="247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95" name="Rectangle 7">
                <a:extLst>
                  <a:ext uri="{FF2B5EF4-FFF2-40B4-BE49-F238E27FC236}">
                    <a16:creationId xmlns:a16="http://schemas.microsoft.com/office/drawing/2014/main" id="{0FAB5972-D511-4859-9064-9C2F4AA8F602}"/>
                  </a:ext>
                </a:extLst>
              </p:cNvPr>
              <p:cNvSpPr>
                <a:spLocks noChangeArrowheads="1"/>
              </p:cNvSpPr>
              <p:nvPr/>
            </p:nvSpPr>
            <p:spPr bwMode="auto">
              <a:xfrm>
                <a:off x="3419" y="4334"/>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62496" name="Group 8">
                <a:extLst>
                  <a:ext uri="{FF2B5EF4-FFF2-40B4-BE49-F238E27FC236}">
                    <a16:creationId xmlns:a16="http://schemas.microsoft.com/office/drawing/2014/main" id="{2C92A6FA-8C29-4582-A2C3-390CF1451AC5}"/>
                  </a:ext>
                </a:extLst>
              </p:cNvPr>
              <p:cNvGrpSpPr>
                <a:grpSpLocks/>
              </p:cNvGrpSpPr>
              <p:nvPr/>
            </p:nvGrpSpPr>
            <p:grpSpPr bwMode="auto">
              <a:xfrm>
                <a:off x="4651" y="3624"/>
                <a:ext cx="511" cy="2219"/>
                <a:chOff x="2091" y="573"/>
                <a:chExt cx="220" cy="907"/>
              </a:xfrm>
            </p:grpSpPr>
            <p:sp>
              <p:nvSpPr>
                <p:cNvPr id="62513" name="Line 9">
                  <a:extLst>
                    <a:ext uri="{FF2B5EF4-FFF2-40B4-BE49-F238E27FC236}">
                      <a16:creationId xmlns:a16="http://schemas.microsoft.com/office/drawing/2014/main" id="{CAF606C1-F9B2-4ED9-B78A-ADCFD66B7F4F}"/>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4" name="Oval 10">
                  <a:extLst>
                    <a:ext uri="{FF2B5EF4-FFF2-40B4-BE49-F238E27FC236}">
                      <a16:creationId xmlns:a16="http://schemas.microsoft.com/office/drawing/2014/main" id="{7FC2ECD8-47E9-45D6-9A44-ECDF7966ECD7}"/>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2515" name="Oval 11">
                  <a:extLst>
                    <a:ext uri="{FF2B5EF4-FFF2-40B4-BE49-F238E27FC236}">
                      <a16:creationId xmlns:a16="http://schemas.microsoft.com/office/drawing/2014/main" id="{D10C66A2-BE4C-48B6-AB60-3CE36715BE7C}"/>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2516" name="Oval 12">
                  <a:extLst>
                    <a:ext uri="{FF2B5EF4-FFF2-40B4-BE49-F238E27FC236}">
                      <a16:creationId xmlns:a16="http://schemas.microsoft.com/office/drawing/2014/main" id="{99CFDD5A-E6C5-4CC7-A2CF-EAA0F0B54757}"/>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2517" name="Rectangle 13">
                  <a:extLst>
                    <a:ext uri="{FF2B5EF4-FFF2-40B4-BE49-F238E27FC236}">
                      <a16:creationId xmlns:a16="http://schemas.microsoft.com/office/drawing/2014/main" id="{52522E9B-50D6-4502-A155-AAA5C06D6030}"/>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2497" name="Line 14">
                <a:extLst>
                  <a:ext uri="{FF2B5EF4-FFF2-40B4-BE49-F238E27FC236}">
                    <a16:creationId xmlns:a16="http://schemas.microsoft.com/office/drawing/2014/main" id="{ED6D5616-24DB-4AEF-BF3B-980BAC6BA61D}"/>
                  </a:ext>
                </a:extLst>
              </p:cNvPr>
              <p:cNvSpPr>
                <a:spLocks noChangeShapeType="1"/>
              </p:cNvSpPr>
              <p:nvPr/>
            </p:nvSpPr>
            <p:spPr bwMode="auto">
              <a:xfrm>
                <a:off x="2048" y="5858"/>
                <a:ext cx="436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98" name="Line 15">
                <a:extLst>
                  <a:ext uri="{FF2B5EF4-FFF2-40B4-BE49-F238E27FC236}">
                    <a16:creationId xmlns:a16="http://schemas.microsoft.com/office/drawing/2014/main" id="{82E0105A-B4F4-4A30-B9ED-1E4E935C8E98}"/>
                  </a:ext>
                </a:extLst>
              </p:cNvPr>
              <p:cNvSpPr>
                <a:spLocks noChangeShapeType="1"/>
              </p:cNvSpPr>
              <p:nvPr/>
            </p:nvSpPr>
            <p:spPr bwMode="auto">
              <a:xfrm>
                <a:off x="6441" y="3358"/>
                <a:ext cx="0" cy="76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2499" name="Group 16">
                <a:extLst>
                  <a:ext uri="{FF2B5EF4-FFF2-40B4-BE49-F238E27FC236}">
                    <a16:creationId xmlns:a16="http://schemas.microsoft.com/office/drawing/2014/main" id="{3084B88C-5F3B-4DF3-BA64-C703DFF3A4F8}"/>
                  </a:ext>
                </a:extLst>
              </p:cNvPr>
              <p:cNvGrpSpPr>
                <a:grpSpLocks/>
              </p:cNvGrpSpPr>
              <p:nvPr/>
            </p:nvGrpSpPr>
            <p:grpSpPr bwMode="auto">
              <a:xfrm>
                <a:off x="6162" y="3800"/>
                <a:ext cx="532" cy="1466"/>
                <a:chOff x="5264" y="3679"/>
                <a:chExt cx="418" cy="1090"/>
              </a:xfrm>
            </p:grpSpPr>
            <p:sp>
              <p:nvSpPr>
                <p:cNvPr id="62509" name="Line 17">
                  <a:extLst>
                    <a:ext uri="{FF2B5EF4-FFF2-40B4-BE49-F238E27FC236}">
                      <a16:creationId xmlns:a16="http://schemas.microsoft.com/office/drawing/2014/main" id="{01F7CE2C-EF4E-48B8-9622-12ABB4533141}"/>
                    </a:ext>
                  </a:extLst>
                </p:cNvPr>
                <p:cNvSpPr>
                  <a:spLocks noChangeShapeType="1"/>
                </p:cNvSpPr>
                <p:nvPr/>
              </p:nvSpPr>
              <p:spPr bwMode="auto">
                <a:xfrm>
                  <a:off x="5264" y="4197"/>
                  <a:ext cx="41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0" name="Line 18">
                  <a:extLst>
                    <a:ext uri="{FF2B5EF4-FFF2-40B4-BE49-F238E27FC236}">
                      <a16:creationId xmlns:a16="http://schemas.microsoft.com/office/drawing/2014/main" id="{E12A0520-AF31-4252-A6BA-F4574155311E}"/>
                    </a:ext>
                  </a:extLst>
                </p:cNvPr>
                <p:cNvSpPr>
                  <a:spLocks noChangeShapeType="1"/>
                </p:cNvSpPr>
                <p:nvPr/>
              </p:nvSpPr>
              <p:spPr bwMode="auto">
                <a:xfrm flipH="1">
                  <a:off x="5484" y="3679"/>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1" name="Line 19">
                  <a:extLst>
                    <a:ext uri="{FF2B5EF4-FFF2-40B4-BE49-F238E27FC236}">
                      <a16:creationId xmlns:a16="http://schemas.microsoft.com/office/drawing/2014/main" id="{4046B3BF-DF04-48C4-94B5-5274A72116FE}"/>
                    </a:ext>
                  </a:extLst>
                </p:cNvPr>
                <p:cNvSpPr>
                  <a:spLocks noChangeShapeType="1"/>
                </p:cNvSpPr>
                <p:nvPr/>
              </p:nvSpPr>
              <p:spPr bwMode="auto">
                <a:xfrm flipH="1">
                  <a:off x="5484" y="4318"/>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2" name="Line 20">
                  <a:extLst>
                    <a:ext uri="{FF2B5EF4-FFF2-40B4-BE49-F238E27FC236}">
                      <a16:creationId xmlns:a16="http://schemas.microsoft.com/office/drawing/2014/main" id="{1047506E-56A9-4EFB-94D4-44A81C2EA520}"/>
                    </a:ext>
                  </a:extLst>
                </p:cNvPr>
                <p:cNvSpPr>
                  <a:spLocks noChangeShapeType="1"/>
                </p:cNvSpPr>
                <p:nvPr/>
              </p:nvSpPr>
              <p:spPr bwMode="auto">
                <a:xfrm>
                  <a:off x="5264" y="4318"/>
                  <a:ext cx="418"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2500" name="Line 21">
                <a:extLst>
                  <a:ext uri="{FF2B5EF4-FFF2-40B4-BE49-F238E27FC236}">
                    <a16:creationId xmlns:a16="http://schemas.microsoft.com/office/drawing/2014/main" id="{F51DA952-ED0F-4449-A2BA-CC07EDAE4657}"/>
                  </a:ext>
                </a:extLst>
              </p:cNvPr>
              <p:cNvSpPr>
                <a:spLocks noChangeShapeType="1"/>
              </p:cNvSpPr>
              <p:nvPr/>
            </p:nvSpPr>
            <p:spPr bwMode="auto">
              <a:xfrm>
                <a:off x="6430" y="5074"/>
                <a:ext cx="0" cy="76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01" name="Line 22">
                <a:extLst>
                  <a:ext uri="{FF2B5EF4-FFF2-40B4-BE49-F238E27FC236}">
                    <a16:creationId xmlns:a16="http://schemas.microsoft.com/office/drawing/2014/main" id="{05C09464-666B-41E6-920D-9E3237696655}"/>
                  </a:ext>
                </a:extLst>
              </p:cNvPr>
              <p:cNvSpPr>
                <a:spLocks noChangeShapeType="1"/>
              </p:cNvSpPr>
              <p:nvPr/>
            </p:nvSpPr>
            <p:spPr bwMode="auto">
              <a:xfrm>
                <a:off x="4945" y="3343"/>
                <a:ext cx="0" cy="50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02" name="Line 23">
                <a:extLst>
                  <a:ext uri="{FF2B5EF4-FFF2-40B4-BE49-F238E27FC236}">
                    <a16:creationId xmlns:a16="http://schemas.microsoft.com/office/drawing/2014/main" id="{BEF82A24-DA9D-4DF6-B0B8-4C3F78FBCC59}"/>
                  </a:ext>
                </a:extLst>
              </p:cNvPr>
              <p:cNvSpPr>
                <a:spLocks noChangeShapeType="1"/>
              </p:cNvSpPr>
              <p:nvPr/>
            </p:nvSpPr>
            <p:spPr bwMode="auto">
              <a:xfrm>
                <a:off x="2370" y="3339"/>
                <a:ext cx="588"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03" name="Line 24">
                <a:extLst>
                  <a:ext uri="{FF2B5EF4-FFF2-40B4-BE49-F238E27FC236}">
                    <a16:creationId xmlns:a16="http://schemas.microsoft.com/office/drawing/2014/main" id="{5ED78F69-EF81-42C6-859F-97A72759F4D5}"/>
                  </a:ext>
                </a:extLst>
              </p:cNvPr>
              <p:cNvSpPr>
                <a:spLocks noChangeShapeType="1"/>
              </p:cNvSpPr>
              <p:nvPr/>
            </p:nvSpPr>
            <p:spPr bwMode="auto">
              <a:xfrm>
                <a:off x="3515" y="3580"/>
                <a:ext cx="0" cy="399"/>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04" name="Line 25">
                <a:extLst>
                  <a:ext uri="{FF2B5EF4-FFF2-40B4-BE49-F238E27FC236}">
                    <a16:creationId xmlns:a16="http://schemas.microsoft.com/office/drawing/2014/main" id="{FEE7DD89-5F25-41ED-87B9-971DA6324838}"/>
                  </a:ext>
                </a:extLst>
              </p:cNvPr>
              <p:cNvSpPr>
                <a:spLocks noChangeShapeType="1"/>
              </p:cNvSpPr>
              <p:nvPr/>
            </p:nvSpPr>
            <p:spPr bwMode="auto">
              <a:xfrm>
                <a:off x="4934" y="3550"/>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05" name="Line 26">
                <a:extLst>
                  <a:ext uri="{FF2B5EF4-FFF2-40B4-BE49-F238E27FC236}">
                    <a16:creationId xmlns:a16="http://schemas.microsoft.com/office/drawing/2014/main" id="{D8197EFB-E807-40DC-9FF3-0F5A3D0931C3}"/>
                  </a:ext>
                </a:extLst>
              </p:cNvPr>
              <p:cNvSpPr>
                <a:spLocks noChangeShapeType="1"/>
              </p:cNvSpPr>
              <p:nvPr/>
            </p:nvSpPr>
            <p:spPr bwMode="auto">
              <a:xfrm>
                <a:off x="6419" y="3639"/>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06" name="Line 27">
                <a:extLst>
                  <a:ext uri="{FF2B5EF4-FFF2-40B4-BE49-F238E27FC236}">
                    <a16:creationId xmlns:a16="http://schemas.microsoft.com/office/drawing/2014/main" id="{44FF562B-B061-4E3C-AD23-EAA096B8E8DD}"/>
                  </a:ext>
                </a:extLst>
              </p:cNvPr>
              <p:cNvSpPr>
                <a:spLocks noChangeShapeType="1"/>
              </p:cNvSpPr>
              <p:nvPr/>
            </p:nvSpPr>
            <p:spPr bwMode="auto">
              <a:xfrm>
                <a:off x="2006" y="3801"/>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07" name="Line 28">
                <a:extLst>
                  <a:ext uri="{FF2B5EF4-FFF2-40B4-BE49-F238E27FC236}">
                    <a16:creationId xmlns:a16="http://schemas.microsoft.com/office/drawing/2014/main" id="{7709D08D-365F-46E4-B99E-D008726A7D65}"/>
                  </a:ext>
                </a:extLst>
              </p:cNvPr>
              <p:cNvSpPr>
                <a:spLocks noChangeShapeType="1"/>
              </p:cNvSpPr>
              <p:nvPr/>
            </p:nvSpPr>
            <p:spPr bwMode="auto">
              <a:xfrm rot="5400000">
                <a:off x="2004" y="3801"/>
                <a:ext cx="3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08" name="Line 29">
                <a:extLst>
                  <a:ext uri="{FF2B5EF4-FFF2-40B4-BE49-F238E27FC236}">
                    <a16:creationId xmlns:a16="http://schemas.microsoft.com/office/drawing/2014/main" id="{33B9692A-83AE-4F5A-9747-8669483DA5FC}"/>
                  </a:ext>
                </a:extLst>
              </p:cNvPr>
              <p:cNvSpPr>
                <a:spLocks noChangeShapeType="1"/>
              </p:cNvSpPr>
              <p:nvPr/>
            </p:nvSpPr>
            <p:spPr bwMode="auto">
              <a:xfrm>
                <a:off x="1964" y="5459"/>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2485" name="Text Box 30">
              <a:extLst>
                <a:ext uri="{FF2B5EF4-FFF2-40B4-BE49-F238E27FC236}">
                  <a16:creationId xmlns:a16="http://schemas.microsoft.com/office/drawing/2014/main" id="{3188E97E-1D40-4C6F-8F43-5543E1DC656E}"/>
                </a:ext>
              </a:extLst>
            </p:cNvPr>
            <p:cNvSpPr txBox="1">
              <a:spLocks noChangeArrowheads="1"/>
            </p:cNvSpPr>
            <p:nvPr/>
          </p:nvSpPr>
          <p:spPr bwMode="auto">
            <a:xfrm>
              <a:off x="5184" y="336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C</a:t>
              </a:r>
            </a:p>
          </p:txBody>
        </p:sp>
        <p:sp>
          <p:nvSpPr>
            <p:cNvPr id="62486" name="Text Box 31">
              <a:extLst>
                <a:ext uri="{FF2B5EF4-FFF2-40B4-BE49-F238E27FC236}">
                  <a16:creationId xmlns:a16="http://schemas.microsoft.com/office/drawing/2014/main" id="{58BDDFF5-2514-495F-83E9-0926E069A89E}"/>
                </a:ext>
              </a:extLst>
            </p:cNvPr>
            <p:cNvSpPr txBox="1">
              <a:spLocks noChangeArrowheads="1"/>
            </p:cNvSpPr>
            <p:nvPr/>
          </p:nvSpPr>
          <p:spPr bwMode="auto">
            <a:xfrm>
              <a:off x="3744" y="244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Ì</a:t>
              </a:r>
            </a:p>
          </p:txBody>
        </p:sp>
        <p:sp>
          <p:nvSpPr>
            <p:cNvPr id="62487" name="Text Box 32">
              <a:extLst>
                <a:ext uri="{FF2B5EF4-FFF2-40B4-BE49-F238E27FC236}">
                  <a16:creationId xmlns:a16="http://schemas.microsoft.com/office/drawing/2014/main" id="{0F15BFC2-2A3C-4B9A-A02F-6220066CA03B}"/>
                </a:ext>
              </a:extLst>
            </p:cNvPr>
            <p:cNvSpPr txBox="1">
              <a:spLocks noChangeArrowheads="1"/>
            </p:cNvSpPr>
            <p:nvPr/>
          </p:nvSpPr>
          <p:spPr bwMode="auto">
            <a:xfrm>
              <a:off x="5184" y="29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Ì</a:t>
              </a:r>
              <a:r>
                <a:rPr lang="en-US" altLang="zh-CN" sz="2400" b="1" baseline="-25000">
                  <a:solidFill>
                    <a:schemeClr val="accent2"/>
                  </a:solidFill>
                  <a:latin typeface="Times New Roman" panose="02020603050405020304" pitchFamily="18" charset="0"/>
                  <a:cs typeface="Times New Roman" panose="02020603050405020304" pitchFamily="18" charset="0"/>
                </a:rPr>
                <a:t>C</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62488" name="Text Box 33">
              <a:extLst>
                <a:ext uri="{FF2B5EF4-FFF2-40B4-BE49-F238E27FC236}">
                  <a16:creationId xmlns:a16="http://schemas.microsoft.com/office/drawing/2014/main" id="{D811F43E-ECA9-495D-9F04-FF4E3A7800AF}"/>
                </a:ext>
              </a:extLst>
            </p:cNvPr>
            <p:cNvSpPr txBox="1">
              <a:spLocks noChangeArrowheads="1"/>
            </p:cNvSpPr>
            <p:nvPr/>
          </p:nvSpPr>
          <p:spPr bwMode="auto">
            <a:xfrm>
              <a:off x="4560" y="288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 Ì</a:t>
              </a:r>
              <a:r>
                <a:rPr lang="en-US" altLang="zh-CN" sz="2400" b="1" baseline="-25000">
                  <a:solidFill>
                    <a:schemeClr val="accent2"/>
                  </a:solidFill>
                  <a:latin typeface="Times New Roman" panose="02020603050405020304" pitchFamily="18" charset="0"/>
                  <a:cs typeface="Times New Roman" panose="02020603050405020304" pitchFamily="18" charset="0"/>
                </a:rPr>
                <a:t>L</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62489" name="Text Box 34">
              <a:extLst>
                <a:ext uri="{FF2B5EF4-FFF2-40B4-BE49-F238E27FC236}">
                  <a16:creationId xmlns:a16="http://schemas.microsoft.com/office/drawing/2014/main" id="{5B0340CD-0D07-445F-8F27-112D1B5EAD33}"/>
                </a:ext>
              </a:extLst>
            </p:cNvPr>
            <p:cNvSpPr txBox="1">
              <a:spLocks noChangeArrowheads="1"/>
            </p:cNvSpPr>
            <p:nvPr/>
          </p:nvSpPr>
          <p:spPr bwMode="auto">
            <a:xfrm>
              <a:off x="4032" y="28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Ì</a:t>
              </a:r>
              <a:r>
                <a:rPr lang="en-US" altLang="zh-CN" sz="2400" b="1" baseline="-25000">
                  <a:solidFill>
                    <a:schemeClr val="accent2"/>
                  </a:solidFill>
                  <a:latin typeface="Times New Roman" panose="02020603050405020304" pitchFamily="18" charset="0"/>
                  <a:cs typeface="Times New Roman" panose="02020603050405020304" pitchFamily="18" charset="0"/>
                </a:rPr>
                <a:t>R</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62490" name="Text Box 35">
              <a:extLst>
                <a:ext uri="{FF2B5EF4-FFF2-40B4-BE49-F238E27FC236}">
                  <a16:creationId xmlns:a16="http://schemas.microsoft.com/office/drawing/2014/main" id="{533552BE-AF68-49F7-B70D-51DA76902B30}"/>
                </a:ext>
              </a:extLst>
            </p:cNvPr>
            <p:cNvSpPr txBox="1">
              <a:spLocks noChangeArrowheads="1"/>
            </p:cNvSpPr>
            <p:nvPr/>
          </p:nvSpPr>
          <p:spPr bwMode="auto">
            <a:xfrm>
              <a:off x="4656" y="340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L</a:t>
              </a:r>
            </a:p>
          </p:txBody>
        </p:sp>
        <p:sp>
          <p:nvSpPr>
            <p:cNvPr id="62491" name="Text Box 36">
              <a:extLst>
                <a:ext uri="{FF2B5EF4-FFF2-40B4-BE49-F238E27FC236}">
                  <a16:creationId xmlns:a16="http://schemas.microsoft.com/office/drawing/2014/main" id="{FE149F60-3B03-4F1C-B429-A9EED775BE3D}"/>
                </a:ext>
              </a:extLst>
            </p:cNvPr>
            <p:cNvSpPr txBox="1">
              <a:spLocks noChangeArrowheads="1"/>
            </p:cNvSpPr>
            <p:nvPr/>
          </p:nvSpPr>
          <p:spPr bwMode="auto">
            <a:xfrm>
              <a:off x="4032" y="33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R</a:t>
              </a:r>
            </a:p>
          </p:txBody>
        </p:sp>
        <p:sp>
          <p:nvSpPr>
            <p:cNvPr id="62492" name="Text Box 37">
              <a:extLst>
                <a:ext uri="{FF2B5EF4-FFF2-40B4-BE49-F238E27FC236}">
                  <a16:creationId xmlns:a16="http://schemas.microsoft.com/office/drawing/2014/main" id="{C782F66B-8DC2-418A-8054-8921AB251594}"/>
                </a:ext>
              </a:extLst>
            </p:cNvPr>
            <p:cNvSpPr txBox="1">
              <a:spLocks noChangeArrowheads="1"/>
            </p:cNvSpPr>
            <p:nvPr/>
          </p:nvSpPr>
          <p:spPr bwMode="auto">
            <a:xfrm>
              <a:off x="3312" y="312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Ù</a:t>
              </a:r>
            </a:p>
          </p:txBody>
        </p:sp>
      </p:grpSp>
      <p:graphicFrame>
        <p:nvGraphicFramePr>
          <p:cNvPr id="62468" name="Object 39">
            <a:extLst>
              <a:ext uri="{FF2B5EF4-FFF2-40B4-BE49-F238E27FC236}">
                <a16:creationId xmlns:a16="http://schemas.microsoft.com/office/drawing/2014/main" id="{5D4D2487-8A94-4ED5-9560-4E7B3EA592C6}"/>
              </a:ext>
            </a:extLst>
          </p:cNvPr>
          <p:cNvGraphicFramePr>
            <a:graphicFrameLocks noChangeAspect="1"/>
          </p:cNvGraphicFramePr>
          <p:nvPr/>
        </p:nvGraphicFramePr>
        <p:xfrm>
          <a:off x="685800" y="533400"/>
          <a:ext cx="4213225" cy="1587500"/>
        </p:xfrm>
        <a:graphic>
          <a:graphicData uri="http://schemas.openxmlformats.org/presentationml/2006/ole">
            <mc:AlternateContent xmlns:mc="http://schemas.openxmlformats.org/markup-compatibility/2006">
              <mc:Choice xmlns:v="urn:schemas-microsoft-com:vml" Requires="v">
                <p:oleObj spid="_x0000_s62658" name="Equation" r:id="rId3" imgW="1879600" imgH="736600" progId="Equation.3">
                  <p:embed/>
                </p:oleObj>
              </mc:Choice>
              <mc:Fallback>
                <p:oleObj name="Equation" r:id="rId3" imgW="1879600" imgH="736600"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33400"/>
                        <a:ext cx="4213225" cy="158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9" name="Object 41">
            <a:extLst>
              <a:ext uri="{FF2B5EF4-FFF2-40B4-BE49-F238E27FC236}">
                <a16:creationId xmlns:a16="http://schemas.microsoft.com/office/drawing/2014/main" id="{7F3520A3-3E4D-4E07-B8AA-C5C84D6843CE}"/>
              </a:ext>
            </a:extLst>
          </p:cNvPr>
          <p:cNvGraphicFramePr>
            <a:graphicFrameLocks noChangeAspect="1"/>
          </p:cNvGraphicFramePr>
          <p:nvPr/>
        </p:nvGraphicFramePr>
        <p:xfrm>
          <a:off x="1219200" y="4572000"/>
          <a:ext cx="3433763" cy="2057400"/>
        </p:xfrm>
        <a:graphic>
          <a:graphicData uri="http://schemas.openxmlformats.org/presentationml/2006/ole">
            <mc:AlternateContent xmlns:mc="http://schemas.openxmlformats.org/markup-compatibility/2006">
              <mc:Choice xmlns:v="urn:schemas-microsoft-com:vml" Requires="v">
                <p:oleObj spid="_x0000_s62659" name="Equation" r:id="rId5" imgW="1549400" imgH="1130300" progId="Equation.3">
                  <p:embed/>
                </p:oleObj>
              </mc:Choice>
              <mc:Fallback>
                <p:oleObj name="Equation" r:id="rId5" imgW="1549400" imgH="1130300" progId="Equation.3">
                  <p:embed/>
                  <p:pic>
                    <p:nvPicPr>
                      <p:cNvPr id="0"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572000"/>
                        <a:ext cx="3433763"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3754" name="Text Box 42">
            <a:extLst>
              <a:ext uri="{FF2B5EF4-FFF2-40B4-BE49-F238E27FC236}">
                <a16:creationId xmlns:a16="http://schemas.microsoft.com/office/drawing/2014/main" id="{A0CC1B89-21DD-4043-A09B-E8E750893A2A}"/>
              </a:ext>
            </a:extLst>
          </p:cNvPr>
          <p:cNvSpPr txBox="1">
            <a:spLocks noChangeArrowheads="1"/>
          </p:cNvSpPr>
          <p:nvPr/>
        </p:nvSpPr>
        <p:spPr bwMode="auto">
          <a:xfrm>
            <a:off x="457200" y="2133600"/>
            <a:ext cx="4038600" cy="184467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2</a:t>
            </a:r>
            <a:r>
              <a:rPr kumimoji="1" lang="zh-CN" altLang="en-US" sz="2400" b="1" i="0">
                <a:effectLst>
                  <a:outerShdw blurRad="38100" dist="38100" dir="2700000" algn="tl">
                    <a:srgbClr val="C0C0C0"/>
                  </a:outerShdw>
                </a:effectLst>
                <a:latin typeface="Times New Roman" panose="02020603050405020304" pitchFamily="18" charset="0"/>
              </a:rPr>
              <a:t>）画出相量图。画相量图时可以只画出参考相量，不画出坐标轴。以电压作为参考相量，见右图。</a:t>
            </a:r>
          </a:p>
        </p:txBody>
      </p:sp>
      <p:sp>
        <p:nvSpPr>
          <p:cNvPr id="243755" name="Text Box 43">
            <a:extLst>
              <a:ext uri="{FF2B5EF4-FFF2-40B4-BE49-F238E27FC236}">
                <a16:creationId xmlns:a16="http://schemas.microsoft.com/office/drawing/2014/main" id="{CD0F5160-615B-42CA-9597-0E5502E3E56A}"/>
              </a:ext>
            </a:extLst>
          </p:cNvPr>
          <p:cNvSpPr txBox="1">
            <a:spLocks noChangeArrowheads="1"/>
          </p:cNvSpPr>
          <p:nvPr/>
        </p:nvSpPr>
        <p:spPr bwMode="auto">
          <a:xfrm>
            <a:off x="381000" y="3962400"/>
            <a:ext cx="5334000" cy="530225"/>
          </a:xfrm>
          <a:prstGeom prst="rect">
            <a:avLst/>
          </a:prstGeom>
          <a:noFill/>
          <a:ln>
            <a:noFill/>
          </a:ln>
          <a:effectLst/>
        </p:spPr>
        <p:txBody>
          <a:bodyPr>
            <a:spAutoFit/>
          </a:bodyPr>
          <a:lstStyle/>
          <a:p>
            <a:pPr eaLnBrk="1" hangingPunct="1">
              <a:lnSpc>
                <a:spcPct val="120000"/>
              </a:lnSpc>
              <a:spcBef>
                <a:spcPct val="10000"/>
              </a:spcBef>
              <a:defRPr/>
            </a:pP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3</a:t>
            </a:r>
            <a:r>
              <a:rPr kumimoji="1" lang="zh-CN" altLang="en-US" sz="2400" b="1" i="0">
                <a:effectLst>
                  <a:outerShdw blurRad="38100" dist="38100" dir="2700000" algn="tl">
                    <a:srgbClr val="C0C0C0"/>
                  </a:outerShdw>
                </a:effectLst>
                <a:latin typeface="Times New Roman" panose="02020603050405020304" pitchFamily="18" charset="0"/>
              </a:rPr>
              <a:t>）电路的等效阻抗和等效导纳。</a:t>
            </a:r>
            <a:endParaRPr lang="zh-CN" altLang="en-US" i="0"/>
          </a:p>
        </p:txBody>
      </p:sp>
      <p:grpSp>
        <p:nvGrpSpPr>
          <p:cNvPr id="62472" name="Group 66">
            <a:extLst>
              <a:ext uri="{FF2B5EF4-FFF2-40B4-BE49-F238E27FC236}">
                <a16:creationId xmlns:a16="http://schemas.microsoft.com/office/drawing/2014/main" id="{EFA30A6E-6570-4366-AA5C-FE2BE7559C88}"/>
              </a:ext>
            </a:extLst>
          </p:cNvPr>
          <p:cNvGrpSpPr>
            <a:grpSpLocks/>
          </p:cNvGrpSpPr>
          <p:nvPr/>
        </p:nvGrpSpPr>
        <p:grpSpPr bwMode="auto">
          <a:xfrm>
            <a:off x="5562600" y="3598863"/>
            <a:ext cx="3268663" cy="2192337"/>
            <a:chOff x="3692" y="2267"/>
            <a:chExt cx="2059" cy="1381"/>
          </a:xfrm>
        </p:grpSpPr>
        <p:grpSp>
          <p:nvGrpSpPr>
            <p:cNvPr id="62473" name="Group 65">
              <a:extLst>
                <a:ext uri="{FF2B5EF4-FFF2-40B4-BE49-F238E27FC236}">
                  <a16:creationId xmlns:a16="http://schemas.microsoft.com/office/drawing/2014/main" id="{4A854485-C48B-48BB-946E-414D90283675}"/>
                </a:ext>
              </a:extLst>
            </p:cNvPr>
            <p:cNvGrpSpPr>
              <a:grpSpLocks/>
            </p:cNvGrpSpPr>
            <p:nvPr/>
          </p:nvGrpSpPr>
          <p:grpSpPr bwMode="auto">
            <a:xfrm>
              <a:off x="3692" y="2267"/>
              <a:ext cx="2059" cy="1381"/>
              <a:chOff x="3692" y="2267"/>
              <a:chExt cx="2059" cy="1381"/>
            </a:xfrm>
          </p:grpSpPr>
          <p:sp>
            <p:nvSpPr>
              <p:cNvPr id="62479" name="Line 53">
                <a:extLst>
                  <a:ext uri="{FF2B5EF4-FFF2-40B4-BE49-F238E27FC236}">
                    <a16:creationId xmlns:a16="http://schemas.microsoft.com/office/drawing/2014/main" id="{DF9281D5-BBAA-492D-89A6-2F5705CE7622}"/>
                  </a:ext>
                </a:extLst>
              </p:cNvPr>
              <p:cNvSpPr>
                <a:spLocks noChangeShapeType="1"/>
              </p:cNvSpPr>
              <p:nvPr/>
            </p:nvSpPr>
            <p:spPr bwMode="auto">
              <a:xfrm>
                <a:off x="3696" y="2983"/>
                <a:ext cx="2055" cy="0"/>
              </a:xfrm>
              <a:prstGeom prst="line">
                <a:avLst/>
              </a:prstGeom>
              <a:noFill/>
              <a:ln w="38100">
                <a:solidFill>
                  <a:srgbClr val="00008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80" name="Line 54">
                <a:extLst>
                  <a:ext uri="{FF2B5EF4-FFF2-40B4-BE49-F238E27FC236}">
                    <a16:creationId xmlns:a16="http://schemas.microsoft.com/office/drawing/2014/main" id="{1998DFAC-65AC-4E4A-9C3A-D0CDFAFF8FC6}"/>
                  </a:ext>
                </a:extLst>
              </p:cNvPr>
              <p:cNvSpPr>
                <a:spLocks noChangeShapeType="1"/>
              </p:cNvSpPr>
              <p:nvPr/>
            </p:nvSpPr>
            <p:spPr bwMode="auto">
              <a:xfrm rot="10800000" flipH="1" flipV="1">
                <a:off x="3692" y="2937"/>
                <a:ext cx="1030" cy="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81" name="Line 55">
                <a:extLst>
                  <a:ext uri="{FF2B5EF4-FFF2-40B4-BE49-F238E27FC236}">
                    <a16:creationId xmlns:a16="http://schemas.microsoft.com/office/drawing/2014/main" id="{72CCD503-EE51-4E17-87FA-64F3EEE757BB}"/>
                  </a:ext>
                </a:extLst>
              </p:cNvPr>
              <p:cNvSpPr>
                <a:spLocks noChangeShapeType="1"/>
              </p:cNvSpPr>
              <p:nvPr/>
            </p:nvSpPr>
            <p:spPr bwMode="auto">
              <a:xfrm>
                <a:off x="4732" y="2942"/>
                <a:ext cx="0" cy="706"/>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82" name="Line 56">
                <a:extLst>
                  <a:ext uri="{FF2B5EF4-FFF2-40B4-BE49-F238E27FC236}">
                    <a16:creationId xmlns:a16="http://schemas.microsoft.com/office/drawing/2014/main" id="{353DA022-3B0B-4D81-BA46-35175CB118A4}"/>
                  </a:ext>
                </a:extLst>
              </p:cNvPr>
              <p:cNvSpPr>
                <a:spLocks noChangeShapeType="1"/>
              </p:cNvSpPr>
              <p:nvPr/>
            </p:nvSpPr>
            <p:spPr bwMode="auto">
              <a:xfrm flipV="1">
                <a:off x="4780" y="2267"/>
                <a:ext cx="0" cy="1366"/>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83" name="Line 57">
                <a:extLst>
                  <a:ext uri="{FF2B5EF4-FFF2-40B4-BE49-F238E27FC236}">
                    <a16:creationId xmlns:a16="http://schemas.microsoft.com/office/drawing/2014/main" id="{C4EE3244-86F7-44B7-B358-4EA2230B2E8D}"/>
                  </a:ext>
                </a:extLst>
              </p:cNvPr>
              <p:cNvSpPr>
                <a:spLocks noChangeShapeType="1"/>
              </p:cNvSpPr>
              <p:nvPr/>
            </p:nvSpPr>
            <p:spPr bwMode="auto">
              <a:xfrm flipV="1">
                <a:off x="3702" y="2292"/>
                <a:ext cx="1057" cy="615"/>
              </a:xfrm>
              <a:prstGeom prst="line">
                <a:avLst/>
              </a:prstGeom>
              <a:noFill/>
              <a:ln w="3810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2474" name="Text Box 59">
              <a:extLst>
                <a:ext uri="{FF2B5EF4-FFF2-40B4-BE49-F238E27FC236}">
                  <a16:creationId xmlns:a16="http://schemas.microsoft.com/office/drawing/2014/main" id="{CC121DBF-D495-48A8-9068-842020F821D2}"/>
                </a:ext>
              </a:extLst>
            </p:cNvPr>
            <p:cNvSpPr txBox="1">
              <a:spLocks noChangeArrowheads="1"/>
            </p:cNvSpPr>
            <p:nvPr/>
          </p:nvSpPr>
          <p:spPr bwMode="auto">
            <a:xfrm>
              <a:off x="5088" y="302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Ù</a:t>
              </a:r>
            </a:p>
          </p:txBody>
        </p:sp>
        <p:sp>
          <p:nvSpPr>
            <p:cNvPr id="62475" name="Text Box 60">
              <a:extLst>
                <a:ext uri="{FF2B5EF4-FFF2-40B4-BE49-F238E27FC236}">
                  <a16:creationId xmlns:a16="http://schemas.microsoft.com/office/drawing/2014/main" id="{D1D41EB7-789B-4EBF-AA37-26C741CFBC0B}"/>
                </a:ext>
              </a:extLst>
            </p:cNvPr>
            <p:cNvSpPr txBox="1">
              <a:spLocks noChangeArrowheads="1"/>
            </p:cNvSpPr>
            <p:nvPr/>
          </p:nvSpPr>
          <p:spPr bwMode="auto">
            <a:xfrm>
              <a:off x="4800" y="249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C</a:t>
              </a:r>
              <a:r>
                <a:rPr lang="en-US" altLang="zh-CN" sz="2400" b="1">
                  <a:latin typeface="Times New Roman" panose="02020603050405020304" pitchFamily="18" charset="0"/>
                  <a:cs typeface="Times New Roman" panose="02020603050405020304" pitchFamily="18" charset="0"/>
                </a:rPr>
                <a:t> </a:t>
              </a:r>
            </a:p>
          </p:txBody>
        </p:sp>
        <p:sp>
          <p:nvSpPr>
            <p:cNvPr id="62476" name="Text Box 61">
              <a:extLst>
                <a:ext uri="{FF2B5EF4-FFF2-40B4-BE49-F238E27FC236}">
                  <a16:creationId xmlns:a16="http://schemas.microsoft.com/office/drawing/2014/main" id="{AB347654-6677-4CC3-AA52-6BDBA738773B}"/>
                </a:ext>
              </a:extLst>
            </p:cNvPr>
            <p:cNvSpPr txBox="1">
              <a:spLocks noChangeArrowheads="1"/>
            </p:cNvSpPr>
            <p:nvPr/>
          </p:nvSpPr>
          <p:spPr bwMode="auto">
            <a:xfrm>
              <a:off x="4464" y="316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L</a:t>
              </a:r>
              <a:endParaRPr lang="en-US" altLang="zh-CN" sz="2400" b="1">
                <a:latin typeface="Times New Roman" panose="02020603050405020304" pitchFamily="18" charset="0"/>
                <a:cs typeface="Times New Roman" panose="02020603050405020304" pitchFamily="18" charset="0"/>
              </a:endParaRPr>
            </a:p>
          </p:txBody>
        </p:sp>
        <p:sp>
          <p:nvSpPr>
            <p:cNvPr id="62477" name="Text Box 62">
              <a:extLst>
                <a:ext uri="{FF2B5EF4-FFF2-40B4-BE49-F238E27FC236}">
                  <a16:creationId xmlns:a16="http://schemas.microsoft.com/office/drawing/2014/main" id="{C6BD8AE3-C81F-480C-A198-CC9A1FC9F32D}"/>
                </a:ext>
              </a:extLst>
            </p:cNvPr>
            <p:cNvSpPr txBox="1">
              <a:spLocks noChangeArrowheads="1"/>
            </p:cNvSpPr>
            <p:nvPr/>
          </p:nvSpPr>
          <p:spPr bwMode="auto">
            <a:xfrm>
              <a:off x="4320" y="259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R</a:t>
              </a:r>
              <a:endParaRPr lang="en-US" altLang="zh-CN" sz="2400" b="1">
                <a:latin typeface="Times New Roman" panose="02020603050405020304" pitchFamily="18" charset="0"/>
                <a:cs typeface="Times New Roman" panose="02020603050405020304" pitchFamily="18" charset="0"/>
              </a:endParaRPr>
            </a:p>
          </p:txBody>
        </p:sp>
        <p:sp>
          <p:nvSpPr>
            <p:cNvPr id="62478" name="Text Box 63">
              <a:extLst>
                <a:ext uri="{FF2B5EF4-FFF2-40B4-BE49-F238E27FC236}">
                  <a16:creationId xmlns:a16="http://schemas.microsoft.com/office/drawing/2014/main" id="{74E0B14A-7CFA-4661-B920-3D4F4221ADA4}"/>
                </a:ext>
              </a:extLst>
            </p:cNvPr>
            <p:cNvSpPr txBox="1">
              <a:spLocks noChangeArrowheads="1"/>
            </p:cNvSpPr>
            <p:nvPr/>
          </p:nvSpPr>
          <p:spPr bwMode="auto">
            <a:xfrm>
              <a:off x="4080" y="23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cs typeface="Times New Roman" panose="02020603050405020304" pitchFamily="18" charset="0"/>
                </a:rPr>
                <a:t>Ì</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a:extLst>
              <a:ext uri="{FF2B5EF4-FFF2-40B4-BE49-F238E27FC236}">
                <a16:creationId xmlns:a16="http://schemas.microsoft.com/office/drawing/2014/main" id="{875FE274-1799-4428-816B-77EE042BE51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DF61D20-373C-4642-AF63-9D2401A38177}" type="slidenum">
              <a:rPr lang="en-US" altLang="zh-CN" sz="1400" smtClean="0"/>
              <a:pPr>
                <a:spcBef>
                  <a:spcPct val="0"/>
                </a:spcBef>
                <a:buFontTx/>
                <a:buNone/>
              </a:pPr>
              <a:t>61</a:t>
            </a:fld>
            <a:endParaRPr lang="en-US" altLang="zh-CN" sz="1400"/>
          </a:p>
        </p:txBody>
      </p:sp>
      <p:grpSp>
        <p:nvGrpSpPr>
          <p:cNvPr id="63491" name="Group 2">
            <a:extLst>
              <a:ext uri="{FF2B5EF4-FFF2-40B4-BE49-F238E27FC236}">
                <a16:creationId xmlns:a16="http://schemas.microsoft.com/office/drawing/2014/main" id="{4953EFA9-BCDF-48B7-ABB0-47F6E9555BB7}"/>
              </a:ext>
            </a:extLst>
          </p:cNvPr>
          <p:cNvGrpSpPr>
            <a:grpSpLocks/>
          </p:cNvGrpSpPr>
          <p:nvPr/>
        </p:nvGrpSpPr>
        <p:grpSpPr bwMode="auto">
          <a:xfrm>
            <a:off x="5334000" y="533400"/>
            <a:ext cx="3429000" cy="2055813"/>
            <a:chOff x="3312" y="2448"/>
            <a:chExt cx="2160" cy="1295"/>
          </a:xfrm>
        </p:grpSpPr>
        <p:grpSp>
          <p:nvGrpSpPr>
            <p:cNvPr id="63507" name="Group 3">
              <a:extLst>
                <a:ext uri="{FF2B5EF4-FFF2-40B4-BE49-F238E27FC236}">
                  <a16:creationId xmlns:a16="http://schemas.microsoft.com/office/drawing/2014/main" id="{1717CCF6-CE66-40F8-9E8B-802776DCDD91}"/>
                </a:ext>
              </a:extLst>
            </p:cNvPr>
            <p:cNvGrpSpPr>
              <a:grpSpLocks/>
            </p:cNvGrpSpPr>
            <p:nvPr/>
          </p:nvGrpSpPr>
          <p:grpSpPr bwMode="auto">
            <a:xfrm>
              <a:off x="3388" y="2736"/>
              <a:ext cx="1892" cy="1007"/>
              <a:chOff x="1964" y="3339"/>
              <a:chExt cx="4730" cy="2519"/>
            </a:xfrm>
          </p:grpSpPr>
          <p:sp>
            <p:nvSpPr>
              <p:cNvPr id="63516" name="Line 4">
                <a:extLst>
                  <a:ext uri="{FF2B5EF4-FFF2-40B4-BE49-F238E27FC236}">
                    <a16:creationId xmlns:a16="http://schemas.microsoft.com/office/drawing/2014/main" id="{28D96557-7DFE-46BA-A998-D8DF4C34B056}"/>
                  </a:ext>
                </a:extLst>
              </p:cNvPr>
              <p:cNvSpPr>
                <a:spLocks noChangeShapeType="1"/>
              </p:cNvSpPr>
              <p:nvPr/>
            </p:nvSpPr>
            <p:spPr bwMode="auto">
              <a:xfrm flipV="1">
                <a:off x="2020" y="3343"/>
                <a:ext cx="4436" cy="1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17" name="Line 5">
                <a:extLst>
                  <a:ext uri="{FF2B5EF4-FFF2-40B4-BE49-F238E27FC236}">
                    <a16:creationId xmlns:a16="http://schemas.microsoft.com/office/drawing/2014/main" id="{654976C7-1879-443C-8B01-21C494639A17}"/>
                  </a:ext>
                </a:extLst>
              </p:cNvPr>
              <p:cNvSpPr>
                <a:spLocks noChangeShapeType="1"/>
              </p:cNvSpPr>
              <p:nvPr/>
            </p:nvSpPr>
            <p:spPr bwMode="auto">
              <a:xfrm>
                <a:off x="3531" y="3358"/>
                <a:ext cx="0" cy="247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18" name="Rectangle 6">
                <a:extLst>
                  <a:ext uri="{FF2B5EF4-FFF2-40B4-BE49-F238E27FC236}">
                    <a16:creationId xmlns:a16="http://schemas.microsoft.com/office/drawing/2014/main" id="{A4DB7970-9C65-4EA7-9C84-D56BD2B9E2ED}"/>
                  </a:ext>
                </a:extLst>
              </p:cNvPr>
              <p:cNvSpPr>
                <a:spLocks noChangeArrowheads="1"/>
              </p:cNvSpPr>
              <p:nvPr/>
            </p:nvSpPr>
            <p:spPr bwMode="auto">
              <a:xfrm>
                <a:off x="3419" y="4334"/>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63519" name="Group 7">
                <a:extLst>
                  <a:ext uri="{FF2B5EF4-FFF2-40B4-BE49-F238E27FC236}">
                    <a16:creationId xmlns:a16="http://schemas.microsoft.com/office/drawing/2014/main" id="{92863E0D-81E3-4D98-9D78-94A4836FB7D1}"/>
                  </a:ext>
                </a:extLst>
              </p:cNvPr>
              <p:cNvGrpSpPr>
                <a:grpSpLocks/>
              </p:cNvGrpSpPr>
              <p:nvPr/>
            </p:nvGrpSpPr>
            <p:grpSpPr bwMode="auto">
              <a:xfrm>
                <a:off x="4651" y="3624"/>
                <a:ext cx="511" cy="2219"/>
                <a:chOff x="2091" y="573"/>
                <a:chExt cx="220" cy="907"/>
              </a:xfrm>
            </p:grpSpPr>
            <p:sp>
              <p:nvSpPr>
                <p:cNvPr id="63536" name="Line 8">
                  <a:extLst>
                    <a:ext uri="{FF2B5EF4-FFF2-40B4-BE49-F238E27FC236}">
                      <a16:creationId xmlns:a16="http://schemas.microsoft.com/office/drawing/2014/main" id="{9D8B25D7-9A43-4DE3-B1D2-A9440A88547C}"/>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7" name="Oval 9">
                  <a:extLst>
                    <a:ext uri="{FF2B5EF4-FFF2-40B4-BE49-F238E27FC236}">
                      <a16:creationId xmlns:a16="http://schemas.microsoft.com/office/drawing/2014/main" id="{2831079D-1E09-473F-93DB-61C3EF3939E6}"/>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3538" name="Oval 10">
                  <a:extLst>
                    <a:ext uri="{FF2B5EF4-FFF2-40B4-BE49-F238E27FC236}">
                      <a16:creationId xmlns:a16="http://schemas.microsoft.com/office/drawing/2014/main" id="{E4863A7C-8998-4112-A697-9AA81143AD44}"/>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3539" name="Oval 11">
                  <a:extLst>
                    <a:ext uri="{FF2B5EF4-FFF2-40B4-BE49-F238E27FC236}">
                      <a16:creationId xmlns:a16="http://schemas.microsoft.com/office/drawing/2014/main" id="{42AE2E5D-A4D8-4787-9626-7F72AC14D1E7}"/>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3540" name="Rectangle 12">
                  <a:extLst>
                    <a:ext uri="{FF2B5EF4-FFF2-40B4-BE49-F238E27FC236}">
                      <a16:creationId xmlns:a16="http://schemas.microsoft.com/office/drawing/2014/main" id="{8794ABB9-6C29-40C9-87C4-0923A98FEA61}"/>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3520" name="Line 13">
                <a:extLst>
                  <a:ext uri="{FF2B5EF4-FFF2-40B4-BE49-F238E27FC236}">
                    <a16:creationId xmlns:a16="http://schemas.microsoft.com/office/drawing/2014/main" id="{9D9F4B59-2AE9-44F1-98BD-210EDC0E7498}"/>
                  </a:ext>
                </a:extLst>
              </p:cNvPr>
              <p:cNvSpPr>
                <a:spLocks noChangeShapeType="1"/>
              </p:cNvSpPr>
              <p:nvPr/>
            </p:nvSpPr>
            <p:spPr bwMode="auto">
              <a:xfrm>
                <a:off x="2048" y="5858"/>
                <a:ext cx="436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21" name="Line 14">
                <a:extLst>
                  <a:ext uri="{FF2B5EF4-FFF2-40B4-BE49-F238E27FC236}">
                    <a16:creationId xmlns:a16="http://schemas.microsoft.com/office/drawing/2014/main" id="{E0459B63-F970-4B3F-97E3-9DD56CE5C46D}"/>
                  </a:ext>
                </a:extLst>
              </p:cNvPr>
              <p:cNvSpPr>
                <a:spLocks noChangeShapeType="1"/>
              </p:cNvSpPr>
              <p:nvPr/>
            </p:nvSpPr>
            <p:spPr bwMode="auto">
              <a:xfrm>
                <a:off x="6441" y="3358"/>
                <a:ext cx="0" cy="76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3522" name="Group 15">
                <a:extLst>
                  <a:ext uri="{FF2B5EF4-FFF2-40B4-BE49-F238E27FC236}">
                    <a16:creationId xmlns:a16="http://schemas.microsoft.com/office/drawing/2014/main" id="{42FC29C9-9532-48A6-BA7F-791D8EFD3B35}"/>
                  </a:ext>
                </a:extLst>
              </p:cNvPr>
              <p:cNvGrpSpPr>
                <a:grpSpLocks/>
              </p:cNvGrpSpPr>
              <p:nvPr/>
            </p:nvGrpSpPr>
            <p:grpSpPr bwMode="auto">
              <a:xfrm>
                <a:off x="6162" y="3800"/>
                <a:ext cx="532" cy="1466"/>
                <a:chOff x="5264" y="3679"/>
                <a:chExt cx="418" cy="1090"/>
              </a:xfrm>
            </p:grpSpPr>
            <p:sp>
              <p:nvSpPr>
                <p:cNvPr id="63532" name="Line 16">
                  <a:extLst>
                    <a:ext uri="{FF2B5EF4-FFF2-40B4-BE49-F238E27FC236}">
                      <a16:creationId xmlns:a16="http://schemas.microsoft.com/office/drawing/2014/main" id="{CF4EEF50-EE2C-47AB-8D49-BE23913A43AD}"/>
                    </a:ext>
                  </a:extLst>
                </p:cNvPr>
                <p:cNvSpPr>
                  <a:spLocks noChangeShapeType="1"/>
                </p:cNvSpPr>
                <p:nvPr/>
              </p:nvSpPr>
              <p:spPr bwMode="auto">
                <a:xfrm>
                  <a:off x="5264" y="4197"/>
                  <a:ext cx="41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3" name="Line 17">
                  <a:extLst>
                    <a:ext uri="{FF2B5EF4-FFF2-40B4-BE49-F238E27FC236}">
                      <a16:creationId xmlns:a16="http://schemas.microsoft.com/office/drawing/2014/main" id="{1D8211B0-1991-4CB9-A2A6-ACDA8B32E4AB}"/>
                    </a:ext>
                  </a:extLst>
                </p:cNvPr>
                <p:cNvSpPr>
                  <a:spLocks noChangeShapeType="1"/>
                </p:cNvSpPr>
                <p:nvPr/>
              </p:nvSpPr>
              <p:spPr bwMode="auto">
                <a:xfrm flipH="1">
                  <a:off x="5484" y="3679"/>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4" name="Line 18">
                  <a:extLst>
                    <a:ext uri="{FF2B5EF4-FFF2-40B4-BE49-F238E27FC236}">
                      <a16:creationId xmlns:a16="http://schemas.microsoft.com/office/drawing/2014/main" id="{9BDD9E3C-A838-4D28-8433-B198301202BD}"/>
                    </a:ext>
                  </a:extLst>
                </p:cNvPr>
                <p:cNvSpPr>
                  <a:spLocks noChangeShapeType="1"/>
                </p:cNvSpPr>
                <p:nvPr/>
              </p:nvSpPr>
              <p:spPr bwMode="auto">
                <a:xfrm flipH="1">
                  <a:off x="5484" y="4318"/>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5" name="Line 19">
                  <a:extLst>
                    <a:ext uri="{FF2B5EF4-FFF2-40B4-BE49-F238E27FC236}">
                      <a16:creationId xmlns:a16="http://schemas.microsoft.com/office/drawing/2014/main" id="{092CD179-C7D6-4CA8-9D83-37E7CB0433C7}"/>
                    </a:ext>
                  </a:extLst>
                </p:cNvPr>
                <p:cNvSpPr>
                  <a:spLocks noChangeShapeType="1"/>
                </p:cNvSpPr>
                <p:nvPr/>
              </p:nvSpPr>
              <p:spPr bwMode="auto">
                <a:xfrm>
                  <a:off x="5264" y="4318"/>
                  <a:ext cx="418"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523" name="Line 20">
                <a:extLst>
                  <a:ext uri="{FF2B5EF4-FFF2-40B4-BE49-F238E27FC236}">
                    <a16:creationId xmlns:a16="http://schemas.microsoft.com/office/drawing/2014/main" id="{C621AD72-7395-4B05-ADB6-6CFE9327C931}"/>
                  </a:ext>
                </a:extLst>
              </p:cNvPr>
              <p:cNvSpPr>
                <a:spLocks noChangeShapeType="1"/>
              </p:cNvSpPr>
              <p:nvPr/>
            </p:nvSpPr>
            <p:spPr bwMode="auto">
              <a:xfrm>
                <a:off x="6430" y="5074"/>
                <a:ext cx="0" cy="76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24" name="Line 21">
                <a:extLst>
                  <a:ext uri="{FF2B5EF4-FFF2-40B4-BE49-F238E27FC236}">
                    <a16:creationId xmlns:a16="http://schemas.microsoft.com/office/drawing/2014/main" id="{03118A8D-7993-4034-8CDF-D761B845BAB3}"/>
                  </a:ext>
                </a:extLst>
              </p:cNvPr>
              <p:cNvSpPr>
                <a:spLocks noChangeShapeType="1"/>
              </p:cNvSpPr>
              <p:nvPr/>
            </p:nvSpPr>
            <p:spPr bwMode="auto">
              <a:xfrm>
                <a:off x="4945" y="3343"/>
                <a:ext cx="0" cy="50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25" name="Line 22">
                <a:extLst>
                  <a:ext uri="{FF2B5EF4-FFF2-40B4-BE49-F238E27FC236}">
                    <a16:creationId xmlns:a16="http://schemas.microsoft.com/office/drawing/2014/main" id="{E27DEA6A-8928-4E9C-A65E-96B46F763D1A}"/>
                  </a:ext>
                </a:extLst>
              </p:cNvPr>
              <p:cNvSpPr>
                <a:spLocks noChangeShapeType="1"/>
              </p:cNvSpPr>
              <p:nvPr/>
            </p:nvSpPr>
            <p:spPr bwMode="auto">
              <a:xfrm>
                <a:off x="2370" y="3339"/>
                <a:ext cx="588"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26" name="Line 23">
                <a:extLst>
                  <a:ext uri="{FF2B5EF4-FFF2-40B4-BE49-F238E27FC236}">
                    <a16:creationId xmlns:a16="http://schemas.microsoft.com/office/drawing/2014/main" id="{06A19FB9-4C3B-4962-AE54-71CAB6375122}"/>
                  </a:ext>
                </a:extLst>
              </p:cNvPr>
              <p:cNvSpPr>
                <a:spLocks noChangeShapeType="1"/>
              </p:cNvSpPr>
              <p:nvPr/>
            </p:nvSpPr>
            <p:spPr bwMode="auto">
              <a:xfrm>
                <a:off x="3515" y="3580"/>
                <a:ext cx="0" cy="399"/>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27" name="Line 24">
                <a:extLst>
                  <a:ext uri="{FF2B5EF4-FFF2-40B4-BE49-F238E27FC236}">
                    <a16:creationId xmlns:a16="http://schemas.microsoft.com/office/drawing/2014/main" id="{E3F4C8E6-C646-4F48-B1AA-C4878472FB4D}"/>
                  </a:ext>
                </a:extLst>
              </p:cNvPr>
              <p:cNvSpPr>
                <a:spLocks noChangeShapeType="1"/>
              </p:cNvSpPr>
              <p:nvPr/>
            </p:nvSpPr>
            <p:spPr bwMode="auto">
              <a:xfrm>
                <a:off x="4934" y="3550"/>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28" name="Line 25">
                <a:extLst>
                  <a:ext uri="{FF2B5EF4-FFF2-40B4-BE49-F238E27FC236}">
                    <a16:creationId xmlns:a16="http://schemas.microsoft.com/office/drawing/2014/main" id="{30A27B76-DBA8-4896-8A63-F4B5C035CD22}"/>
                  </a:ext>
                </a:extLst>
              </p:cNvPr>
              <p:cNvSpPr>
                <a:spLocks noChangeShapeType="1"/>
              </p:cNvSpPr>
              <p:nvPr/>
            </p:nvSpPr>
            <p:spPr bwMode="auto">
              <a:xfrm>
                <a:off x="6419" y="3639"/>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29" name="Line 26">
                <a:extLst>
                  <a:ext uri="{FF2B5EF4-FFF2-40B4-BE49-F238E27FC236}">
                    <a16:creationId xmlns:a16="http://schemas.microsoft.com/office/drawing/2014/main" id="{87D304E0-0F1F-44E0-AEFA-09EBD10211C9}"/>
                  </a:ext>
                </a:extLst>
              </p:cNvPr>
              <p:cNvSpPr>
                <a:spLocks noChangeShapeType="1"/>
              </p:cNvSpPr>
              <p:nvPr/>
            </p:nvSpPr>
            <p:spPr bwMode="auto">
              <a:xfrm>
                <a:off x="2006" y="3801"/>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30" name="Line 27">
                <a:extLst>
                  <a:ext uri="{FF2B5EF4-FFF2-40B4-BE49-F238E27FC236}">
                    <a16:creationId xmlns:a16="http://schemas.microsoft.com/office/drawing/2014/main" id="{D7FA6FCB-DBEA-45C1-9058-056C7381C24B}"/>
                  </a:ext>
                </a:extLst>
              </p:cNvPr>
              <p:cNvSpPr>
                <a:spLocks noChangeShapeType="1"/>
              </p:cNvSpPr>
              <p:nvPr/>
            </p:nvSpPr>
            <p:spPr bwMode="auto">
              <a:xfrm rot="5400000">
                <a:off x="2004" y="3801"/>
                <a:ext cx="3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31" name="Line 28">
                <a:extLst>
                  <a:ext uri="{FF2B5EF4-FFF2-40B4-BE49-F238E27FC236}">
                    <a16:creationId xmlns:a16="http://schemas.microsoft.com/office/drawing/2014/main" id="{5CB0F3F8-9EE1-482C-8A53-70C495D11117}"/>
                  </a:ext>
                </a:extLst>
              </p:cNvPr>
              <p:cNvSpPr>
                <a:spLocks noChangeShapeType="1"/>
              </p:cNvSpPr>
              <p:nvPr/>
            </p:nvSpPr>
            <p:spPr bwMode="auto">
              <a:xfrm>
                <a:off x="1964" y="5459"/>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3508" name="Text Box 29">
              <a:extLst>
                <a:ext uri="{FF2B5EF4-FFF2-40B4-BE49-F238E27FC236}">
                  <a16:creationId xmlns:a16="http://schemas.microsoft.com/office/drawing/2014/main" id="{8E04FC4C-2589-4148-AEFB-5626BF9FA834}"/>
                </a:ext>
              </a:extLst>
            </p:cNvPr>
            <p:cNvSpPr txBox="1">
              <a:spLocks noChangeArrowheads="1"/>
            </p:cNvSpPr>
            <p:nvPr/>
          </p:nvSpPr>
          <p:spPr bwMode="auto">
            <a:xfrm>
              <a:off x="5184" y="336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C</a:t>
              </a:r>
            </a:p>
          </p:txBody>
        </p:sp>
        <p:sp>
          <p:nvSpPr>
            <p:cNvPr id="63509" name="Text Box 30">
              <a:extLst>
                <a:ext uri="{FF2B5EF4-FFF2-40B4-BE49-F238E27FC236}">
                  <a16:creationId xmlns:a16="http://schemas.microsoft.com/office/drawing/2014/main" id="{069108A9-BC97-4104-B48A-6CF8690E73E4}"/>
                </a:ext>
              </a:extLst>
            </p:cNvPr>
            <p:cNvSpPr txBox="1">
              <a:spLocks noChangeArrowheads="1"/>
            </p:cNvSpPr>
            <p:nvPr/>
          </p:nvSpPr>
          <p:spPr bwMode="auto">
            <a:xfrm>
              <a:off x="3744" y="244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Ì</a:t>
              </a:r>
            </a:p>
          </p:txBody>
        </p:sp>
        <p:sp>
          <p:nvSpPr>
            <p:cNvPr id="63510" name="Text Box 31">
              <a:extLst>
                <a:ext uri="{FF2B5EF4-FFF2-40B4-BE49-F238E27FC236}">
                  <a16:creationId xmlns:a16="http://schemas.microsoft.com/office/drawing/2014/main" id="{103EDD0D-8496-4681-B8D5-C926A768F75D}"/>
                </a:ext>
              </a:extLst>
            </p:cNvPr>
            <p:cNvSpPr txBox="1">
              <a:spLocks noChangeArrowheads="1"/>
            </p:cNvSpPr>
            <p:nvPr/>
          </p:nvSpPr>
          <p:spPr bwMode="auto">
            <a:xfrm>
              <a:off x="5184" y="29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Ì</a:t>
              </a:r>
              <a:r>
                <a:rPr lang="en-US" altLang="zh-CN" sz="2400" b="1" baseline="-25000">
                  <a:solidFill>
                    <a:schemeClr val="accent2"/>
                  </a:solidFill>
                  <a:latin typeface="Times New Roman" panose="02020603050405020304" pitchFamily="18" charset="0"/>
                  <a:cs typeface="Times New Roman" panose="02020603050405020304" pitchFamily="18" charset="0"/>
                </a:rPr>
                <a:t>C</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63511" name="Text Box 32">
              <a:extLst>
                <a:ext uri="{FF2B5EF4-FFF2-40B4-BE49-F238E27FC236}">
                  <a16:creationId xmlns:a16="http://schemas.microsoft.com/office/drawing/2014/main" id="{AC6F5477-1CDE-4EF1-9815-F771D0C814FB}"/>
                </a:ext>
              </a:extLst>
            </p:cNvPr>
            <p:cNvSpPr txBox="1">
              <a:spLocks noChangeArrowheads="1"/>
            </p:cNvSpPr>
            <p:nvPr/>
          </p:nvSpPr>
          <p:spPr bwMode="auto">
            <a:xfrm>
              <a:off x="4560" y="288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 Ì</a:t>
              </a:r>
              <a:r>
                <a:rPr lang="en-US" altLang="zh-CN" sz="2400" b="1" baseline="-25000">
                  <a:solidFill>
                    <a:schemeClr val="accent2"/>
                  </a:solidFill>
                  <a:latin typeface="Times New Roman" panose="02020603050405020304" pitchFamily="18" charset="0"/>
                  <a:cs typeface="Times New Roman" panose="02020603050405020304" pitchFamily="18" charset="0"/>
                </a:rPr>
                <a:t>L</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63512" name="Text Box 33">
              <a:extLst>
                <a:ext uri="{FF2B5EF4-FFF2-40B4-BE49-F238E27FC236}">
                  <a16:creationId xmlns:a16="http://schemas.microsoft.com/office/drawing/2014/main" id="{785D892A-CA9E-4445-81A4-04F2A0665B33}"/>
                </a:ext>
              </a:extLst>
            </p:cNvPr>
            <p:cNvSpPr txBox="1">
              <a:spLocks noChangeArrowheads="1"/>
            </p:cNvSpPr>
            <p:nvPr/>
          </p:nvSpPr>
          <p:spPr bwMode="auto">
            <a:xfrm>
              <a:off x="4032" y="28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Ì</a:t>
              </a:r>
              <a:r>
                <a:rPr lang="en-US" altLang="zh-CN" sz="2400" b="1" baseline="-25000">
                  <a:solidFill>
                    <a:schemeClr val="accent2"/>
                  </a:solidFill>
                  <a:latin typeface="Times New Roman" panose="02020603050405020304" pitchFamily="18" charset="0"/>
                  <a:cs typeface="Times New Roman" panose="02020603050405020304" pitchFamily="18" charset="0"/>
                </a:rPr>
                <a:t>R</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63513" name="Text Box 34">
              <a:extLst>
                <a:ext uri="{FF2B5EF4-FFF2-40B4-BE49-F238E27FC236}">
                  <a16:creationId xmlns:a16="http://schemas.microsoft.com/office/drawing/2014/main" id="{6A587F08-17F2-4552-B295-A9680DB65FE4}"/>
                </a:ext>
              </a:extLst>
            </p:cNvPr>
            <p:cNvSpPr txBox="1">
              <a:spLocks noChangeArrowheads="1"/>
            </p:cNvSpPr>
            <p:nvPr/>
          </p:nvSpPr>
          <p:spPr bwMode="auto">
            <a:xfrm>
              <a:off x="4656" y="340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L</a:t>
              </a:r>
            </a:p>
          </p:txBody>
        </p:sp>
        <p:sp>
          <p:nvSpPr>
            <p:cNvPr id="63514" name="Text Box 35">
              <a:extLst>
                <a:ext uri="{FF2B5EF4-FFF2-40B4-BE49-F238E27FC236}">
                  <a16:creationId xmlns:a16="http://schemas.microsoft.com/office/drawing/2014/main" id="{C6BCE913-7EE1-4A32-8254-BCDFDD0B4E8E}"/>
                </a:ext>
              </a:extLst>
            </p:cNvPr>
            <p:cNvSpPr txBox="1">
              <a:spLocks noChangeArrowheads="1"/>
            </p:cNvSpPr>
            <p:nvPr/>
          </p:nvSpPr>
          <p:spPr bwMode="auto">
            <a:xfrm>
              <a:off x="4032" y="33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R</a:t>
              </a:r>
            </a:p>
          </p:txBody>
        </p:sp>
        <p:sp>
          <p:nvSpPr>
            <p:cNvPr id="63515" name="Text Box 36">
              <a:extLst>
                <a:ext uri="{FF2B5EF4-FFF2-40B4-BE49-F238E27FC236}">
                  <a16:creationId xmlns:a16="http://schemas.microsoft.com/office/drawing/2014/main" id="{9DD571E2-29D8-4212-9E7A-90533FF38C3A}"/>
                </a:ext>
              </a:extLst>
            </p:cNvPr>
            <p:cNvSpPr txBox="1">
              <a:spLocks noChangeArrowheads="1"/>
            </p:cNvSpPr>
            <p:nvPr/>
          </p:nvSpPr>
          <p:spPr bwMode="auto">
            <a:xfrm>
              <a:off x="3312" y="312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Ù</a:t>
              </a:r>
            </a:p>
          </p:txBody>
        </p:sp>
      </p:grpSp>
      <p:graphicFrame>
        <p:nvGraphicFramePr>
          <p:cNvPr id="63492" name="Object 41">
            <a:extLst>
              <a:ext uri="{FF2B5EF4-FFF2-40B4-BE49-F238E27FC236}">
                <a16:creationId xmlns:a16="http://schemas.microsoft.com/office/drawing/2014/main" id="{53CB5BE5-EAA8-460A-95B7-D855C393E362}"/>
              </a:ext>
            </a:extLst>
          </p:cNvPr>
          <p:cNvGraphicFramePr>
            <a:graphicFrameLocks noChangeAspect="1"/>
          </p:cNvGraphicFramePr>
          <p:nvPr/>
        </p:nvGraphicFramePr>
        <p:xfrm>
          <a:off x="990600" y="3200400"/>
          <a:ext cx="2870200" cy="1352550"/>
        </p:xfrm>
        <a:graphic>
          <a:graphicData uri="http://schemas.openxmlformats.org/presentationml/2006/ole">
            <mc:AlternateContent xmlns:mc="http://schemas.openxmlformats.org/markup-compatibility/2006">
              <mc:Choice xmlns:v="urn:schemas-microsoft-com:vml" Requires="v">
                <p:oleObj spid="_x0000_s63751" name="Equation" r:id="rId3" imgW="1294838" imgH="634725" progId="Equation.3">
                  <p:embed/>
                </p:oleObj>
              </mc:Choice>
              <mc:Fallback>
                <p:oleObj name="Equation" r:id="rId3" imgW="1294838" imgH="634725"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200400"/>
                        <a:ext cx="2870200" cy="1352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3" name="Object 42">
            <a:extLst>
              <a:ext uri="{FF2B5EF4-FFF2-40B4-BE49-F238E27FC236}">
                <a16:creationId xmlns:a16="http://schemas.microsoft.com/office/drawing/2014/main" id="{9EC50000-5DBE-41C1-AC19-C59AA7D4103A}"/>
              </a:ext>
            </a:extLst>
          </p:cNvPr>
          <p:cNvGraphicFramePr>
            <a:graphicFrameLocks noChangeAspect="1"/>
          </p:cNvGraphicFramePr>
          <p:nvPr/>
        </p:nvGraphicFramePr>
        <p:xfrm>
          <a:off x="838200" y="4740275"/>
          <a:ext cx="3487738" cy="1355725"/>
        </p:xfrm>
        <a:graphic>
          <a:graphicData uri="http://schemas.openxmlformats.org/presentationml/2006/ole">
            <mc:AlternateContent xmlns:mc="http://schemas.openxmlformats.org/markup-compatibility/2006">
              <mc:Choice xmlns:v="urn:schemas-microsoft-com:vml" Requires="v">
                <p:oleObj spid="_x0000_s63752" name="Equation" r:id="rId5" imgW="1574117" imgH="634725" progId="Equation.3">
                  <p:embed/>
                </p:oleObj>
              </mc:Choice>
              <mc:Fallback>
                <p:oleObj name="Equation" r:id="rId5" imgW="1574117" imgH="634725" progId="Equation.3">
                  <p:embed/>
                  <p:pic>
                    <p:nvPicPr>
                      <p:cNvPr id="0" name="Object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740275"/>
                        <a:ext cx="3487738" cy="135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4" name="Object 43">
            <a:extLst>
              <a:ext uri="{FF2B5EF4-FFF2-40B4-BE49-F238E27FC236}">
                <a16:creationId xmlns:a16="http://schemas.microsoft.com/office/drawing/2014/main" id="{EC7C9AD0-52F1-4012-824C-B8CFB317F077}"/>
              </a:ext>
            </a:extLst>
          </p:cNvPr>
          <p:cNvGraphicFramePr>
            <a:graphicFrameLocks noChangeAspect="1"/>
          </p:cNvGraphicFramePr>
          <p:nvPr/>
        </p:nvGraphicFramePr>
        <p:xfrm>
          <a:off x="990600" y="381000"/>
          <a:ext cx="3433763" cy="2819400"/>
        </p:xfrm>
        <a:graphic>
          <a:graphicData uri="http://schemas.openxmlformats.org/presentationml/2006/ole">
            <mc:AlternateContent xmlns:mc="http://schemas.openxmlformats.org/markup-compatibility/2006">
              <mc:Choice xmlns:v="urn:schemas-microsoft-com:vml" Requires="v">
                <p:oleObj spid="_x0000_s63753" name="Equation" r:id="rId7" imgW="1549400" imgH="1549400" progId="Equation.3">
                  <p:embed/>
                </p:oleObj>
              </mc:Choice>
              <mc:Fallback>
                <p:oleObj name="Equation" r:id="rId7" imgW="1549400" imgH="1549400" progId="Equation.3">
                  <p:embed/>
                  <p:pic>
                    <p:nvPicPr>
                      <p:cNvPr id="0"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81000"/>
                        <a:ext cx="3433763" cy="281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495" name="Group 44">
            <a:extLst>
              <a:ext uri="{FF2B5EF4-FFF2-40B4-BE49-F238E27FC236}">
                <a16:creationId xmlns:a16="http://schemas.microsoft.com/office/drawing/2014/main" id="{1B02B215-F7DE-4913-A39B-83170656385B}"/>
              </a:ext>
            </a:extLst>
          </p:cNvPr>
          <p:cNvGrpSpPr>
            <a:grpSpLocks/>
          </p:cNvGrpSpPr>
          <p:nvPr/>
        </p:nvGrpSpPr>
        <p:grpSpPr bwMode="auto">
          <a:xfrm>
            <a:off x="5181600" y="3276600"/>
            <a:ext cx="3262313" cy="2192338"/>
            <a:chOff x="3417" y="2267"/>
            <a:chExt cx="2055" cy="1381"/>
          </a:xfrm>
        </p:grpSpPr>
        <p:grpSp>
          <p:nvGrpSpPr>
            <p:cNvPr id="63496" name="Group 45">
              <a:extLst>
                <a:ext uri="{FF2B5EF4-FFF2-40B4-BE49-F238E27FC236}">
                  <a16:creationId xmlns:a16="http://schemas.microsoft.com/office/drawing/2014/main" id="{ABF87D17-462C-4DF8-A652-5B7044D5A492}"/>
                </a:ext>
              </a:extLst>
            </p:cNvPr>
            <p:cNvGrpSpPr>
              <a:grpSpLocks/>
            </p:cNvGrpSpPr>
            <p:nvPr/>
          </p:nvGrpSpPr>
          <p:grpSpPr bwMode="auto">
            <a:xfrm>
              <a:off x="3417" y="2267"/>
              <a:ext cx="2055" cy="1381"/>
              <a:chOff x="2943" y="4131"/>
              <a:chExt cx="4279" cy="2992"/>
            </a:xfrm>
          </p:grpSpPr>
          <p:sp>
            <p:nvSpPr>
              <p:cNvPr id="63502" name="Line 46">
                <a:extLst>
                  <a:ext uri="{FF2B5EF4-FFF2-40B4-BE49-F238E27FC236}">
                    <a16:creationId xmlns:a16="http://schemas.microsoft.com/office/drawing/2014/main" id="{DB94BCEF-58B3-4BD8-AC1E-9518D4605F45}"/>
                  </a:ext>
                </a:extLst>
              </p:cNvPr>
              <p:cNvSpPr>
                <a:spLocks noChangeShapeType="1"/>
              </p:cNvSpPr>
              <p:nvPr/>
            </p:nvSpPr>
            <p:spPr bwMode="auto">
              <a:xfrm>
                <a:off x="2943" y="5682"/>
                <a:ext cx="4279" cy="0"/>
              </a:xfrm>
              <a:prstGeom prst="line">
                <a:avLst/>
              </a:prstGeom>
              <a:noFill/>
              <a:ln w="38100">
                <a:solidFill>
                  <a:srgbClr val="00008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03" name="Line 47">
                <a:extLst>
                  <a:ext uri="{FF2B5EF4-FFF2-40B4-BE49-F238E27FC236}">
                    <a16:creationId xmlns:a16="http://schemas.microsoft.com/office/drawing/2014/main" id="{52020EE8-0694-454E-B151-C1EF020AD571}"/>
                  </a:ext>
                </a:extLst>
              </p:cNvPr>
              <p:cNvSpPr>
                <a:spLocks noChangeShapeType="1"/>
              </p:cNvSpPr>
              <p:nvPr/>
            </p:nvSpPr>
            <p:spPr bwMode="auto">
              <a:xfrm rot="10800000" flipH="1" flipV="1">
                <a:off x="3515" y="5583"/>
                <a:ext cx="2145" cy="11"/>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04" name="Line 48">
                <a:extLst>
                  <a:ext uri="{FF2B5EF4-FFF2-40B4-BE49-F238E27FC236}">
                    <a16:creationId xmlns:a16="http://schemas.microsoft.com/office/drawing/2014/main" id="{F0209DB5-0715-4BDC-8E09-44CCF3A15BA9}"/>
                  </a:ext>
                </a:extLst>
              </p:cNvPr>
              <p:cNvSpPr>
                <a:spLocks noChangeShapeType="1"/>
              </p:cNvSpPr>
              <p:nvPr/>
            </p:nvSpPr>
            <p:spPr bwMode="auto">
              <a:xfrm>
                <a:off x="5682" y="5594"/>
                <a:ext cx="0" cy="1529"/>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05" name="Line 49">
                <a:extLst>
                  <a:ext uri="{FF2B5EF4-FFF2-40B4-BE49-F238E27FC236}">
                    <a16:creationId xmlns:a16="http://schemas.microsoft.com/office/drawing/2014/main" id="{285AE7DF-81AE-49F7-8AB3-A290F00B0CC2}"/>
                  </a:ext>
                </a:extLst>
              </p:cNvPr>
              <p:cNvSpPr>
                <a:spLocks noChangeShapeType="1"/>
              </p:cNvSpPr>
              <p:nvPr/>
            </p:nvSpPr>
            <p:spPr bwMode="auto">
              <a:xfrm flipV="1">
                <a:off x="5781" y="4131"/>
                <a:ext cx="0" cy="2959"/>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06" name="Line 50">
                <a:extLst>
                  <a:ext uri="{FF2B5EF4-FFF2-40B4-BE49-F238E27FC236}">
                    <a16:creationId xmlns:a16="http://schemas.microsoft.com/office/drawing/2014/main" id="{BDB633CF-A3F3-4F2A-B78A-A98BC9B52BF7}"/>
                  </a:ext>
                </a:extLst>
              </p:cNvPr>
              <p:cNvSpPr>
                <a:spLocks noChangeShapeType="1"/>
              </p:cNvSpPr>
              <p:nvPr/>
            </p:nvSpPr>
            <p:spPr bwMode="auto">
              <a:xfrm flipV="1">
                <a:off x="3537" y="4186"/>
                <a:ext cx="2200" cy="1331"/>
              </a:xfrm>
              <a:prstGeom prst="line">
                <a:avLst/>
              </a:prstGeom>
              <a:noFill/>
              <a:ln w="3810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3497" name="Text Box 51">
              <a:extLst>
                <a:ext uri="{FF2B5EF4-FFF2-40B4-BE49-F238E27FC236}">
                  <a16:creationId xmlns:a16="http://schemas.microsoft.com/office/drawing/2014/main" id="{F1B0B2FD-81C6-402C-8B37-5BB730D55BB2}"/>
                </a:ext>
              </a:extLst>
            </p:cNvPr>
            <p:cNvSpPr txBox="1">
              <a:spLocks noChangeArrowheads="1"/>
            </p:cNvSpPr>
            <p:nvPr/>
          </p:nvSpPr>
          <p:spPr bwMode="auto">
            <a:xfrm>
              <a:off x="5088" y="302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chemeClr val="accent2"/>
                  </a:solidFill>
                  <a:latin typeface="Times New Roman" panose="02020603050405020304" pitchFamily="18" charset="0"/>
                  <a:cs typeface="Times New Roman" panose="02020603050405020304" pitchFamily="18" charset="0"/>
                </a:rPr>
                <a:t>Ù</a:t>
              </a:r>
            </a:p>
          </p:txBody>
        </p:sp>
        <p:sp>
          <p:nvSpPr>
            <p:cNvPr id="63498" name="Text Box 52">
              <a:extLst>
                <a:ext uri="{FF2B5EF4-FFF2-40B4-BE49-F238E27FC236}">
                  <a16:creationId xmlns:a16="http://schemas.microsoft.com/office/drawing/2014/main" id="{78F8397C-49E0-4EC5-BDC7-A389843E1BE1}"/>
                </a:ext>
              </a:extLst>
            </p:cNvPr>
            <p:cNvSpPr txBox="1">
              <a:spLocks noChangeArrowheads="1"/>
            </p:cNvSpPr>
            <p:nvPr/>
          </p:nvSpPr>
          <p:spPr bwMode="auto">
            <a:xfrm>
              <a:off x="4800" y="249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C</a:t>
              </a:r>
              <a:r>
                <a:rPr lang="en-US" altLang="zh-CN" sz="2400" b="1">
                  <a:latin typeface="Times New Roman" panose="02020603050405020304" pitchFamily="18" charset="0"/>
                  <a:cs typeface="Times New Roman" panose="02020603050405020304" pitchFamily="18" charset="0"/>
                </a:rPr>
                <a:t> </a:t>
              </a:r>
            </a:p>
          </p:txBody>
        </p:sp>
        <p:sp>
          <p:nvSpPr>
            <p:cNvPr id="63499" name="Text Box 53">
              <a:extLst>
                <a:ext uri="{FF2B5EF4-FFF2-40B4-BE49-F238E27FC236}">
                  <a16:creationId xmlns:a16="http://schemas.microsoft.com/office/drawing/2014/main" id="{CF253FAD-AA75-4B13-8AE1-527F1B96C8A7}"/>
                </a:ext>
              </a:extLst>
            </p:cNvPr>
            <p:cNvSpPr txBox="1">
              <a:spLocks noChangeArrowheads="1"/>
            </p:cNvSpPr>
            <p:nvPr/>
          </p:nvSpPr>
          <p:spPr bwMode="auto">
            <a:xfrm>
              <a:off x="4464" y="316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L</a:t>
              </a:r>
              <a:endParaRPr lang="en-US" altLang="zh-CN" sz="2400" b="1">
                <a:latin typeface="Times New Roman" panose="02020603050405020304" pitchFamily="18" charset="0"/>
                <a:cs typeface="Times New Roman" panose="02020603050405020304" pitchFamily="18" charset="0"/>
              </a:endParaRPr>
            </a:p>
          </p:txBody>
        </p:sp>
        <p:sp>
          <p:nvSpPr>
            <p:cNvPr id="63500" name="Text Box 54">
              <a:extLst>
                <a:ext uri="{FF2B5EF4-FFF2-40B4-BE49-F238E27FC236}">
                  <a16:creationId xmlns:a16="http://schemas.microsoft.com/office/drawing/2014/main" id="{04CA9B4D-B716-4C08-A3B9-A8B7CF7A85E7}"/>
                </a:ext>
              </a:extLst>
            </p:cNvPr>
            <p:cNvSpPr txBox="1">
              <a:spLocks noChangeArrowheads="1"/>
            </p:cNvSpPr>
            <p:nvPr/>
          </p:nvSpPr>
          <p:spPr bwMode="auto">
            <a:xfrm>
              <a:off x="4320" y="259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R</a:t>
              </a:r>
              <a:endParaRPr lang="en-US" altLang="zh-CN" sz="2400" b="1">
                <a:latin typeface="Times New Roman" panose="02020603050405020304" pitchFamily="18" charset="0"/>
                <a:cs typeface="Times New Roman" panose="02020603050405020304" pitchFamily="18" charset="0"/>
              </a:endParaRPr>
            </a:p>
          </p:txBody>
        </p:sp>
        <p:sp>
          <p:nvSpPr>
            <p:cNvPr id="63501" name="Text Box 55">
              <a:extLst>
                <a:ext uri="{FF2B5EF4-FFF2-40B4-BE49-F238E27FC236}">
                  <a16:creationId xmlns:a16="http://schemas.microsoft.com/office/drawing/2014/main" id="{4B18128A-D082-4835-97C2-F3D1A5BCB85B}"/>
                </a:ext>
              </a:extLst>
            </p:cNvPr>
            <p:cNvSpPr txBox="1">
              <a:spLocks noChangeArrowheads="1"/>
            </p:cNvSpPr>
            <p:nvPr/>
          </p:nvSpPr>
          <p:spPr bwMode="auto">
            <a:xfrm>
              <a:off x="4080" y="23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5050"/>
                  </a:solidFill>
                  <a:latin typeface="Times New Roman" panose="02020603050405020304" pitchFamily="18" charset="0"/>
                  <a:cs typeface="Times New Roman" panose="02020603050405020304" pitchFamily="18" charset="0"/>
                </a:rPr>
                <a:t>Ì</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a:extLst>
              <a:ext uri="{FF2B5EF4-FFF2-40B4-BE49-F238E27FC236}">
                <a16:creationId xmlns:a16="http://schemas.microsoft.com/office/drawing/2014/main" id="{5D4B77ED-92C7-4EB5-AFBD-DAFAFFA996A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8A95259-6041-4AAE-8B24-373A5CEA8644}" type="slidenum">
              <a:rPr lang="en-US" altLang="zh-CN" sz="1400" smtClean="0"/>
              <a:pPr>
                <a:spcBef>
                  <a:spcPct val="0"/>
                </a:spcBef>
                <a:buFontTx/>
                <a:buNone/>
              </a:pPr>
              <a:t>62</a:t>
            </a:fld>
            <a:endParaRPr lang="en-US" altLang="zh-CN" sz="1400"/>
          </a:p>
        </p:txBody>
      </p:sp>
      <p:sp>
        <p:nvSpPr>
          <p:cNvPr id="64515" name="Rectangle 2">
            <a:extLst>
              <a:ext uri="{FF2B5EF4-FFF2-40B4-BE49-F238E27FC236}">
                <a16:creationId xmlns:a16="http://schemas.microsoft.com/office/drawing/2014/main" id="{DF3AFE15-0A81-40B0-B41D-4939FE9CB7CC}"/>
              </a:ext>
            </a:extLst>
          </p:cNvPr>
          <p:cNvSpPr>
            <a:spLocks noGrp="1" noChangeArrowheads="1"/>
          </p:cNvSpPr>
          <p:nvPr>
            <p:ph type="ctrTitle"/>
          </p:nvPr>
        </p:nvSpPr>
        <p:spPr>
          <a:xfrm>
            <a:off x="762000" y="457200"/>
            <a:ext cx="7772400" cy="914400"/>
          </a:xfrm>
        </p:spPr>
        <p:txBody>
          <a:bodyPr anchor="ctr"/>
          <a:lstStyle/>
          <a:p>
            <a:pPr eaLnBrk="1" hangingPunct="1"/>
            <a:r>
              <a:rPr lang="en-US" altLang="zh-CN" sz="4000" b="1">
                <a:latin typeface="华文楷体" panose="02010600040101010101" pitchFamily="2" charset="-122"/>
                <a:ea typeface="华文楷体" panose="02010600040101010101" pitchFamily="2" charset="-122"/>
              </a:rPr>
              <a:t>3.5  </a:t>
            </a:r>
            <a:r>
              <a:rPr lang="zh-CN" altLang="en-US" sz="4000" b="1">
                <a:latin typeface="华文楷体" panose="02010600040101010101" pitchFamily="2" charset="-122"/>
                <a:ea typeface="华文楷体" panose="02010600040101010101" pitchFamily="2" charset="-122"/>
              </a:rPr>
              <a:t>复杂交流电路的分析和计算</a:t>
            </a:r>
          </a:p>
        </p:txBody>
      </p:sp>
      <p:sp>
        <p:nvSpPr>
          <p:cNvPr id="64516" name="Text Box 4">
            <a:extLst>
              <a:ext uri="{FF2B5EF4-FFF2-40B4-BE49-F238E27FC236}">
                <a16:creationId xmlns:a16="http://schemas.microsoft.com/office/drawing/2014/main" id="{3CF4E48F-DA52-45BB-BBB8-A23999FA0929}"/>
              </a:ext>
            </a:extLst>
          </p:cNvPr>
          <p:cNvSpPr txBox="1">
            <a:spLocks noChangeArrowheads="1"/>
          </p:cNvSpPr>
          <p:nvPr/>
        </p:nvSpPr>
        <p:spPr bwMode="auto">
          <a:xfrm>
            <a:off x="685800" y="1371600"/>
            <a:ext cx="77724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对于复杂的交流电路，可以像直流电路一样应用支路法，节点法，叠加原理，等效电源定理等来分析计算，所不同的就是电压和电流要用电压相量和电流相量，电阻要用阻抗，电路的参数用复数表示。</a:t>
            </a:r>
          </a:p>
        </p:txBody>
      </p:sp>
      <p:sp>
        <p:nvSpPr>
          <p:cNvPr id="245765" name="Rectangle 5">
            <a:extLst>
              <a:ext uri="{FF2B5EF4-FFF2-40B4-BE49-F238E27FC236}">
                <a16:creationId xmlns:a16="http://schemas.microsoft.com/office/drawing/2014/main" id="{FBCD25B2-CBBB-4465-80EB-9F9454686E28}"/>
              </a:ext>
            </a:extLst>
          </p:cNvPr>
          <p:cNvSpPr>
            <a:spLocks noChangeArrowheads="1"/>
          </p:cNvSpPr>
          <p:nvPr/>
        </p:nvSpPr>
        <p:spPr bwMode="auto">
          <a:xfrm>
            <a:off x="685800" y="3657600"/>
            <a:ext cx="4114800" cy="968375"/>
          </a:xfrm>
          <a:prstGeom prst="rect">
            <a:avLst/>
          </a:prstGeom>
          <a:noFill/>
          <a:ln>
            <a:noFill/>
          </a:ln>
          <a:effectLst/>
        </p:spPr>
        <p:txBody>
          <a:bodyPr>
            <a:spAutoFit/>
          </a:bodyPr>
          <a:lstStyle/>
          <a:p>
            <a:pPr eaLnBrk="1" hangingPunct="1">
              <a:lnSpc>
                <a:spcPct val="120000"/>
              </a:lnSpc>
              <a:spcBef>
                <a:spcPct val="10000"/>
              </a:spcBef>
              <a:defRPr/>
            </a:pP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3-9]  </a:t>
            </a:r>
            <a:r>
              <a:rPr kumimoji="1" lang="zh-CN" altLang="en-US" sz="2400" b="1" i="0">
                <a:effectLst>
                  <a:outerShdw blurRad="38100" dist="38100" dir="2700000" algn="tl">
                    <a:srgbClr val="C0C0C0"/>
                  </a:outerShdw>
                </a:effectLst>
                <a:latin typeface="Times New Roman" panose="02020603050405020304" pitchFamily="18" charset="0"/>
              </a:rPr>
              <a:t>图中</a:t>
            </a:r>
            <a:r>
              <a:rPr lang="en-US" altLang="zh-CN" sz="2400" b="1">
                <a:latin typeface="Times New Roman" panose="02020603050405020304" pitchFamily="18" charset="0"/>
                <a:cs typeface="Times New Roman" panose="02020603050405020304" pitchFamily="18" charset="0"/>
              </a:rPr>
              <a:t>Ù</a:t>
            </a:r>
            <a:r>
              <a:rPr kumimoji="1" lang="en-US" altLang="zh-CN" sz="2400" b="1" i="0">
                <a:effectLst>
                  <a:outerShdw blurRad="38100" dist="38100" dir="2700000" algn="tl">
                    <a:srgbClr val="C0C0C0"/>
                  </a:outerShdw>
                </a:effectLst>
                <a:latin typeface="Times New Roman" panose="02020603050405020304" pitchFamily="18" charset="0"/>
              </a:rPr>
              <a:t>=220</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0</a:t>
            </a:r>
            <a:r>
              <a:rPr kumimoji="1" lang="en-US" altLang="zh-CN" sz="2400" b="1" i="0" baseline="30000">
                <a:effectLst>
                  <a:outerShdw blurRad="38100" dist="38100" dir="2700000" algn="tl">
                    <a:srgbClr val="C0C0C0"/>
                  </a:outerShdw>
                </a:effectLst>
                <a:latin typeface="Times New Roman" panose="02020603050405020304" pitchFamily="18" charset="0"/>
              </a:rPr>
              <a:t>0</a:t>
            </a:r>
            <a:r>
              <a:rPr kumimoji="1" lang="en-US" altLang="zh-CN" sz="2400" b="1" i="0">
                <a:effectLst>
                  <a:outerShdw blurRad="38100" dist="38100" dir="2700000" algn="tl">
                    <a:srgbClr val="C0C0C0"/>
                  </a:outerShdw>
                </a:effectLst>
                <a:latin typeface="Times New Roman" panose="02020603050405020304" pitchFamily="18" charset="0"/>
              </a:rPr>
              <a:t>V,   </a:t>
            </a:r>
            <a:r>
              <a:rPr kumimoji="1" lang="zh-CN" altLang="en-US" sz="2400" b="1" i="0">
                <a:effectLst>
                  <a:outerShdw blurRad="38100" dist="38100" dir="2700000" algn="tl">
                    <a:srgbClr val="C0C0C0"/>
                  </a:outerShdw>
                </a:effectLst>
                <a:latin typeface="Times New Roman" panose="02020603050405020304" pitchFamily="18" charset="0"/>
              </a:rPr>
              <a:t>求</a:t>
            </a:r>
            <a:r>
              <a:rPr kumimoji="1" lang="zh-CN" altLang="en-US" sz="2400" b="1">
                <a:effectLst>
                  <a:outerShdw blurRad="38100" dist="38100" dir="2700000" algn="tl">
                    <a:srgbClr val="C0C0C0"/>
                  </a:outerShdw>
                </a:effectLst>
                <a:latin typeface="Times New Roman" panose="02020603050405020304" pitchFamily="18" charset="0"/>
              </a:rPr>
              <a:t> </a:t>
            </a:r>
            <a:r>
              <a:rPr kumimoji="1" lang="zh-CN" altLang="en-US" sz="2400" b="1" i="0">
                <a:effectLst>
                  <a:outerShdw blurRad="38100" dist="38100" dir="2700000" algn="tl">
                    <a:srgbClr val="C0C0C0"/>
                  </a:outerShdw>
                </a:effectLst>
                <a:latin typeface="Times New Roman" panose="02020603050405020304" pitchFamily="18" charset="0"/>
              </a:rPr>
              <a:t>电流</a:t>
            </a: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1</a:t>
            </a:r>
            <a:r>
              <a:rPr lang="zh-CN" altLang="en-US" sz="2400" b="1" i="0">
                <a:latin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2</a:t>
            </a:r>
            <a:r>
              <a:rPr lang="en-US" altLang="zh-CN" sz="2400" b="1">
                <a:latin typeface="Times New Roman" panose="02020603050405020304" pitchFamily="18" charset="0"/>
                <a:cs typeface="Times New Roman" panose="02020603050405020304" pitchFamily="18" charset="0"/>
              </a:rPr>
              <a:t>  </a:t>
            </a:r>
            <a:r>
              <a:rPr kumimoji="1" lang="zh-CN" altLang="en-US" sz="2400" b="1" i="0">
                <a:effectLst>
                  <a:outerShdw blurRad="38100" dist="38100" dir="2700000" algn="tl">
                    <a:srgbClr val="C0C0C0"/>
                  </a:outerShdw>
                </a:effectLst>
                <a:latin typeface="Times New Roman" panose="02020603050405020304" pitchFamily="18" charset="0"/>
              </a:rPr>
              <a:t>和</a:t>
            </a:r>
            <a:r>
              <a:rPr lang="en-US" altLang="zh-CN" sz="2400" b="1">
                <a:latin typeface="Times New Roman" panose="02020603050405020304" pitchFamily="18" charset="0"/>
                <a:cs typeface="Times New Roman" panose="02020603050405020304" pitchFamily="18" charset="0"/>
              </a:rPr>
              <a:t>Ì</a:t>
            </a:r>
            <a:r>
              <a:rPr kumimoji="1" lang="en-US" altLang="zh-CN" sz="2400" b="1" i="0">
                <a:effectLst>
                  <a:outerShdw blurRad="38100" dist="38100" dir="2700000" algn="tl">
                    <a:srgbClr val="C0C0C0"/>
                  </a:outerShdw>
                </a:effectLst>
                <a:latin typeface="Times New Roman" panose="02020603050405020304" pitchFamily="18" charset="0"/>
              </a:rPr>
              <a:t> </a:t>
            </a:r>
            <a:r>
              <a:rPr kumimoji="1" lang="en-US" altLang="zh-CN" sz="2400" b="1" i="0" baseline="-25000">
                <a:effectLst>
                  <a:outerShdw blurRad="38100" dist="38100" dir="2700000" algn="tl">
                    <a:srgbClr val="C0C0C0"/>
                  </a:outerShdw>
                </a:effectLst>
                <a:latin typeface="Times New Roman" panose="02020603050405020304" pitchFamily="18" charset="0"/>
              </a:rPr>
              <a:t>3</a:t>
            </a:r>
            <a:r>
              <a:rPr kumimoji="1" lang="zh-CN" altLang="en-US" sz="2400" b="1" i="0">
                <a:effectLst>
                  <a:outerShdw blurRad="38100" dist="38100" dir="2700000" algn="tl">
                    <a:srgbClr val="C0C0C0"/>
                  </a:outerShdw>
                </a:effectLst>
                <a:latin typeface="Times New Roman" panose="02020603050405020304" pitchFamily="18" charset="0"/>
              </a:rPr>
              <a:t>。</a:t>
            </a:r>
          </a:p>
        </p:txBody>
      </p:sp>
      <p:sp>
        <p:nvSpPr>
          <p:cNvPr id="64518" name="Text Box 74">
            <a:extLst>
              <a:ext uri="{FF2B5EF4-FFF2-40B4-BE49-F238E27FC236}">
                <a16:creationId xmlns:a16="http://schemas.microsoft.com/office/drawing/2014/main" id="{0756399A-4F6E-4E3A-AF4C-31C079C5C249}"/>
              </a:ext>
            </a:extLst>
          </p:cNvPr>
          <p:cNvSpPr txBox="1">
            <a:spLocks noChangeArrowheads="1"/>
          </p:cNvSpPr>
          <p:nvPr/>
        </p:nvSpPr>
        <p:spPr bwMode="auto">
          <a:xfrm>
            <a:off x="4876800" y="35814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sp>
        <p:nvSpPr>
          <p:cNvPr id="245843" name="Text Box 83">
            <a:extLst>
              <a:ext uri="{FF2B5EF4-FFF2-40B4-BE49-F238E27FC236}">
                <a16:creationId xmlns:a16="http://schemas.microsoft.com/office/drawing/2014/main" id="{14C3AE46-09D6-4139-A7FF-150DDC832FDB}"/>
              </a:ext>
            </a:extLst>
          </p:cNvPr>
          <p:cNvSpPr txBox="1">
            <a:spLocks noChangeArrowheads="1"/>
          </p:cNvSpPr>
          <p:nvPr/>
        </p:nvSpPr>
        <p:spPr bwMode="auto">
          <a:xfrm>
            <a:off x="6248400" y="3581400"/>
            <a:ext cx="838200" cy="457200"/>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j1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grpSp>
        <p:nvGrpSpPr>
          <p:cNvPr id="64520" name="Group 85">
            <a:extLst>
              <a:ext uri="{FF2B5EF4-FFF2-40B4-BE49-F238E27FC236}">
                <a16:creationId xmlns:a16="http://schemas.microsoft.com/office/drawing/2014/main" id="{E43E456B-B799-44AD-B860-2AC22751BB64}"/>
              </a:ext>
            </a:extLst>
          </p:cNvPr>
          <p:cNvGrpSpPr>
            <a:grpSpLocks/>
          </p:cNvGrpSpPr>
          <p:nvPr/>
        </p:nvGrpSpPr>
        <p:grpSpPr bwMode="auto">
          <a:xfrm>
            <a:off x="4648200" y="3657600"/>
            <a:ext cx="4343400" cy="2514600"/>
            <a:chOff x="2928" y="2304"/>
            <a:chExt cx="2736" cy="1584"/>
          </a:xfrm>
        </p:grpSpPr>
        <p:grpSp>
          <p:nvGrpSpPr>
            <p:cNvPr id="64523" name="Group 37">
              <a:extLst>
                <a:ext uri="{FF2B5EF4-FFF2-40B4-BE49-F238E27FC236}">
                  <a16:creationId xmlns:a16="http://schemas.microsoft.com/office/drawing/2014/main" id="{F57503C1-F2B9-4DF5-B66A-F2FD58950EC1}"/>
                </a:ext>
              </a:extLst>
            </p:cNvPr>
            <p:cNvGrpSpPr>
              <a:grpSpLocks/>
            </p:cNvGrpSpPr>
            <p:nvPr/>
          </p:nvGrpSpPr>
          <p:grpSpPr bwMode="auto">
            <a:xfrm>
              <a:off x="2976" y="2550"/>
              <a:ext cx="2209" cy="1338"/>
              <a:chOff x="1832" y="3856"/>
              <a:chExt cx="6105" cy="3740"/>
            </a:xfrm>
          </p:grpSpPr>
          <p:sp>
            <p:nvSpPr>
              <p:cNvPr id="64531" name="Line 38">
                <a:extLst>
                  <a:ext uri="{FF2B5EF4-FFF2-40B4-BE49-F238E27FC236}">
                    <a16:creationId xmlns:a16="http://schemas.microsoft.com/office/drawing/2014/main" id="{78DCAD95-6AAB-47E1-8527-A94B3B1CEF3A}"/>
                  </a:ext>
                </a:extLst>
              </p:cNvPr>
              <p:cNvSpPr>
                <a:spLocks noChangeShapeType="1"/>
              </p:cNvSpPr>
              <p:nvPr/>
            </p:nvSpPr>
            <p:spPr bwMode="auto">
              <a:xfrm flipV="1">
                <a:off x="1920" y="4043"/>
                <a:ext cx="5775" cy="1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2" name="Rectangle 39">
                <a:extLst>
                  <a:ext uri="{FF2B5EF4-FFF2-40B4-BE49-F238E27FC236}">
                    <a16:creationId xmlns:a16="http://schemas.microsoft.com/office/drawing/2014/main" id="{334AE6B2-54D6-491E-806F-D676BB406A27}"/>
                  </a:ext>
                </a:extLst>
              </p:cNvPr>
              <p:cNvSpPr>
                <a:spLocks noChangeArrowheads="1"/>
              </p:cNvSpPr>
              <p:nvPr/>
            </p:nvSpPr>
            <p:spPr bwMode="auto">
              <a:xfrm rot="5400000">
                <a:off x="3487" y="3697"/>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64533" name="Group 40">
                <a:extLst>
                  <a:ext uri="{FF2B5EF4-FFF2-40B4-BE49-F238E27FC236}">
                    <a16:creationId xmlns:a16="http://schemas.microsoft.com/office/drawing/2014/main" id="{98C53E04-033B-4626-AA97-BD92B53FA3AA}"/>
                  </a:ext>
                </a:extLst>
              </p:cNvPr>
              <p:cNvGrpSpPr>
                <a:grpSpLocks/>
              </p:cNvGrpSpPr>
              <p:nvPr/>
            </p:nvGrpSpPr>
            <p:grpSpPr bwMode="auto">
              <a:xfrm>
                <a:off x="5894" y="5355"/>
                <a:ext cx="511" cy="2219"/>
                <a:chOff x="2091" y="573"/>
                <a:chExt cx="220" cy="907"/>
              </a:xfrm>
            </p:grpSpPr>
            <p:sp>
              <p:nvSpPr>
                <p:cNvPr id="64556" name="Line 41">
                  <a:extLst>
                    <a:ext uri="{FF2B5EF4-FFF2-40B4-BE49-F238E27FC236}">
                      <a16:creationId xmlns:a16="http://schemas.microsoft.com/office/drawing/2014/main" id="{2A64F8DD-C027-4CBE-ABF4-EA290B728A32}"/>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7" name="Oval 42">
                  <a:extLst>
                    <a:ext uri="{FF2B5EF4-FFF2-40B4-BE49-F238E27FC236}">
                      <a16:creationId xmlns:a16="http://schemas.microsoft.com/office/drawing/2014/main" id="{FA99DB15-4BED-4DB3-A67B-23388F5F2547}"/>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4558" name="Oval 43">
                  <a:extLst>
                    <a:ext uri="{FF2B5EF4-FFF2-40B4-BE49-F238E27FC236}">
                      <a16:creationId xmlns:a16="http://schemas.microsoft.com/office/drawing/2014/main" id="{7EACA811-6D9C-4202-8C1B-A952AD49C914}"/>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4559" name="Oval 44">
                  <a:extLst>
                    <a:ext uri="{FF2B5EF4-FFF2-40B4-BE49-F238E27FC236}">
                      <a16:creationId xmlns:a16="http://schemas.microsoft.com/office/drawing/2014/main" id="{CFFDFDFF-19F7-433A-8CC7-B383C13B9A53}"/>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4560" name="Rectangle 45">
                  <a:extLst>
                    <a:ext uri="{FF2B5EF4-FFF2-40B4-BE49-F238E27FC236}">
                      <a16:creationId xmlns:a16="http://schemas.microsoft.com/office/drawing/2014/main" id="{FBA722BD-4067-4DB3-AB9E-C605B9C74585}"/>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4534" name="Line 46">
                <a:extLst>
                  <a:ext uri="{FF2B5EF4-FFF2-40B4-BE49-F238E27FC236}">
                    <a16:creationId xmlns:a16="http://schemas.microsoft.com/office/drawing/2014/main" id="{30E22460-8B9B-444B-BA30-9827E6125C77}"/>
                  </a:ext>
                </a:extLst>
              </p:cNvPr>
              <p:cNvSpPr>
                <a:spLocks noChangeShapeType="1"/>
              </p:cNvSpPr>
              <p:nvPr/>
            </p:nvSpPr>
            <p:spPr bwMode="auto">
              <a:xfrm>
                <a:off x="7684" y="4062"/>
                <a:ext cx="0" cy="96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5" name="Group 47">
                <a:extLst>
                  <a:ext uri="{FF2B5EF4-FFF2-40B4-BE49-F238E27FC236}">
                    <a16:creationId xmlns:a16="http://schemas.microsoft.com/office/drawing/2014/main" id="{464BC57E-C125-427E-AA21-C5CF504D5AE0}"/>
                  </a:ext>
                </a:extLst>
              </p:cNvPr>
              <p:cNvGrpSpPr>
                <a:grpSpLocks/>
              </p:cNvGrpSpPr>
              <p:nvPr/>
            </p:nvGrpSpPr>
            <p:grpSpPr bwMode="auto">
              <a:xfrm>
                <a:off x="7405" y="4931"/>
                <a:ext cx="532" cy="1466"/>
                <a:chOff x="5264" y="3679"/>
                <a:chExt cx="418" cy="1090"/>
              </a:xfrm>
            </p:grpSpPr>
            <p:sp>
              <p:nvSpPr>
                <p:cNvPr id="64552" name="Line 48">
                  <a:extLst>
                    <a:ext uri="{FF2B5EF4-FFF2-40B4-BE49-F238E27FC236}">
                      <a16:creationId xmlns:a16="http://schemas.microsoft.com/office/drawing/2014/main" id="{85A43D60-63C2-46C4-B489-D9C965DB32FC}"/>
                    </a:ext>
                  </a:extLst>
                </p:cNvPr>
                <p:cNvSpPr>
                  <a:spLocks noChangeShapeType="1"/>
                </p:cNvSpPr>
                <p:nvPr/>
              </p:nvSpPr>
              <p:spPr bwMode="auto">
                <a:xfrm>
                  <a:off x="5264" y="4197"/>
                  <a:ext cx="41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Line 49">
                  <a:extLst>
                    <a:ext uri="{FF2B5EF4-FFF2-40B4-BE49-F238E27FC236}">
                      <a16:creationId xmlns:a16="http://schemas.microsoft.com/office/drawing/2014/main" id="{70C75AA6-064D-4146-8438-77AB469571D1}"/>
                    </a:ext>
                  </a:extLst>
                </p:cNvPr>
                <p:cNvSpPr>
                  <a:spLocks noChangeShapeType="1"/>
                </p:cNvSpPr>
                <p:nvPr/>
              </p:nvSpPr>
              <p:spPr bwMode="auto">
                <a:xfrm flipH="1">
                  <a:off x="5484" y="3679"/>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4" name="Line 50">
                  <a:extLst>
                    <a:ext uri="{FF2B5EF4-FFF2-40B4-BE49-F238E27FC236}">
                      <a16:creationId xmlns:a16="http://schemas.microsoft.com/office/drawing/2014/main" id="{67EE9E13-B99F-4E73-A4FD-062FDB609795}"/>
                    </a:ext>
                  </a:extLst>
                </p:cNvPr>
                <p:cNvSpPr>
                  <a:spLocks noChangeShapeType="1"/>
                </p:cNvSpPr>
                <p:nvPr/>
              </p:nvSpPr>
              <p:spPr bwMode="auto">
                <a:xfrm flipH="1">
                  <a:off x="5484" y="4318"/>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5" name="Line 51">
                  <a:extLst>
                    <a:ext uri="{FF2B5EF4-FFF2-40B4-BE49-F238E27FC236}">
                      <a16:creationId xmlns:a16="http://schemas.microsoft.com/office/drawing/2014/main" id="{DB1294DD-9C07-41F0-AE0A-8B33A5350DEA}"/>
                    </a:ext>
                  </a:extLst>
                </p:cNvPr>
                <p:cNvSpPr>
                  <a:spLocks noChangeShapeType="1"/>
                </p:cNvSpPr>
                <p:nvPr/>
              </p:nvSpPr>
              <p:spPr bwMode="auto">
                <a:xfrm>
                  <a:off x="5264" y="4318"/>
                  <a:ext cx="418"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4536" name="Line 52">
                <a:extLst>
                  <a:ext uri="{FF2B5EF4-FFF2-40B4-BE49-F238E27FC236}">
                    <a16:creationId xmlns:a16="http://schemas.microsoft.com/office/drawing/2014/main" id="{DD58FFA1-5FE3-4F37-B1C6-AB5B0B93638A}"/>
                  </a:ext>
                </a:extLst>
              </p:cNvPr>
              <p:cNvSpPr>
                <a:spLocks noChangeShapeType="1"/>
              </p:cNvSpPr>
              <p:nvPr/>
            </p:nvSpPr>
            <p:spPr bwMode="auto">
              <a:xfrm>
                <a:off x="7673" y="5932"/>
                <a:ext cx="0" cy="163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7" name="Line 53">
                <a:extLst>
                  <a:ext uri="{FF2B5EF4-FFF2-40B4-BE49-F238E27FC236}">
                    <a16:creationId xmlns:a16="http://schemas.microsoft.com/office/drawing/2014/main" id="{78E92DCF-B19E-48C3-9C2E-54A31363C75B}"/>
                  </a:ext>
                </a:extLst>
              </p:cNvPr>
              <p:cNvSpPr>
                <a:spLocks noChangeShapeType="1"/>
              </p:cNvSpPr>
              <p:nvPr/>
            </p:nvSpPr>
            <p:spPr bwMode="auto">
              <a:xfrm>
                <a:off x="6177" y="4047"/>
                <a:ext cx="22" cy="75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8" name="Line 54">
                <a:extLst>
                  <a:ext uri="{FF2B5EF4-FFF2-40B4-BE49-F238E27FC236}">
                    <a16:creationId xmlns:a16="http://schemas.microsoft.com/office/drawing/2014/main" id="{6D8DEB34-527E-4094-A752-D0F8F7C0F1CA}"/>
                  </a:ext>
                </a:extLst>
              </p:cNvPr>
              <p:cNvSpPr>
                <a:spLocks noChangeShapeType="1"/>
              </p:cNvSpPr>
              <p:nvPr/>
            </p:nvSpPr>
            <p:spPr bwMode="auto">
              <a:xfrm>
                <a:off x="2448" y="4054"/>
                <a:ext cx="588"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9" name="Line 55">
                <a:extLst>
                  <a:ext uri="{FF2B5EF4-FFF2-40B4-BE49-F238E27FC236}">
                    <a16:creationId xmlns:a16="http://schemas.microsoft.com/office/drawing/2014/main" id="{BD34792F-E1D2-4977-BE41-D44CB086D937}"/>
                  </a:ext>
                </a:extLst>
              </p:cNvPr>
              <p:cNvSpPr>
                <a:spLocks noChangeShapeType="1"/>
              </p:cNvSpPr>
              <p:nvPr/>
            </p:nvSpPr>
            <p:spPr bwMode="auto">
              <a:xfrm>
                <a:off x="6177" y="4254"/>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0" name="Line 56">
                <a:extLst>
                  <a:ext uri="{FF2B5EF4-FFF2-40B4-BE49-F238E27FC236}">
                    <a16:creationId xmlns:a16="http://schemas.microsoft.com/office/drawing/2014/main" id="{D6865A2F-07E3-406F-8429-91112F174F1E}"/>
                  </a:ext>
                </a:extLst>
              </p:cNvPr>
              <p:cNvSpPr>
                <a:spLocks noChangeShapeType="1"/>
              </p:cNvSpPr>
              <p:nvPr/>
            </p:nvSpPr>
            <p:spPr bwMode="auto">
              <a:xfrm>
                <a:off x="7662" y="4343"/>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1" name="Line 57">
                <a:extLst>
                  <a:ext uri="{FF2B5EF4-FFF2-40B4-BE49-F238E27FC236}">
                    <a16:creationId xmlns:a16="http://schemas.microsoft.com/office/drawing/2014/main" id="{DAD210F2-F838-4C86-8363-B8A069C25C0F}"/>
                  </a:ext>
                </a:extLst>
              </p:cNvPr>
              <p:cNvSpPr>
                <a:spLocks noChangeShapeType="1"/>
              </p:cNvSpPr>
              <p:nvPr/>
            </p:nvSpPr>
            <p:spPr bwMode="auto">
              <a:xfrm>
                <a:off x="1928" y="4659"/>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2" name="Line 58">
                <a:extLst>
                  <a:ext uri="{FF2B5EF4-FFF2-40B4-BE49-F238E27FC236}">
                    <a16:creationId xmlns:a16="http://schemas.microsoft.com/office/drawing/2014/main" id="{717FA49F-1451-4B6B-AA11-C6F6A30A982C}"/>
                  </a:ext>
                </a:extLst>
              </p:cNvPr>
              <p:cNvSpPr>
                <a:spLocks noChangeShapeType="1"/>
              </p:cNvSpPr>
              <p:nvPr/>
            </p:nvSpPr>
            <p:spPr bwMode="auto">
              <a:xfrm rot="5400000">
                <a:off x="1915" y="4653"/>
                <a:ext cx="3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3" name="Line 59">
                <a:extLst>
                  <a:ext uri="{FF2B5EF4-FFF2-40B4-BE49-F238E27FC236}">
                    <a16:creationId xmlns:a16="http://schemas.microsoft.com/office/drawing/2014/main" id="{F0FAEE0C-D758-41BC-BF8F-81EF05D47DF1}"/>
                  </a:ext>
                </a:extLst>
              </p:cNvPr>
              <p:cNvSpPr>
                <a:spLocks noChangeShapeType="1"/>
              </p:cNvSpPr>
              <p:nvPr/>
            </p:nvSpPr>
            <p:spPr bwMode="auto">
              <a:xfrm>
                <a:off x="1843" y="7244"/>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44" name="Group 60">
                <a:extLst>
                  <a:ext uri="{FF2B5EF4-FFF2-40B4-BE49-F238E27FC236}">
                    <a16:creationId xmlns:a16="http://schemas.microsoft.com/office/drawing/2014/main" id="{23811A8E-8304-4C76-A287-749C336CAF09}"/>
                  </a:ext>
                </a:extLst>
              </p:cNvPr>
              <p:cNvGrpSpPr>
                <a:grpSpLocks/>
              </p:cNvGrpSpPr>
              <p:nvPr/>
            </p:nvGrpSpPr>
            <p:grpSpPr bwMode="auto">
              <a:xfrm rot="-5400000">
                <a:off x="4820" y="3002"/>
                <a:ext cx="511" cy="2219"/>
                <a:chOff x="2091" y="573"/>
                <a:chExt cx="220" cy="907"/>
              </a:xfrm>
            </p:grpSpPr>
            <p:sp>
              <p:nvSpPr>
                <p:cNvPr id="64547" name="Line 61">
                  <a:extLst>
                    <a:ext uri="{FF2B5EF4-FFF2-40B4-BE49-F238E27FC236}">
                      <a16:creationId xmlns:a16="http://schemas.microsoft.com/office/drawing/2014/main" id="{0DBAB12E-1CEF-479C-A2DE-DA62AB4E99E1}"/>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8" name="Oval 62">
                  <a:extLst>
                    <a:ext uri="{FF2B5EF4-FFF2-40B4-BE49-F238E27FC236}">
                      <a16:creationId xmlns:a16="http://schemas.microsoft.com/office/drawing/2014/main" id="{29708F5E-08C1-4E8D-BEB2-069C327A68D2}"/>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4549" name="Oval 63">
                  <a:extLst>
                    <a:ext uri="{FF2B5EF4-FFF2-40B4-BE49-F238E27FC236}">
                      <a16:creationId xmlns:a16="http://schemas.microsoft.com/office/drawing/2014/main" id="{18097F92-EEE7-443B-B44D-38E7F7FAC0CA}"/>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4550" name="Oval 64">
                  <a:extLst>
                    <a:ext uri="{FF2B5EF4-FFF2-40B4-BE49-F238E27FC236}">
                      <a16:creationId xmlns:a16="http://schemas.microsoft.com/office/drawing/2014/main" id="{E1B5112D-4A77-4E4C-A623-6C94CE1A0428}"/>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4551" name="Rectangle 65">
                  <a:extLst>
                    <a:ext uri="{FF2B5EF4-FFF2-40B4-BE49-F238E27FC236}">
                      <a16:creationId xmlns:a16="http://schemas.microsoft.com/office/drawing/2014/main" id="{D22CBDBD-F705-4338-9232-89D81A17F8DD}"/>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4545" name="Rectangle 66">
                <a:extLst>
                  <a:ext uri="{FF2B5EF4-FFF2-40B4-BE49-F238E27FC236}">
                    <a16:creationId xmlns:a16="http://schemas.microsoft.com/office/drawing/2014/main" id="{863C5A7B-A62F-402D-9763-2ED74FD3A0E6}"/>
                  </a:ext>
                </a:extLst>
              </p:cNvPr>
              <p:cNvSpPr>
                <a:spLocks noChangeArrowheads="1"/>
              </p:cNvSpPr>
              <p:nvPr/>
            </p:nvSpPr>
            <p:spPr bwMode="auto">
              <a:xfrm>
                <a:off x="6088" y="4814"/>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4546" name="Line 67">
                <a:extLst>
                  <a:ext uri="{FF2B5EF4-FFF2-40B4-BE49-F238E27FC236}">
                    <a16:creationId xmlns:a16="http://schemas.microsoft.com/office/drawing/2014/main" id="{E0FBADAE-A66B-40E9-9A2C-E6146F2326E0}"/>
                  </a:ext>
                </a:extLst>
              </p:cNvPr>
              <p:cNvSpPr>
                <a:spLocks noChangeShapeType="1"/>
              </p:cNvSpPr>
              <p:nvPr/>
            </p:nvSpPr>
            <p:spPr bwMode="auto">
              <a:xfrm flipV="1">
                <a:off x="1832" y="7574"/>
                <a:ext cx="5863" cy="2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24" name="Text Box 71">
              <a:extLst>
                <a:ext uri="{FF2B5EF4-FFF2-40B4-BE49-F238E27FC236}">
                  <a16:creationId xmlns:a16="http://schemas.microsoft.com/office/drawing/2014/main" id="{B3231886-409E-4119-AD7D-F373D40F6D5B}"/>
                </a:ext>
              </a:extLst>
            </p:cNvPr>
            <p:cNvSpPr txBox="1">
              <a:spLocks noChangeArrowheads="1"/>
            </p:cNvSpPr>
            <p:nvPr/>
          </p:nvSpPr>
          <p:spPr bwMode="auto">
            <a:xfrm>
              <a:off x="2928" y="30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p>
          </p:txBody>
        </p:sp>
        <p:sp>
          <p:nvSpPr>
            <p:cNvPr id="64525" name="Text Box 72">
              <a:extLst>
                <a:ext uri="{FF2B5EF4-FFF2-40B4-BE49-F238E27FC236}">
                  <a16:creationId xmlns:a16="http://schemas.microsoft.com/office/drawing/2014/main" id="{5BFE3ED3-0DA5-4F11-BBE6-E0801295FD47}"/>
                </a:ext>
              </a:extLst>
            </p:cNvPr>
            <p:cNvSpPr txBox="1">
              <a:spLocks noChangeArrowheads="1"/>
            </p:cNvSpPr>
            <p:nvPr/>
          </p:nvSpPr>
          <p:spPr bwMode="auto">
            <a:xfrm>
              <a:off x="5088"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3</a:t>
              </a:r>
              <a:endParaRPr lang="en-US" altLang="zh-CN" sz="2400" b="1">
                <a:latin typeface="Times New Roman" panose="02020603050405020304" pitchFamily="18" charset="0"/>
                <a:cs typeface="Times New Roman" panose="02020603050405020304" pitchFamily="18" charset="0"/>
              </a:endParaRPr>
            </a:p>
          </p:txBody>
        </p:sp>
        <p:sp>
          <p:nvSpPr>
            <p:cNvPr id="64526" name="Text Box 73">
              <a:extLst>
                <a:ext uri="{FF2B5EF4-FFF2-40B4-BE49-F238E27FC236}">
                  <a16:creationId xmlns:a16="http://schemas.microsoft.com/office/drawing/2014/main" id="{06BA332B-BC55-47E7-9AFB-AA6F638C6082}"/>
                </a:ext>
              </a:extLst>
            </p:cNvPr>
            <p:cNvSpPr txBox="1">
              <a:spLocks noChangeArrowheads="1"/>
            </p:cNvSpPr>
            <p:nvPr/>
          </p:nvSpPr>
          <p:spPr bwMode="auto">
            <a:xfrm>
              <a:off x="4608" y="26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p:sp>
          <p:nvSpPr>
            <p:cNvPr id="245840" name="Text Box 80">
              <a:extLst>
                <a:ext uri="{FF2B5EF4-FFF2-40B4-BE49-F238E27FC236}">
                  <a16:creationId xmlns:a16="http://schemas.microsoft.com/office/drawing/2014/main" id="{E9137CED-5ED9-415F-8B50-31FB35489443}"/>
                </a:ext>
              </a:extLst>
            </p:cNvPr>
            <p:cNvSpPr txBox="1">
              <a:spLocks noChangeArrowheads="1"/>
            </p:cNvSpPr>
            <p:nvPr/>
          </p:nvSpPr>
          <p:spPr bwMode="auto">
            <a:xfrm>
              <a:off x="5088" y="3216"/>
              <a:ext cx="576"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-j4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sp>
          <p:nvSpPr>
            <p:cNvPr id="245841" name="Text Box 81">
              <a:extLst>
                <a:ext uri="{FF2B5EF4-FFF2-40B4-BE49-F238E27FC236}">
                  <a16:creationId xmlns:a16="http://schemas.microsoft.com/office/drawing/2014/main" id="{64393136-2DB7-4B58-B092-79906D6BA5A0}"/>
                </a:ext>
              </a:extLst>
            </p:cNvPr>
            <p:cNvSpPr txBox="1">
              <a:spLocks noChangeArrowheads="1"/>
            </p:cNvSpPr>
            <p:nvPr/>
          </p:nvSpPr>
          <p:spPr bwMode="auto">
            <a:xfrm>
              <a:off x="4080" y="2928"/>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2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sp>
          <p:nvSpPr>
            <p:cNvPr id="245842" name="Text Box 82">
              <a:extLst>
                <a:ext uri="{FF2B5EF4-FFF2-40B4-BE49-F238E27FC236}">
                  <a16:creationId xmlns:a16="http://schemas.microsoft.com/office/drawing/2014/main" id="{8DD4D89B-5054-4466-8932-C6A625D18116}"/>
                </a:ext>
              </a:extLst>
            </p:cNvPr>
            <p:cNvSpPr txBox="1">
              <a:spLocks noChangeArrowheads="1"/>
            </p:cNvSpPr>
            <p:nvPr/>
          </p:nvSpPr>
          <p:spPr bwMode="auto">
            <a:xfrm>
              <a:off x="4080" y="3456"/>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j2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sp>
          <p:nvSpPr>
            <p:cNvPr id="245844" name="Text Box 84">
              <a:extLst>
                <a:ext uri="{FF2B5EF4-FFF2-40B4-BE49-F238E27FC236}">
                  <a16:creationId xmlns:a16="http://schemas.microsoft.com/office/drawing/2014/main" id="{C2A90137-D53C-437F-8BC8-02C383C86828}"/>
                </a:ext>
              </a:extLst>
            </p:cNvPr>
            <p:cNvSpPr txBox="1">
              <a:spLocks noChangeArrowheads="1"/>
            </p:cNvSpPr>
            <p:nvPr/>
          </p:nvSpPr>
          <p:spPr bwMode="auto">
            <a:xfrm>
              <a:off x="3408" y="2304"/>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1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grpSp>
      <p:sp>
        <p:nvSpPr>
          <p:cNvPr id="245846" name="Rectangle 86">
            <a:extLst>
              <a:ext uri="{FF2B5EF4-FFF2-40B4-BE49-F238E27FC236}">
                <a16:creationId xmlns:a16="http://schemas.microsoft.com/office/drawing/2014/main" id="{461E58AE-5D14-42C1-9F14-80270504C4E2}"/>
              </a:ext>
            </a:extLst>
          </p:cNvPr>
          <p:cNvSpPr>
            <a:spLocks noChangeArrowheads="1"/>
          </p:cNvSpPr>
          <p:nvPr/>
        </p:nvSpPr>
        <p:spPr bwMode="auto">
          <a:xfrm>
            <a:off x="838200" y="4498975"/>
            <a:ext cx="25908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解：</a:t>
            </a:r>
            <a:r>
              <a:rPr kumimoji="1" lang="zh-CN" altLang="en-US" sz="2400" b="1" i="0">
                <a:effectLst>
                  <a:outerShdw blurRad="38100" dist="38100" dir="2700000" algn="tl">
                    <a:srgbClr val="C0C0C0"/>
                  </a:outerShdw>
                </a:effectLst>
                <a:latin typeface="Times New Roman" panose="02020603050405020304" pitchFamily="18" charset="0"/>
              </a:rPr>
              <a:t>电路阻抗</a:t>
            </a:r>
            <a:endParaRPr kumimoji="1" lang="zh-CN" altLang="en-US" sz="2400" b="1" i="0">
              <a:latin typeface="Times New Roman" panose="02020603050405020304" pitchFamily="18" charset="0"/>
            </a:endParaRPr>
          </a:p>
        </p:txBody>
      </p:sp>
      <p:graphicFrame>
        <p:nvGraphicFramePr>
          <p:cNvPr id="64522" name="Object 87">
            <a:extLst>
              <a:ext uri="{FF2B5EF4-FFF2-40B4-BE49-F238E27FC236}">
                <a16:creationId xmlns:a16="http://schemas.microsoft.com/office/drawing/2014/main" id="{4D5E6F51-4689-4ACE-8612-1D10EB609307}"/>
              </a:ext>
            </a:extLst>
          </p:cNvPr>
          <p:cNvGraphicFramePr>
            <a:graphicFrameLocks noChangeAspect="1"/>
          </p:cNvGraphicFramePr>
          <p:nvPr/>
        </p:nvGraphicFramePr>
        <p:xfrm>
          <a:off x="1703388" y="5051425"/>
          <a:ext cx="1603375" cy="1465263"/>
        </p:xfrm>
        <a:graphic>
          <a:graphicData uri="http://schemas.openxmlformats.org/presentationml/2006/ole">
            <mc:AlternateContent xmlns:mc="http://schemas.openxmlformats.org/markup-compatibility/2006">
              <mc:Choice xmlns:v="urn:schemas-microsoft-com:vml" Requires="v">
                <p:oleObj spid="_x0000_s64631" name="Equation" r:id="rId3" imgW="723900" imgH="685800" progId="Equation.3">
                  <p:embed/>
                </p:oleObj>
              </mc:Choice>
              <mc:Fallback>
                <p:oleObj name="Equation" r:id="rId3" imgW="723900" imgH="685800" progId="Equation.3">
                  <p:embed/>
                  <p:pic>
                    <p:nvPicPr>
                      <p:cNvPr id="0"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5051425"/>
                        <a:ext cx="1603375" cy="146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a:extLst>
              <a:ext uri="{FF2B5EF4-FFF2-40B4-BE49-F238E27FC236}">
                <a16:creationId xmlns:a16="http://schemas.microsoft.com/office/drawing/2014/main" id="{E032F4E7-A340-43BA-AE87-97799E89D22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1A66EDA-E189-4807-8FF5-6161A910D226}" type="slidenum">
              <a:rPr lang="en-US" altLang="zh-CN" sz="1400" smtClean="0"/>
              <a:pPr>
                <a:spcBef>
                  <a:spcPct val="0"/>
                </a:spcBef>
                <a:buFontTx/>
                <a:buNone/>
              </a:pPr>
              <a:t>63</a:t>
            </a:fld>
            <a:endParaRPr lang="en-US" altLang="zh-CN" sz="1400"/>
          </a:p>
        </p:txBody>
      </p:sp>
      <p:grpSp>
        <p:nvGrpSpPr>
          <p:cNvPr id="65539" name="Group 50">
            <a:extLst>
              <a:ext uri="{FF2B5EF4-FFF2-40B4-BE49-F238E27FC236}">
                <a16:creationId xmlns:a16="http://schemas.microsoft.com/office/drawing/2014/main" id="{B232A9F9-9003-4A6D-9115-A32F6A7060E8}"/>
              </a:ext>
            </a:extLst>
          </p:cNvPr>
          <p:cNvGrpSpPr>
            <a:grpSpLocks/>
          </p:cNvGrpSpPr>
          <p:nvPr/>
        </p:nvGrpSpPr>
        <p:grpSpPr bwMode="auto">
          <a:xfrm>
            <a:off x="4648200" y="304800"/>
            <a:ext cx="4343400" cy="2590800"/>
            <a:chOff x="2928" y="2256"/>
            <a:chExt cx="2736" cy="1632"/>
          </a:xfrm>
        </p:grpSpPr>
        <p:sp>
          <p:nvSpPr>
            <p:cNvPr id="65545" name="Text Box 5">
              <a:extLst>
                <a:ext uri="{FF2B5EF4-FFF2-40B4-BE49-F238E27FC236}">
                  <a16:creationId xmlns:a16="http://schemas.microsoft.com/office/drawing/2014/main" id="{092F97E3-635A-4B2E-860C-01138D01D1E8}"/>
                </a:ext>
              </a:extLst>
            </p:cNvPr>
            <p:cNvSpPr txBox="1">
              <a:spLocks noChangeArrowheads="1"/>
            </p:cNvSpPr>
            <p:nvPr/>
          </p:nvSpPr>
          <p:spPr bwMode="auto">
            <a:xfrm>
              <a:off x="3072"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sp>
          <p:nvSpPr>
            <p:cNvPr id="246790" name="Text Box 6">
              <a:extLst>
                <a:ext uri="{FF2B5EF4-FFF2-40B4-BE49-F238E27FC236}">
                  <a16:creationId xmlns:a16="http://schemas.microsoft.com/office/drawing/2014/main" id="{B602A727-915A-4423-BCA3-FB6EA69E98B4}"/>
                </a:ext>
              </a:extLst>
            </p:cNvPr>
            <p:cNvSpPr txBox="1">
              <a:spLocks noChangeArrowheads="1"/>
            </p:cNvSpPr>
            <p:nvPr/>
          </p:nvSpPr>
          <p:spPr bwMode="auto">
            <a:xfrm>
              <a:off x="3936" y="2256"/>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j1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grpSp>
          <p:nvGrpSpPr>
            <p:cNvPr id="65547" name="Group 7">
              <a:extLst>
                <a:ext uri="{FF2B5EF4-FFF2-40B4-BE49-F238E27FC236}">
                  <a16:creationId xmlns:a16="http://schemas.microsoft.com/office/drawing/2014/main" id="{E73467A3-9CCA-4F7D-8B1D-7AED44575D58}"/>
                </a:ext>
              </a:extLst>
            </p:cNvPr>
            <p:cNvGrpSpPr>
              <a:grpSpLocks/>
            </p:cNvGrpSpPr>
            <p:nvPr/>
          </p:nvGrpSpPr>
          <p:grpSpPr bwMode="auto">
            <a:xfrm>
              <a:off x="2928" y="2304"/>
              <a:ext cx="2736" cy="1584"/>
              <a:chOff x="2928" y="2304"/>
              <a:chExt cx="2736" cy="1584"/>
            </a:xfrm>
          </p:grpSpPr>
          <p:grpSp>
            <p:nvGrpSpPr>
              <p:cNvPr id="65548" name="Group 8">
                <a:extLst>
                  <a:ext uri="{FF2B5EF4-FFF2-40B4-BE49-F238E27FC236}">
                    <a16:creationId xmlns:a16="http://schemas.microsoft.com/office/drawing/2014/main" id="{259416BA-34DA-4DB3-9FE8-FADE33EBA1AA}"/>
                  </a:ext>
                </a:extLst>
              </p:cNvPr>
              <p:cNvGrpSpPr>
                <a:grpSpLocks/>
              </p:cNvGrpSpPr>
              <p:nvPr/>
            </p:nvGrpSpPr>
            <p:grpSpPr bwMode="auto">
              <a:xfrm>
                <a:off x="2976" y="2550"/>
                <a:ext cx="2209" cy="1338"/>
                <a:chOff x="1832" y="3856"/>
                <a:chExt cx="6105" cy="3740"/>
              </a:xfrm>
            </p:grpSpPr>
            <p:sp>
              <p:nvSpPr>
                <p:cNvPr id="65556" name="Line 9">
                  <a:extLst>
                    <a:ext uri="{FF2B5EF4-FFF2-40B4-BE49-F238E27FC236}">
                      <a16:creationId xmlns:a16="http://schemas.microsoft.com/office/drawing/2014/main" id="{9B1F041D-ED02-4F5D-97C4-9A4462E8DE6F}"/>
                    </a:ext>
                  </a:extLst>
                </p:cNvPr>
                <p:cNvSpPr>
                  <a:spLocks noChangeShapeType="1"/>
                </p:cNvSpPr>
                <p:nvPr/>
              </p:nvSpPr>
              <p:spPr bwMode="auto">
                <a:xfrm flipV="1">
                  <a:off x="1920" y="4043"/>
                  <a:ext cx="5775" cy="1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57" name="Rectangle 10">
                  <a:extLst>
                    <a:ext uri="{FF2B5EF4-FFF2-40B4-BE49-F238E27FC236}">
                      <a16:creationId xmlns:a16="http://schemas.microsoft.com/office/drawing/2014/main" id="{B626A199-6A88-443D-8969-0CB236602C40}"/>
                    </a:ext>
                  </a:extLst>
                </p:cNvPr>
                <p:cNvSpPr>
                  <a:spLocks noChangeArrowheads="1"/>
                </p:cNvSpPr>
                <p:nvPr/>
              </p:nvSpPr>
              <p:spPr bwMode="auto">
                <a:xfrm rot="5400000">
                  <a:off x="3487" y="3697"/>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65558" name="Group 11">
                  <a:extLst>
                    <a:ext uri="{FF2B5EF4-FFF2-40B4-BE49-F238E27FC236}">
                      <a16:creationId xmlns:a16="http://schemas.microsoft.com/office/drawing/2014/main" id="{5711C79E-3516-45A0-9EC3-648E0008DE6D}"/>
                    </a:ext>
                  </a:extLst>
                </p:cNvPr>
                <p:cNvGrpSpPr>
                  <a:grpSpLocks/>
                </p:cNvGrpSpPr>
                <p:nvPr/>
              </p:nvGrpSpPr>
              <p:grpSpPr bwMode="auto">
                <a:xfrm>
                  <a:off x="5894" y="5355"/>
                  <a:ext cx="511" cy="2219"/>
                  <a:chOff x="2091" y="573"/>
                  <a:chExt cx="220" cy="907"/>
                </a:xfrm>
              </p:grpSpPr>
              <p:sp>
                <p:nvSpPr>
                  <p:cNvPr id="65581" name="Line 12">
                    <a:extLst>
                      <a:ext uri="{FF2B5EF4-FFF2-40B4-BE49-F238E27FC236}">
                        <a16:creationId xmlns:a16="http://schemas.microsoft.com/office/drawing/2014/main" id="{34172D29-95AC-4F57-93D7-C433E24A2F69}"/>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2" name="Oval 13">
                    <a:extLst>
                      <a:ext uri="{FF2B5EF4-FFF2-40B4-BE49-F238E27FC236}">
                        <a16:creationId xmlns:a16="http://schemas.microsoft.com/office/drawing/2014/main" id="{B9877A05-C151-4C5D-9497-BA235503520C}"/>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5583" name="Oval 14">
                    <a:extLst>
                      <a:ext uri="{FF2B5EF4-FFF2-40B4-BE49-F238E27FC236}">
                        <a16:creationId xmlns:a16="http://schemas.microsoft.com/office/drawing/2014/main" id="{87E56C15-461D-4B31-83FE-A4EE32050124}"/>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5584" name="Oval 15">
                    <a:extLst>
                      <a:ext uri="{FF2B5EF4-FFF2-40B4-BE49-F238E27FC236}">
                        <a16:creationId xmlns:a16="http://schemas.microsoft.com/office/drawing/2014/main" id="{056A5CAB-90B6-48C1-8A66-0E47698EB0C1}"/>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5585" name="Rectangle 16">
                    <a:extLst>
                      <a:ext uri="{FF2B5EF4-FFF2-40B4-BE49-F238E27FC236}">
                        <a16:creationId xmlns:a16="http://schemas.microsoft.com/office/drawing/2014/main" id="{DF0D7A10-EFEB-4C80-924D-505EF892D278}"/>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5559" name="Line 17">
                  <a:extLst>
                    <a:ext uri="{FF2B5EF4-FFF2-40B4-BE49-F238E27FC236}">
                      <a16:creationId xmlns:a16="http://schemas.microsoft.com/office/drawing/2014/main" id="{3C28B9B7-8D5E-4E21-8219-59E9E71C2F13}"/>
                    </a:ext>
                  </a:extLst>
                </p:cNvPr>
                <p:cNvSpPr>
                  <a:spLocks noChangeShapeType="1"/>
                </p:cNvSpPr>
                <p:nvPr/>
              </p:nvSpPr>
              <p:spPr bwMode="auto">
                <a:xfrm>
                  <a:off x="7684" y="4062"/>
                  <a:ext cx="0" cy="96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5560" name="Group 18">
                  <a:extLst>
                    <a:ext uri="{FF2B5EF4-FFF2-40B4-BE49-F238E27FC236}">
                      <a16:creationId xmlns:a16="http://schemas.microsoft.com/office/drawing/2014/main" id="{B2669940-D729-4DE3-97EB-74C35DCB3401}"/>
                    </a:ext>
                  </a:extLst>
                </p:cNvPr>
                <p:cNvGrpSpPr>
                  <a:grpSpLocks/>
                </p:cNvGrpSpPr>
                <p:nvPr/>
              </p:nvGrpSpPr>
              <p:grpSpPr bwMode="auto">
                <a:xfrm>
                  <a:off x="7405" y="4931"/>
                  <a:ext cx="532" cy="1466"/>
                  <a:chOff x="5264" y="3679"/>
                  <a:chExt cx="418" cy="1090"/>
                </a:xfrm>
              </p:grpSpPr>
              <p:sp>
                <p:nvSpPr>
                  <p:cNvPr id="65577" name="Line 19">
                    <a:extLst>
                      <a:ext uri="{FF2B5EF4-FFF2-40B4-BE49-F238E27FC236}">
                        <a16:creationId xmlns:a16="http://schemas.microsoft.com/office/drawing/2014/main" id="{7E4B5160-20B3-44D4-BB0D-7CA14357A826}"/>
                      </a:ext>
                    </a:extLst>
                  </p:cNvPr>
                  <p:cNvSpPr>
                    <a:spLocks noChangeShapeType="1"/>
                  </p:cNvSpPr>
                  <p:nvPr/>
                </p:nvSpPr>
                <p:spPr bwMode="auto">
                  <a:xfrm>
                    <a:off x="5264" y="4197"/>
                    <a:ext cx="41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8" name="Line 20">
                    <a:extLst>
                      <a:ext uri="{FF2B5EF4-FFF2-40B4-BE49-F238E27FC236}">
                        <a16:creationId xmlns:a16="http://schemas.microsoft.com/office/drawing/2014/main" id="{502F69AA-B46B-4313-92D6-19BB6C5B9083}"/>
                      </a:ext>
                    </a:extLst>
                  </p:cNvPr>
                  <p:cNvSpPr>
                    <a:spLocks noChangeShapeType="1"/>
                  </p:cNvSpPr>
                  <p:nvPr/>
                </p:nvSpPr>
                <p:spPr bwMode="auto">
                  <a:xfrm flipH="1">
                    <a:off x="5484" y="3679"/>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9" name="Line 21">
                    <a:extLst>
                      <a:ext uri="{FF2B5EF4-FFF2-40B4-BE49-F238E27FC236}">
                        <a16:creationId xmlns:a16="http://schemas.microsoft.com/office/drawing/2014/main" id="{F0A8E776-4B9C-4295-9ED1-C21E5EF7543E}"/>
                      </a:ext>
                    </a:extLst>
                  </p:cNvPr>
                  <p:cNvSpPr>
                    <a:spLocks noChangeShapeType="1"/>
                  </p:cNvSpPr>
                  <p:nvPr/>
                </p:nvSpPr>
                <p:spPr bwMode="auto">
                  <a:xfrm flipH="1">
                    <a:off x="5484" y="4318"/>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0" name="Line 22">
                    <a:extLst>
                      <a:ext uri="{FF2B5EF4-FFF2-40B4-BE49-F238E27FC236}">
                        <a16:creationId xmlns:a16="http://schemas.microsoft.com/office/drawing/2014/main" id="{7C82EEE7-3EC1-4AB0-B003-426358C9ECD2}"/>
                      </a:ext>
                    </a:extLst>
                  </p:cNvPr>
                  <p:cNvSpPr>
                    <a:spLocks noChangeShapeType="1"/>
                  </p:cNvSpPr>
                  <p:nvPr/>
                </p:nvSpPr>
                <p:spPr bwMode="auto">
                  <a:xfrm>
                    <a:off x="5264" y="4318"/>
                    <a:ext cx="418"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5561" name="Line 23">
                  <a:extLst>
                    <a:ext uri="{FF2B5EF4-FFF2-40B4-BE49-F238E27FC236}">
                      <a16:creationId xmlns:a16="http://schemas.microsoft.com/office/drawing/2014/main" id="{804A3BD3-63DA-472E-9156-0B5AD9E45000}"/>
                    </a:ext>
                  </a:extLst>
                </p:cNvPr>
                <p:cNvSpPr>
                  <a:spLocks noChangeShapeType="1"/>
                </p:cNvSpPr>
                <p:nvPr/>
              </p:nvSpPr>
              <p:spPr bwMode="auto">
                <a:xfrm>
                  <a:off x="7673" y="5932"/>
                  <a:ext cx="0" cy="163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2" name="Line 24">
                  <a:extLst>
                    <a:ext uri="{FF2B5EF4-FFF2-40B4-BE49-F238E27FC236}">
                      <a16:creationId xmlns:a16="http://schemas.microsoft.com/office/drawing/2014/main" id="{983C7C68-7B00-49D3-9095-300252692C1E}"/>
                    </a:ext>
                  </a:extLst>
                </p:cNvPr>
                <p:cNvSpPr>
                  <a:spLocks noChangeShapeType="1"/>
                </p:cNvSpPr>
                <p:nvPr/>
              </p:nvSpPr>
              <p:spPr bwMode="auto">
                <a:xfrm>
                  <a:off x="6177" y="4047"/>
                  <a:ext cx="22" cy="75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3" name="Line 25">
                  <a:extLst>
                    <a:ext uri="{FF2B5EF4-FFF2-40B4-BE49-F238E27FC236}">
                      <a16:creationId xmlns:a16="http://schemas.microsoft.com/office/drawing/2014/main" id="{F8BE8D95-B9E5-4A2B-8EFE-E540320A14E2}"/>
                    </a:ext>
                  </a:extLst>
                </p:cNvPr>
                <p:cNvSpPr>
                  <a:spLocks noChangeShapeType="1"/>
                </p:cNvSpPr>
                <p:nvPr/>
              </p:nvSpPr>
              <p:spPr bwMode="auto">
                <a:xfrm>
                  <a:off x="2448" y="4054"/>
                  <a:ext cx="588"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4" name="Line 26">
                  <a:extLst>
                    <a:ext uri="{FF2B5EF4-FFF2-40B4-BE49-F238E27FC236}">
                      <a16:creationId xmlns:a16="http://schemas.microsoft.com/office/drawing/2014/main" id="{ECB0A8B4-EF09-40B8-B2AF-097111BCC6F0}"/>
                    </a:ext>
                  </a:extLst>
                </p:cNvPr>
                <p:cNvSpPr>
                  <a:spLocks noChangeShapeType="1"/>
                </p:cNvSpPr>
                <p:nvPr/>
              </p:nvSpPr>
              <p:spPr bwMode="auto">
                <a:xfrm>
                  <a:off x="6177" y="4254"/>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5" name="Line 27">
                  <a:extLst>
                    <a:ext uri="{FF2B5EF4-FFF2-40B4-BE49-F238E27FC236}">
                      <a16:creationId xmlns:a16="http://schemas.microsoft.com/office/drawing/2014/main" id="{2B475011-666D-4266-B7CD-8EB8A3F4297E}"/>
                    </a:ext>
                  </a:extLst>
                </p:cNvPr>
                <p:cNvSpPr>
                  <a:spLocks noChangeShapeType="1"/>
                </p:cNvSpPr>
                <p:nvPr/>
              </p:nvSpPr>
              <p:spPr bwMode="auto">
                <a:xfrm>
                  <a:off x="7662" y="4343"/>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6" name="Line 28">
                  <a:extLst>
                    <a:ext uri="{FF2B5EF4-FFF2-40B4-BE49-F238E27FC236}">
                      <a16:creationId xmlns:a16="http://schemas.microsoft.com/office/drawing/2014/main" id="{69FC9C63-C086-455C-83D8-6DDE06A368BF}"/>
                    </a:ext>
                  </a:extLst>
                </p:cNvPr>
                <p:cNvSpPr>
                  <a:spLocks noChangeShapeType="1"/>
                </p:cNvSpPr>
                <p:nvPr/>
              </p:nvSpPr>
              <p:spPr bwMode="auto">
                <a:xfrm>
                  <a:off x="1928" y="4659"/>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7" name="Line 29">
                  <a:extLst>
                    <a:ext uri="{FF2B5EF4-FFF2-40B4-BE49-F238E27FC236}">
                      <a16:creationId xmlns:a16="http://schemas.microsoft.com/office/drawing/2014/main" id="{A9E6A7FE-679A-4C03-95F7-18AA22BF5DAF}"/>
                    </a:ext>
                  </a:extLst>
                </p:cNvPr>
                <p:cNvSpPr>
                  <a:spLocks noChangeShapeType="1"/>
                </p:cNvSpPr>
                <p:nvPr/>
              </p:nvSpPr>
              <p:spPr bwMode="auto">
                <a:xfrm rot="5400000">
                  <a:off x="1915" y="4653"/>
                  <a:ext cx="3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568" name="Line 30">
                  <a:extLst>
                    <a:ext uri="{FF2B5EF4-FFF2-40B4-BE49-F238E27FC236}">
                      <a16:creationId xmlns:a16="http://schemas.microsoft.com/office/drawing/2014/main" id="{427E9980-8373-49AC-92CC-9E5118A5E4F8}"/>
                    </a:ext>
                  </a:extLst>
                </p:cNvPr>
                <p:cNvSpPr>
                  <a:spLocks noChangeShapeType="1"/>
                </p:cNvSpPr>
                <p:nvPr/>
              </p:nvSpPr>
              <p:spPr bwMode="auto">
                <a:xfrm>
                  <a:off x="1843" y="7244"/>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5569" name="Group 31">
                  <a:extLst>
                    <a:ext uri="{FF2B5EF4-FFF2-40B4-BE49-F238E27FC236}">
                      <a16:creationId xmlns:a16="http://schemas.microsoft.com/office/drawing/2014/main" id="{2425CB08-6B3B-4EF4-B1E3-B1FA95DFE665}"/>
                    </a:ext>
                  </a:extLst>
                </p:cNvPr>
                <p:cNvGrpSpPr>
                  <a:grpSpLocks/>
                </p:cNvGrpSpPr>
                <p:nvPr/>
              </p:nvGrpSpPr>
              <p:grpSpPr bwMode="auto">
                <a:xfrm rot="-5400000">
                  <a:off x="4820" y="3002"/>
                  <a:ext cx="511" cy="2219"/>
                  <a:chOff x="2091" y="573"/>
                  <a:chExt cx="220" cy="907"/>
                </a:xfrm>
              </p:grpSpPr>
              <p:sp>
                <p:nvSpPr>
                  <p:cNvPr id="65572" name="Line 32">
                    <a:extLst>
                      <a:ext uri="{FF2B5EF4-FFF2-40B4-BE49-F238E27FC236}">
                        <a16:creationId xmlns:a16="http://schemas.microsoft.com/office/drawing/2014/main" id="{C6CF4D63-0298-499C-8F5A-C328322C946F}"/>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3" name="Oval 33">
                    <a:extLst>
                      <a:ext uri="{FF2B5EF4-FFF2-40B4-BE49-F238E27FC236}">
                        <a16:creationId xmlns:a16="http://schemas.microsoft.com/office/drawing/2014/main" id="{70CA2025-4E8E-44D9-BFB2-150F56C2ED97}"/>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5574" name="Oval 34">
                    <a:extLst>
                      <a:ext uri="{FF2B5EF4-FFF2-40B4-BE49-F238E27FC236}">
                        <a16:creationId xmlns:a16="http://schemas.microsoft.com/office/drawing/2014/main" id="{57253A88-C751-4470-9E8A-0D5C868E69D5}"/>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5575" name="Oval 35">
                    <a:extLst>
                      <a:ext uri="{FF2B5EF4-FFF2-40B4-BE49-F238E27FC236}">
                        <a16:creationId xmlns:a16="http://schemas.microsoft.com/office/drawing/2014/main" id="{115CBC1A-C7E7-4D34-8FB0-F910D1EAC1E8}"/>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5576" name="Rectangle 36">
                    <a:extLst>
                      <a:ext uri="{FF2B5EF4-FFF2-40B4-BE49-F238E27FC236}">
                        <a16:creationId xmlns:a16="http://schemas.microsoft.com/office/drawing/2014/main" id="{3CBF5DE7-537A-4894-8BFF-6B68933D31CA}"/>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5570" name="Rectangle 37">
                  <a:extLst>
                    <a:ext uri="{FF2B5EF4-FFF2-40B4-BE49-F238E27FC236}">
                      <a16:creationId xmlns:a16="http://schemas.microsoft.com/office/drawing/2014/main" id="{812EBC21-7D21-4D9D-8D2A-E31734DD5344}"/>
                    </a:ext>
                  </a:extLst>
                </p:cNvPr>
                <p:cNvSpPr>
                  <a:spLocks noChangeArrowheads="1"/>
                </p:cNvSpPr>
                <p:nvPr/>
              </p:nvSpPr>
              <p:spPr bwMode="auto">
                <a:xfrm>
                  <a:off x="6088" y="4814"/>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5571" name="Line 38">
                  <a:extLst>
                    <a:ext uri="{FF2B5EF4-FFF2-40B4-BE49-F238E27FC236}">
                      <a16:creationId xmlns:a16="http://schemas.microsoft.com/office/drawing/2014/main" id="{7CC9ECED-7F54-49C0-B3F0-76C88FFDA71B}"/>
                    </a:ext>
                  </a:extLst>
                </p:cNvPr>
                <p:cNvSpPr>
                  <a:spLocks noChangeShapeType="1"/>
                </p:cNvSpPr>
                <p:nvPr/>
              </p:nvSpPr>
              <p:spPr bwMode="auto">
                <a:xfrm flipV="1">
                  <a:off x="1832" y="7574"/>
                  <a:ext cx="5863" cy="2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5549" name="Text Box 39">
                <a:extLst>
                  <a:ext uri="{FF2B5EF4-FFF2-40B4-BE49-F238E27FC236}">
                    <a16:creationId xmlns:a16="http://schemas.microsoft.com/office/drawing/2014/main" id="{055B4A2E-6515-4EC0-8D30-E1DE01712A00}"/>
                  </a:ext>
                </a:extLst>
              </p:cNvPr>
              <p:cNvSpPr txBox="1">
                <a:spLocks noChangeArrowheads="1"/>
              </p:cNvSpPr>
              <p:nvPr/>
            </p:nvSpPr>
            <p:spPr bwMode="auto">
              <a:xfrm>
                <a:off x="2928" y="30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p>
            </p:txBody>
          </p:sp>
          <p:sp>
            <p:nvSpPr>
              <p:cNvPr id="65550" name="Text Box 40">
                <a:extLst>
                  <a:ext uri="{FF2B5EF4-FFF2-40B4-BE49-F238E27FC236}">
                    <a16:creationId xmlns:a16="http://schemas.microsoft.com/office/drawing/2014/main" id="{F34AFBD2-3CEE-4DD0-B0A6-291A4A77B685}"/>
                  </a:ext>
                </a:extLst>
              </p:cNvPr>
              <p:cNvSpPr txBox="1">
                <a:spLocks noChangeArrowheads="1"/>
              </p:cNvSpPr>
              <p:nvPr/>
            </p:nvSpPr>
            <p:spPr bwMode="auto">
              <a:xfrm>
                <a:off x="5088"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3</a:t>
                </a:r>
                <a:endParaRPr lang="en-US" altLang="zh-CN" sz="2400" b="1">
                  <a:latin typeface="Times New Roman" panose="02020603050405020304" pitchFamily="18" charset="0"/>
                  <a:cs typeface="Times New Roman" panose="02020603050405020304" pitchFamily="18" charset="0"/>
                </a:endParaRPr>
              </a:p>
            </p:txBody>
          </p:sp>
          <p:sp>
            <p:nvSpPr>
              <p:cNvPr id="65551" name="Text Box 41">
                <a:extLst>
                  <a:ext uri="{FF2B5EF4-FFF2-40B4-BE49-F238E27FC236}">
                    <a16:creationId xmlns:a16="http://schemas.microsoft.com/office/drawing/2014/main" id="{3816EB59-9D90-4F6F-AAD6-CEDB2D8AFD6A}"/>
                  </a:ext>
                </a:extLst>
              </p:cNvPr>
              <p:cNvSpPr txBox="1">
                <a:spLocks noChangeArrowheads="1"/>
              </p:cNvSpPr>
              <p:nvPr/>
            </p:nvSpPr>
            <p:spPr bwMode="auto">
              <a:xfrm>
                <a:off x="4608" y="26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p:sp>
            <p:nvSpPr>
              <p:cNvPr id="246826" name="Text Box 42">
                <a:extLst>
                  <a:ext uri="{FF2B5EF4-FFF2-40B4-BE49-F238E27FC236}">
                    <a16:creationId xmlns:a16="http://schemas.microsoft.com/office/drawing/2014/main" id="{9A804087-E849-430B-8795-467D803E95B5}"/>
                  </a:ext>
                </a:extLst>
              </p:cNvPr>
              <p:cNvSpPr txBox="1">
                <a:spLocks noChangeArrowheads="1"/>
              </p:cNvSpPr>
              <p:nvPr/>
            </p:nvSpPr>
            <p:spPr bwMode="auto">
              <a:xfrm>
                <a:off x="5088" y="3216"/>
                <a:ext cx="576"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-j4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sp>
            <p:nvSpPr>
              <p:cNvPr id="246827" name="Text Box 43">
                <a:extLst>
                  <a:ext uri="{FF2B5EF4-FFF2-40B4-BE49-F238E27FC236}">
                    <a16:creationId xmlns:a16="http://schemas.microsoft.com/office/drawing/2014/main" id="{A12D63AD-0883-42C7-9825-C8374AD7BD54}"/>
                  </a:ext>
                </a:extLst>
              </p:cNvPr>
              <p:cNvSpPr txBox="1">
                <a:spLocks noChangeArrowheads="1"/>
              </p:cNvSpPr>
              <p:nvPr/>
            </p:nvSpPr>
            <p:spPr bwMode="auto">
              <a:xfrm>
                <a:off x="4080" y="2928"/>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2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sp>
            <p:nvSpPr>
              <p:cNvPr id="246828" name="Text Box 44">
                <a:extLst>
                  <a:ext uri="{FF2B5EF4-FFF2-40B4-BE49-F238E27FC236}">
                    <a16:creationId xmlns:a16="http://schemas.microsoft.com/office/drawing/2014/main" id="{48C3E89C-2015-4276-B0FE-287F4949AFF3}"/>
                  </a:ext>
                </a:extLst>
              </p:cNvPr>
              <p:cNvSpPr txBox="1">
                <a:spLocks noChangeArrowheads="1"/>
              </p:cNvSpPr>
              <p:nvPr/>
            </p:nvSpPr>
            <p:spPr bwMode="auto">
              <a:xfrm>
                <a:off x="4080" y="3456"/>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j2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sp>
            <p:nvSpPr>
              <p:cNvPr id="246829" name="Text Box 45">
                <a:extLst>
                  <a:ext uri="{FF2B5EF4-FFF2-40B4-BE49-F238E27FC236}">
                    <a16:creationId xmlns:a16="http://schemas.microsoft.com/office/drawing/2014/main" id="{AB87D8C6-D138-4DE3-B91B-9FF06AD22675}"/>
                  </a:ext>
                </a:extLst>
              </p:cNvPr>
              <p:cNvSpPr txBox="1">
                <a:spLocks noChangeArrowheads="1"/>
              </p:cNvSpPr>
              <p:nvPr/>
            </p:nvSpPr>
            <p:spPr bwMode="auto">
              <a:xfrm>
                <a:off x="3408" y="2304"/>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1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grpSp>
      </p:grpSp>
      <p:sp>
        <p:nvSpPr>
          <p:cNvPr id="246830" name="Rectangle 46">
            <a:extLst>
              <a:ext uri="{FF2B5EF4-FFF2-40B4-BE49-F238E27FC236}">
                <a16:creationId xmlns:a16="http://schemas.microsoft.com/office/drawing/2014/main" id="{C61949AA-0664-4E5C-AC10-C44347D870D0}"/>
              </a:ext>
            </a:extLst>
          </p:cNvPr>
          <p:cNvSpPr>
            <a:spLocks noChangeArrowheads="1"/>
          </p:cNvSpPr>
          <p:nvPr/>
        </p:nvSpPr>
        <p:spPr bwMode="auto">
          <a:xfrm>
            <a:off x="685800" y="1676400"/>
            <a:ext cx="22860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电路总的阻抗</a:t>
            </a:r>
            <a:endParaRPr kumimoji="1" lang="zh-CN" altLang="en-US" sz="2400" b="1" i="0">
              <a:latin typeface="Times New Roman" panose="02020603050405020304" pitchFamily="18" charset="0"/>
            </a:endParaRPr>
          </a:p>
        </p:txBody>
      </p:sp>
      <p:graphicFrame>
        <p:nvGraphicFramePr>
          <p:cNvPr id="65541" name="Object 47">
            <a:extLst>
              <a:ext uri="{FF2B5EF4-FFF2-40B4-BE49-F238E27FC236}">
                <a16:creationId xmlns:a16="http://schemas.microsoft.com/office/drawing/2014/main" id="{2CF4F407-BEBA-4007-A236-5AF8F38BF8C0}"/>
              </a:ext>
            </a:extLst>
          </p:cNvPr>
          <p:cNvGraphicFramePr>
            <a:graphicFrameLocks noChangeAspect="1"/>
          </p:cNvGraphicFramePr>
          <p:nvPr/>
        </p:nvGraphicFramePr>
        <p:xfrm>
          <a:off x="2057400" y="304800"/>
          <a:ext cx="1603375" cy="1465263"/>
        </p:xfrm>
        <a:graphic>
          <a:graphicData uri="http://schemas.openxmlformats.org/presentationml/2006/ole">
            <mc:AlternateContent xmlns:mc="http://schemas.openxmlformats.org/markup-compatibility/2006">
              <mc:Choice xmlns:v="urn:schemas-microsoft-com:vml" Requires="v">
                <p:oleObj spid="_x0000_s65796" name="Equation" r:id="rId3" imgW="723900" imgH="685800" progId="Equation.3">
                  <p:embed/>
                </p:oleObj>
              </mc:Choice>
              <mc:Fallback>
                <p:oleObj name="Equation" r:id="rId3" imgW="723900" imgH="685800" progId="Equation.3">
                  <p:embed/>
                  <p:pic>
                    <p:nvPicPr>
                      <p:cNvPr id="0"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04800"/>
                        <a:ext cx="1603375" cy="146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2" name="Object 49">
            <a:extLst>
              <a:ext uri="{FF2B5EF4-FFF2-40B4-BE49-F238E27FC236}">
                <a16:creationId xmlns:a16="http://schemas.microsoft.com/office/drawing/2014/main" id="{BCD5F43A-4E20-4002-8110-191FC0C12DF8}"/>
              </a:ext>
            </a:extLst>
          </p:cNvPr>
          <p:cNvGraphicFramePr>
            <a:graphicFrameLocks noChangeAspect="1"/>
          </p:cNvGraphicFramePr>
          <p:nvPr/>
        </p:nvGraphicFramePr>
        <p:xfrm>
          <a:off x="865188" y="2133600"/>
          <a:ext cx="3711575" cy="2414588"/>
        </p:xfrm>
        <a:graphic>
          <a:graphicData uri="http://schemas.openxmlformats.org/presentationml/2006/ole">
            <mc:AlternateContent xmlns:mc="http://schemas.openxmlformats.org/markup-compatibility/2006">
              <mc:Choice xmlns:v="urn:schemas-microsoft-com:vml" Requires="v">
                <p:oleObj spid="_x0000_s65797" name="Equation" r:id="rId5" imgW="1676400" imgH="1130300" progId="Equation.3">
                  <p:embed/>
                </p:oleObj>
              </mc:Choice>
              <mc:Fallback>
                <p:oleObj name="Equation" r:id="rId5" imgW="1676400" imgH="1130300" progId="Equation.3">
                  <p:embed/>
                  <p:pic>
                    <p:nvPicPr>
                      <p:cNvPr id="0"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188" y="2133600"/>
                        <a:ext cx="3711575" cy="241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835" name="Rectangle 51">
            <a:extLst>
              <a:ext uri="{FF2B5EF4-FFF2-40B4-BE49-F238E27FC236}">
                <a16:creationId xmlns:a16="http://schemas.microsoft.com/office/drawing/2014/main" id="{3698F95A-865D-4C7F-B72A-4ED4237CDAAE}"/>
              </a:ext>
            </a:extLst>
          </p:cNvPr>
          <p:cNvSpPr>
            <a:spLocks noChangeArrowheads="1"/>
          </p:cNvSpPr>
          <p:nvPr/>
        </p:nvSpPr>
        <p:spPr bwMode="auto">
          <a:xfrm>
            <a:off x="762000" y="4651375"/>
            <a:ext cx="22860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总的电流</a:t>
            </a:r>
            <a:endParaRPr kumimoji="1" lang="zh-CN" altLang="en-US" sz="2400" b="1" i="0">
              <a:latin typeface="Times New Roman" panose="02020603050405020304" pitchFamily="18" charset="0"/>
            </a:endParaRPr>
          </a:p>
        </p:txBody>
      </p:sp>
      <p:graphicFrame>
        <p:nvGraphicFramePr>
          <p:cNvPr id="65544" name="Object 52">
            <a:extLst>
              <a:ext uri="{FF2B5EF4-FFF2-40B4-BE49-F238E27FC236}">
                <a16:creationId xmlns:a16="http://schemas.microsoft.com/office/drawing/2014/main" id="{B17BC822-0E5C-4923-BCD4-877C17785548}"/>
              </a:ext>
            </a:extLst>
          </p:cNvPr>
          <p:cNvGraphicFramePr>
            <a:graphicFrameLocks noChangeAspect="1"/>
          </p:cNvGraphicFramePr>
          <p:nvPr/>
        </p:nvGraphicFramePr>
        <p:xfrm>
          <a:off x="1385888" y="5202238"/>
          <a:ext cx="6353175" cy="895350"/>
        </p:xfrm>
        <a:graphic>
          <a:graphicData uri="http://schemas.openxmlformats.org/presentationml/2006/ole">
            <mc:AlternateContent xmlns:mc="http://schemas.openxmlformats.org/markup-compatibility/2006">
              <mc:Choice xmlns:v="urn:schemas-microsoft-com:vml" Requires="v">
                <p:oleObj spid="_x0000_s65798" name="Equation" r:id="rId7" imgW="2870200" imgH="419100" progId="Equation.3">
                  <p:embed/>
                </p:oleObj>
              </mc:Choice>
              <mc:Fallback>
                <p:oleObj name="Equation" r:id="rId7" imgW="2870200" imgH="419100" progId="Equation.3">
                  <p:embed/>
                  <p:pic>
                    <p:nvPicPr>
                      <p:cNvPr id="0"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5888" y="5202238"/>
                        <a:ext cx="6353175"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a:extLst>
              <a:ext uri="{FF2B5EF4-FFF2-40B4-BE49-F238E27FC236}">
                <a16:creationId xmlns:a16="http://schemas.microsoft.com/office/drawing/2014/main" id="{7645DFAE-CA83-4B0B-B463-C9B29F55455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DCF3226-AEFD-4164-B5DA-CAFB99B519B4}" type="slidenum">
              <a:rPr lang="en-US" altLang="zh-CN" sz="1400" smtClean="0"/>
              <a:pPr>
                <a:spcBef>
                  <a:spcPct val="0"/>
                </a:spcBef>
                <a:buFontTx/>
                <a:buNone/>
              </a:pPr>
              <a:t>64</a:t>
            </a:fld>
            <a:endParaRPr lang="en-US" altLang="zh-CN" sz="1400"/>
          </a:p>
        </p:txBody>
      </p:sp>
      <p:grpSp>
        <p:nvGrpSpPr>
          <p:cNvPr id="66563" name="Group 2">
            <a:extLst>
              <a:ext uri="{FF2B5EF4-FFF2-40B4-BE49-F238E27FC236}">
                <a16:creationId xmlns:a16="http://schemas.microsoft.com/office/drawing/2014/main" id="{6BA87F7B-066E-427B-A1D2-68218AC2442B}"/>
              </a:ext>
            </a:extLst>
          </p:cNvPr>
          <p:cNvGrpSpPr>
            <a:grpSpLocks/>
          </p:cNvGrpSpPr>
          <p:nvPr/>
        </p:nvGrpSpPr>
        <p:grpSpPr bwMode="auto">
          <a:xfrm>
            <a:off x="4648200" y="304800"/>
            <a:ext cx="4343400" cy="2590800"/>
            <a:chOff x="2928" y="2256"/>
            <a:chExt cx="2736" cy="1632"/>
          </a:xfrm>
        </p:grpSpPr>
        <p:sp>
          <p:nvSpPr>
            <p:cNvPr id="66569" name="Text Box 3">
              <a:extLst>
                <a:ext uri="{FF2B5EF4-FFF2-40B4-BE49-F238E27FC236}">
                  <a16:creationId xmlns:a16="http://schemas.microsoft.com/office/drawing/2014/main" id="{5040A4D1-A3C6-496E-8973-D29126474F04}"/>
                </a:ext>
              </a:extLst>
            </p:cNvPr>
            <p:cNvSpPr txBox="1">
              <a:spLocks noChangeArrowheads="1"/>
            </p:cNvSpPr>
            <p:nvPr/>
          </p:nvSpPr>
          <p:spPr bwMode="auto">
            <a:xfrm>
              <a:off x="3072"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sp>
          <p:nvSpPr>
            <p:cNvPr id="247812" name="Text Box 4">
              <a:extLst>
                <a:ext uri="{FF2B5EF4-FFF2-40B4-BE49-F238E27FC236}">
                  <a16:creationId xmlns:a16="http://schemas.microsoft.com/office/drawing/2014/main" id="{DFAB2F00-242E-462D-AFB5-1E58DDCC367A}"/>
                </a:ext>
              </a:extLst>
            </p:cNvPr>
            <p:cNvSpPr txBox="1">
              <a:spLocks noChangeArrowheads="1"/>
            </p:cNvSpPr>
            <p:nvPr/>
          </p:nvSpPr>
          <p:spPr bwMode="auto">
            <a:xfrm>
              <a:off x="3936" y="2256"/>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j1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grpSp>
          <p:nvGrpSpPr>
            <p:cNvPr id="66571" name="Group 5">
              <a:extLst>
                <a:ext uri="{FF2B5EF4-FFF2-40B4-BE49-F238E27FC236}">
                  <a16:creationId xmlns:a16="http://schemas.microsoft.com/office/drawing/2014/main" id="{B00CB234-545A-43DD-AAE3-C2F1E3CCD13F}"/>
                </a:ext>
              </a:extLst>
            </p:cNvPr>
            <p:cNvGrpSpPr>
              <a:grpSpLocks/>
            </p:cNvGrpSpPr>
            <p:nvPr/>
          </p:nvGrpSpPr>
          <p:grpSpPr bwMode="auto">
            <a:xfrm>
              <a:off x="2928" y="2304"/>
              <a:ext cx="2736" cy="1584"/>
              <a:chOff x="2928" y="2304"/>
              <a:chExt cx="2736" cy="1584"/>
            </a:xfrm>
          </p:grpSpPr>
          <p:grpSp>
            <p:nvGrpSpPr>
              <p:cNvPr id="66572" name="Group 6">
                <a:extLst>
                  <a:ext uri="{FF2B5EF4-FFF2-40B4-BE49-F238E27FC236}">
                    <a16:creationId xmlns:a16="http://schemas.microsoft.com/office/drawing/2014/main" id="{C30BA01A-01FD-4697-B8B2-311634A75263}"/>
                  </a:ext>
                </a:extLst>
              </p:cNvPr>
              <p:cNvGrpSpPr>
                <a:grpSpLocks/>
              </p:cNvGrpSpPr>
              <p:nvPr/>
            </p:nvGrpSpPr>
            <p:grpSpPr bwMode="auto">
              <a:xfrm>
                <a:off x="2976" y="2550"/>
                <a:ext cx="2209" cy="1338"/>
                <a:chOff x="1832" y="3856"/>
                <a:chExt cx="6105" cy="3740"/>
              </a:xfrm>
            </p:grpSpPr>
            <p:sp>
              <p:nvSpPr>
                <p:cNvPr id="66580" name="Line 7">
                  <a:extLst>
                    <a:ext uri="{FF2B5EF4-FFF2-40B4-BE49-F238E27FC236}">
                      <a16:creationId xmlns:a16="http://schemas.microsoft.com/office/drawing/2014/main" id="{88598997-8897-44DF-9037-D8E4684B20F3}"/>
                    </a:ext>
                  </a:extLst>
                </p:cNvPr>
                <p:cNvSpPr>
                  <a:spLocks noChangeShapeType="1"/>
                </p:cNvSpPr>
                <p:nvPr/>
              </p:nvSpPr>
              <p:spPr bwMode="auto">
                <a:xfrm flipV="1">
                  <a:off x="1920" y="4043"/>
                  <a:ext cx="5775" cy="1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1" name="Rectangle 8">
                  <a:extLst>
                    <a:ext uri="{FF2B5EF4-FFF2-40B4-BE49-F238E27FC236}">
                      <a16:creationId xmlns:a16="http://schemas.microsoft.com/office/drawing/2014/main" id="{503FB1CA-740E-42C8-BD8A-E9068E831A02}"/>
                    </a:ext>
                  </a:extLst>
                </p:cNvPr>
                <p:cNvSpPr>
                  <a:spLocks noChangeArrowheads="1"/>
                </p:cNvSpPr>
                <p:nvPr/>
              </p:nvSpPr>
              <p:spPr bwMode="auto">
                <a:xfrm rot="5400000">
                  <a:off x="3487" y="3697"/>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66582" name="Group 9">
                  <a:extLst>
                    <a:ext uri="{FF2B5EF4-FFF2-40B4-BE49-F238E27FC236}">
                      <a16:creationId xmlns:a16="http://schemas.microsoft.com/office/drawing/2014/main" id="{C2BD49F7-974A-4BD2-B2BA-E5EC649E61C2}"/>
                    </a:ext>
                  </a:extLst>
                </p:cNvPr>
                <p:cNvGrpSpPr>
                  <a:grpSpLocks/>
                </p:cNvGrpSpPr>
                <p:nvPr/>
              </p:nvGrpSpPr>
              <p:grpSpPr bwMode="auto">
                <a:xfrm>
                  <a:off x="5894" y="5355"/>
                  <a:ext cx="511" cy="2219"/>
                  <a:chOff x="2091" y="573"/>
                  <a:chExt cx="220" cy="907"/>
                </a:xfrm>
              </p:grpSpPr>
              <p:sp>
                <p:nvSpPr>
                  <p:cNvPr id="66605" name="Line 10">
                    <a:extLst>
                      <a:ext uri="{FF2B5EF4-FFF2-40B4-BE49-F238E27FC236}">
                        <a16:creationId xmlns:a16="http://schemas.microsoft.com/office/drawing/2014/main" id="{B64F8008-6C42-40C9-AA12-37F00A9F5161}"/>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6" name="Oval 11">
                    <a:extLst>
                      <a:ext uri="{FF2B5EF4-FFF2-40B4-BE49-F238E27FC236}">
                        <a16:creationId xmlns:a16="http://schemas.microsoft.com/office/drawing/2014/main" id="{90012BD4-694A-4AF1-989D-A98B190D242C}"/>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6607" name="Oval 12">
                    <a:extLst>
                      <a:ext uri="{FF2B5EF4-FFF2-40B4-BE49-F238E27FC236}">
                        <a16:creationId xmlns:a16="http://schemas.microsoft.com/office/drawing/2014/main" id="{8C10A38F-0962-4898-BBA3-3727824EF616}"/>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6608" name="Oval 13">
                    <a:extLst>
                      <a:ext uri="{FF2B5EF4-FFF2-40B4-BE49-F238E27FC236}">
                        <a16:creationId xmlns:a16="http://schemas.microsoft.com/office/drawing/2014/main" id="{CE9141C4-010F-40A7-BB9A-AD1A759BFC55}"/>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6609" name="Rectangle 14">
                    <a:extLst>
                      <a:ext uri="{FF2B5EF4-FFF2-40B4-BE49-F238E27FC236}">
                        <a16:creationId xmlns:a16="http://schemas.microsoft.com/office/drawing/2014/main" id="{327838E5-793A-461F-AF04-6643A31C28A6}"/>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6583" name="Line 15">
                  <a:extLst>
                    <a:ext uri="{FF2B5EF4-FFF2-40B4-BE49-F238E27FC236}">
                      <a16:creationId xmlns:a16="http://schemas.microsoft.com/office/drawing/2014/main" id="{2B655E94-6039-4FC2-AFF1-C84ACCE681F0}"/>
                    </a:ext>
                  </a:extLst>
                </p:cNvPr>
                <p:cNvSpPr>
                  <a:spLocks noChangeShapeType="1"/>
                </p:cNvSpPr>
                <p:nvPr/>
              </p:nvSpPr>
              <p:spPr bwMode="auto">
                <a:xfrm>
                  <a:off x="7684" y="4062"/>
                  <a:ext cx="0" cy="96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6584" name="Group 16">
                  <a:extLst>
                    <a:ext uri="{FF2B5EF4-FFF2-40B4-BE49-F238E27FC236}">
                      <a16:creationId xmlns:a16="http://schemas.microsoft.com/office/drawing/2014/main" id="{2944B58F-B340-4696-AA9D-E816E58289CC}"/>
                    </a:ext>
                  </a:extLst>
                </p:cNvPr>
                <p:cNvGrpSpPr>
                  <a:grpSpLocks/>
                </p:cNvGrpSpPr>
                <p:nvPr/>
              </p:nvGrpSpPr>
              <p:grpSpPr bwMode="auto">
                <a:xfrm>
                  <a:off x="7405" y="4931"/>
                  <a:ext cx="532" cy="1466"/>
                  <a:chOff x="5264" y="3679"/>
                  <a:chExt cx="418" cy="1090"/>
                </a:xfrm>
              </p:grpSpPr>
              <p:sp>
                <p:nvSpPr>
                  <p:cNvPr id="66601" name="Line 17">
                    <a:extLst>
                      <a:ext uri="{FF2B5EF4-FFF2-40B4-BE49-F238E27FC236}">
                        <a16:creationId xmlns:a16="http://schemas.microsoft.com/office/drawing/2014/main" id="{BF27EF1A-390A-43B1-BCB7-193B018A73DB}"/>
                      </a:ext>
                    </a:extLst>
                  </p:cNvPr>
                  <p:cNvSpPr>
                    <a:spLocks noChangeShapeType="1"/>
                  </p:cNvSpPr>
                  <p:nvPr/>
                </p:nvSpPr>
                <p:spPr bwMode="auto">
                  <a:xfrm>
                    <a:off x="5264" y="4197"/>
                    <a:ext cx="41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2" name="Line 18">
                    <a:extLst>
                      <a:ext uri="{FF2B5EF4-FFF2-40B4-BE49-F238E27FC236}">
                        <a16:creationId xmlns:a16="http://schemas.microsoft.com/office/drawing/2014/main" id="{E0A35A67-7608-4282-ACD5-304385F3CAF4}"/>
                      </a:ext>
                    </a:extLst>
                  </p:cNvPr>
                  <p:cNvSpPr>
                    <a:spLocks noChangeShapeType="1"/>
                  </p:cNvSpPr>
                  <p:nvPr/>
                </p:nvSpPr>
                <p:spPr bwMode="auto">
                  <a:xfrm flipH="1">
                    <a:off x="5484" y="3679"/>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3" name="Line 19">
                    <a:extLst>
                      <a:ext uri="{FF2B5EF4-FFF2-40B4-BE49-F238E27FC236}">
                        <a16:creationId xmlns:a16="http://schemas.microsoft.com/office/drawing/2014/main" id="{7028CA6C-F640-459D-B7D8-4F1916FAA918}"/>
                      </a:ext>
                    </a:extLst>
                  </p:cNvPr>
                  <p:cNvSpPr>
                    <a:spLocks noChangeShapeType="1"/>
                  </p:cNvSpPr>
                  <p:nvPr/>
                </p:nvSpPr>
                <p:spPr bwMode="auto">
                  <a:xfrm flipH="1">
                    <a:off x="5484" y="4318"/>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4" name="Line 20">
                    <a:extLst>
                      <a:ext uri="{FF2B5EF4-FFF2-40B4-BE49-F238E27FC236}">
                        <a16:creationId xmlns:a16="http://schemas.microsoft.com/office/drawing/2014/main" id="{E8135098-959C-41DF-AAAE-72B235F5AB57}"/>
                      </a:ext>
                    </a:extLst>
                  </p:cNvPr>
                  <p:cNvSpPr>
                    <a:spLocks noChangeShapeType="1"/>
                  </p:cNvSpPr>
                  <p:nvPr/>
                </p:nvSpPr>
                <p:spPr bwMode="auto">
                  <a:xfrm>
                    <a:off x="5264" y="4318"/>
                    <a:ext cx="418"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585" name="Line 21">
                  <a:extLst>
                    <a:ext uri="{FF2B5EF4-FFF2-40B4-BE49-F238E27FC236}">
                      <a16:creationId xmlns:a16="http://schemas.microsoft.com/office/drawing/2014/main" id="{A2D0A6C4-14F9-404C-B41E-A43F7D001E37}"/>
                    </a:ext>
                  </a:extLst>
                </p:cNvPr>
                <p:cNvSpPr>
                  <a:spLocks noChangeShapeType="1"/>
                </p:cNvSpPr>
                <p:nvPr/>
              </p:nvSpPr>
              <p:spPr bwMode="auto">
                <a:xfrm>
                  <a:off x="7673" y="5932"/>
                  <a:ext cx="0" cy="163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6" name="Line 22">
                  <a:extLst>
                    <a:ext uri="{FF2B5EF4-FFF2-40B4-BE49-F238E27FC236}">
                      <a16:creationId xmlns:a16="http://schemas.microsoft.com/office/drawing/2014/main" id="{23229EBC-923C-4E99-BB06-F13DFB620392}"/>
                    </a:ext>
                  </a:extLst>
                </p:cNvPr>
                <p:cNvSpPr>
                  <a:spLocks noChangeShapeType="1"/>
                </p:cNvSpPr>
                <p:nvPr/>
              </p:nvSpPr>
              <p:spPr bwMode="auto">
                <a:xfrm>
                  <a:off x="6177" y="4047"/>
                  <a:ext cx="22" cy="75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7" name="Line 23">
                  <a:extLst>
                    <a:ext uri="{FF2B5EF4-FFF2-40B4-BE49-F238E27FC236}">
                      <a16:creationId xmlns:a16="http://schemas.microsoft.com/office/drawing/2014/main" id="{CDA1E0DD-8F07-42F4-B964-7B9FE777A7BE}"/>
                    </a:ext>
                  </a:extLst>
                </p:cNvPr>
                <p:cNvSpPr>
                  <a:spLocks noChangeShapeType="1"/>
                </p:cNvSpPr>
                <p:nvPr/>
              </p:nvSpPr>
              <p:spPr bwMode="auto">
                <a:xfrm>
                  <a:off x="2448" y="4054"/>
                  <a:ext cx="588"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8" name="Line 24">
                  <a:extLst>
                    <a:ext uri="{FF2B5EF4-FFF2-40B4-BE49-F238E27FC236}">
                      <a16:creationId xmlns:a16="http://schemas.microsoft.com/office/drawing/2014/main" id="{26541444-AE96-43CB-AE15-7702F3601F56}"/>
                    </a:ext>
                  </a:extLst>
                </p:cNvPr>
                <p:cNvSpPr>
                  <a:spLocks noChangeShapeType="1"/>
                </p:cNvSpPr>
                <p:nvPr/>
              </p:nvSpPr>
              <p:spPr bwMode="auto">
                <a:xfrm>
                  <a:off x="6177" y="4254"/>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89" name="Line 25">
                  <a:extLst>
                    <a:ext uri="{FF2B5EF4-FFF2-40B4-BE49-F238E27FC236}">
                      <a16:creationId xmlns:a16="http://schemas.microsoft.com/office/drawing/2014/main" id="{DA8E5E57-294E-485B-9DB2-22E8BA501BD6}"/>
                    </a:ext>
                  </a:extLst>
                </p:cNvPr>
                <p:cNvSpPr>
                  <a:spLocks noChangeShapeType="1"/>
                </p:cNvSpPr>
                <p:nvPr/>
              </p:nvSpPr>
              <p:spPr bwMode="auto">
                <a:xfrm>
                  <a:off x="7662" y="4343"/>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90" name="Line 26">
                  <a:extLst>
                    <a:ext uri="{FF2B5EF4-FFF2-40B4-BE49-F238E27FC236}">
                      <a16:creationId xmlns:a16="http://schemas.microsoft.com/office/drawing/2014/main" id="{1CB8D329-F3EC-4C13-B696-89C18D60712D}"/>
                    </a:ext>
                  </a:extLst>
                </p:cNvPr>
                <p:cNvSpPr>
                  <a:spLocks noChangeShapeType="1"/>
                </p:cNvSpPr>
                <p:nvPr/>
              </p:nvSpPr>
              <p:spPr bwMode="auto">
                <a:xfrm>
                  <a:off x="1928" y="4659"/>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91" name="Line 27">
                  <a:extLst>
                    <a:ext uri="{FF2B5EF4-FFF2-40B4-BE49-F238E27FC236}">
                      <a16:creationId xmlns:a16="http://schemas.microsoft.com/office/drawing/2014/main" id="{8E554582-2331-4E4D-9558-E318D4DE7657}"/>
                    </a:ext>
                  </a:extLst>
                </p:cNvPr>
                <p:cNvSpPr>
                  <a:spLocks noChangeShapeType="1"/>
                </p:cNvSpPr>
                <p:nvPr/>
              </p:nvSpPr>
              <p:spPr bwMode="auto">
                <a:xfrm rot="5400000">
                  <a:off x="1915" y="4653"/>
                  <a:ext cx="3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592" name="Line 28">
                  <a:extLst>
                    <a:ext uri="{FF2B5EF4-FFF2-40B4-BE49-F238E27FC236}">
                      <a16:creationId xmlns:a16="http://schemas.microsoft.com/office/drawing/2014/main" id="{73775A1C-F8BF-4385-8F0D-86D71997EA04}"/>
                    </a:ext>
                  </a:extLst>
                </p:cNvPr>
                <p:cNvSpPr>
                  <a:spLocks noChangeShapeType="1"/>
                </p:cNvSpPr>
                <p:nvPr/>
              </p:nvSpPr>
              <p:spPr bwMode="auto">
                <a:xfrm>
                  <a:off x="1843" y="7244"/>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6593" name="Group 29">
                  <a:extLst>
                    <a:ext uri="{FF2B5EF4-FFF2-40B4-BE49-F238E27FC236}">
                      <a16:creationId xmlns:a16="http://schemas.microsoft.com/office/drawing/2014/main" id="{6F5BEDA2-A8D1-435D-8240-797499DB2FB8}"/>
                    </a:ext>
                  </a:extLst>
                </p:cNvPr>
                <p:cNvGrpSpPr>
                  <a:grpSpLocks/>
                </p:cNvGrpSpPr>
                <p:nvPr/>
              </p:nvGrpSpPr>
              <p:grpSpPr bwMode="auto">
                <a:xfrm rot="-5400000">
                  <a:off x="4820" y="3002"/>
                  <a:ext cx="511" cy="2219"/>
                  <a:chOff x="2091" y="573"/>
                  <a:chExt cx="220" cy="907"/>
                </a:xfrm>
              </p:grpSpPr>
              <p:sp>
                <p:nvSpPr>
                  <p:cNvPr id="66596" name="Line 30">
                    <a:extLst>
                      <a:ext uri="{FF2B5EF4-FFF2-40B4-BE49-F238E27FC236}">
                        <a16:creationId xmlns:a16="http://schemas.microsoft.com/office/drawing/2014/main" id="{7A87FC9B-3FC5-4EE9-B2F9-6DD62461D1BF}"/>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7" name="Oval 31">
                    <a:extLst>
                      <a:ext uri="{FF2B5EF4-FFF2-40B4-BE49-F238E27FC236}">
                        <a16:creationId xmlns:a16="http://schemas.microsoft.com/office/drawing/2014/main" id="{0362D437-53B7-4D7E-9282-0DFCB4DEC364}"/>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6598" name="Oval 32">
                    <a:extLst>
                      <a:ext uri="{FF2B5EF4-FFF2-40B4-BE49-F238E27FC236}">
                        <a16:creationId xmlns:a16="http://schemas.microsoft.com/office/drawing/2014/main" id="{F6DC926D-E507-4654-813D-E77D088DEEBD}"/>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6599" name="Oval 33">
                    <a:extLst>
                      <a:ext uri="{FF2B5EF4-FFF2-40B4-BE49-F238E27FC236}">
                        <a16:creationId xmlns:a16="http://schemas.microsoft.com/office/drawing/2014/main" id="{69FF957B-0AE3-4479-859D-E98F023FFEC0}"/>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6600" name="Rectangle 34">
                    <a:extLst>
                      <a:ext uri="{FF2B5EF4-FFF2-40B4-BE49-F238E27FC236}">
                        <a16:creationId xmlns:a16="http://schemas.microsoft.com/office/drawing/2014/main" id="{282411B9-D840-4FE2-A86E-B7F44EC49C79}"/>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6594" name="Rectangle 35">
                  <a:extLst>
                    <a:ext uri="{FF2B5EF4-FFF2-40B4-BE49-F238E27FC236}">
                      <a16:creationId xmlns:a16="http://schemas.microsoft.com/office/drawing/2014/main" id="{8049B603-9E84-42BA-A5FB-EA7194A6E537}"/>
                    </a:ext>
                  </a:extLst>
                </p:cNvPr>
                <p:cNvSpPr>
                  <a:spLocks noChangeArrowheads="1"/>
                </p:cNvSpPr>
                <p:nvPr/>
              </p:nvSpPr>
              <p:spPr bwMode="auto">
                <a:xfrm>
                  <a:off x="6088" y="4814"/>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6595" name="Line 36">
                  <a:extLst>
                    <a:ext uri="{FF2B5EF4-FFF2-40B4-BE49-F238E27FC236}">
                      <a16:creationId xmlns:a16="http://schemas.microsoft.com/office/drawing/2014/main" id="{7921B3EC-0F64-44F1-8AA8-5B7781B984A7}"/>
                    </a:ext>
                  </a:extLst>
                </p:cNvPr>
                <p:cNvSpPr>
                  <a:spLocks noChangeShapeType="1"/>
                </p:cNvSpPr>
                <p:nvPr/>
              </p:nvSpPr>
              <p:spPr bwMode="auto">
                <a:xfrm flipV="1">
                  <a:off x="1832" y="7574"/>
                  <a:ext cx="5863" cy="2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6573" name="Text Box 37">
                <a:extLst>
                  <a:ext uri="{FF2B5EF4-FFF2-40B4-BE49-F238E27FC236}">
                    <a16:creationId xmlns:a16="http://schemas.microsoft.com/office/drawing/2014/main" id="{06F74C10-2583-4FFD-BE10-44CA52BE033E}"/>
                  </a:ext>
                </a:extLst>
              </p:cNvPr>
              <p:cNvSpPr txBox="1">
                <a:spLocks noChangeArrowheads="1"/>
              </p:cNvSpPr>
              <p:nvPr/>
            </p:nvSpPr>
            <p:spPr bwMode="auto">
              <a:xfrm>
                <a:off x="2928" y="30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p>
            </p:txBody>
          </p:sp>
          <p:sp>
            <p:nvSpPr>
              <p:cNvPr id="66574" name="Text Box 38">
                <a:extLst>
                  <a:ext uri="{FF2B5EF4-FFF2-40B4-BE49-F238E27FC236}">
                    <a16:creationId xmlns:a16="http://schemas.microsoft.com/office/drawing/2014/main" id="{4780C722-458D-4214-8ACB-F8BF174353F0}"/>
                  </a:ext>
                </a:extLst>
              </p:cNvPr>
              <p:cNvSpPr txBox="1">
                <a:spLocks noChangeArrowheads="1"/>
              </p:cNvSpPr>
              <p:nvPr/>
            </p:nvSpPr>
            <p:spPr bwMode="auto">
              <a:xfrm>
                <a:off x="5088"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3</a:t>
                </a:r>
                <a:endParaRPr lang="en-US" altLang="zh-CN" sz="2400" b="1">
                  <a:latin typeface="Times New Roman" panose="02020603050405020304" pitchFamily="18" charset="0"/>
                  <a:cs typeface="Times New Roman" panose="02020603050405020304" pitchFamily="18" charset="0"/>
                </a:endParaRPr>
              </a:p>
            </p:txBody>
          </p:sp>
          <p:sp>
            <p:nvSpPr>
              <p:cNvPr id="66575" name="Text Box 39">
                <a:extLst>
                  <a:ext uri="{FF2B5EF4-FFF2-40B4-BE49-F238E27FC236}">
                    <a16:creationId xmlns:a16="http://schemas.microsoft.com/office/drawing/2014/main" id="{A69008A0-FFF4-4D47-B8F1-5E9F0A68626A}"/>
                  </a:ext>
                </a:extLst>
              </p:cNvPr>
              <p:cNvSpPr txBox="1">
                <a:spLocks noChangeArrowheads="1"/>
              </p:cNvSpPr>
              <p:nvPr/>
            </p:nvSpPr>
            <p:spPr bwMode="auto">
              <a:xfrm>
                <a:off x="4608" y="26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p:sp>
            <p:nvSpPr>
              <p:cNvPr id="247848" name="Text Box 40">
                <a:extLst>
                  <a:ext uri="{FF2B5EF4-FFF2-40B4-BE49-F238E27FC236}">
                    <a16:creationId xmlns:a16="http://schemas.microsoft.com/office/drawing/2014/main" id="{3D30C6B3-DDE9-40C7-A16A-18C3A9EECD3D}"/>
                  </a:ext>
                </a:extLst>
              </p:cNvPr>
              <p:cNvSpPr txBox="1">
                <a:spLocks noChangeArrowheads="1"/>
              </p:cNvSpPr>
              <p:nvPr/>
            </p:nvSpPr>
            <p:spPr bwMode="auto">
              <a:xfrm>
                <a:off x="5088" y="3216"/>
                <a:ext cx="576"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-j4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sp>
            <p:nvSpPr>
              <p:cNvPr id="247849" name="Text Box 41">
                <a:extLst>
                  <a:ext uri="{FF2B5EF4-FFF2-40B4-BE49-F238E27FC236}">
                    <a16:creationId xmlns:a16="http://schemas.microsoft.com/office/drawing/2014/main" id="{5CB0F547-45A3-48D5-B065-552FF9A3CE83}"/>
                  </a:ext>
                </a:extLst>
              </p:cNvPr>
              <p:cNvSpPr txBox="1">
                <a:spLocks noChangeArrowheads="1"/>
              </p:cNvSpPr>
              <p:nvPr/>
            </p:nvSpPr>
            <p:spPr bwMode="auto">
              <a:xfrm>
                <a:off x="4080" y="2928"/>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2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sp>
            <p:nvSpPr>
              <p:cNvPr id="247850" name="Text Box 42">
                <a:extLst>
                  <a:ext uri="{FF2B5EF4-FFF2-40B4-BE49-F238E27FC236}">
                    <a16:creationId xmlns:a16="http://schemas.microsoft.com/office/drawing/2014/main" id="{43CF3B9B-CE1F-498F-862D-8CC969CA9B9C}"/>
                  </a:ext>
                </a:extLst>
              </p:cNvPr>
              <p:cNvSpPr txBox="1">
                <a:spLocks noChangeArrowheads="1"/>
              </p:cNvSpPr>
              <p:nvPr/>
            </p:nvSpPr>
            <p:spPr bwMode="auto">
              <a:xfrm>
                <a:off x="4080" y="3456"/>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j2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sp>
            <p:nvSpPr>
              <p:cNvPr id="247851" name="Text Box 43">
                <a:extLst>
                  <a:ext uri="{FF2B5EF4-FFF2-40B4-BE49-F238E27FC236}">
                    <a16:creationId xmlns:a16="http://schemas.microsoft.com/office/drawing/2014/main" id="{91CB1B61-88D0-4A43-9E11-25332F4153E1}"/>
                  </a:ext>
                </a:extLst>
              </p:cNvPr>
              <p:cNvSpPr txBox="1">
                <a:spLocks noChangeArrowheads="1"/>
              </p:cNvSpPr>
              <p:nvPr/>
            </p:nvSpPr>
            <p:spPr bwMode="auto">
              <a:xfrm>
                <a:off x="3408" y="2304"/>
                <a:ext cx="528" cy="288"/>
              </a:xfrm>
              <a:prstGeom prst="rect">
                <a:avLst/>
              </a:prstGeom>
              <a:noFill/>
              <a:ln>
                <a:noFill/>
              </a:ln>
              <a:effectLst/>
            </p:spPr>
            <p:txBody>
              <a:bodyPr>
                <a:spAutoFit/>
              </a:bodyPr>
              <a:lstStyle/>
              <a:p>
                <a:pPr eaLnBrk="1" hangingPunct="1">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1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p>
            </p:txBody>
          </p:sp>
        </p:grpSp>
      </p:grpSp>
      <p:sp>
        <p:nvSpPr>
          <p:cNvPr id="247855" name="Rectangle 47">
            <a:extLst>
              <a:ext uri="{FF2B5EF4-FFF2-40B4-BE49-F238E27FC236}">
                <a16:creationId xmlns:a16="http://schemas.microsoft.com/office/drawing/2014/main" id="{CC7D5A8D-F380-4E7E-801A-5B2EB180CCEB}"/>
              </a:ext>
            </a:extLst>
          </p:cNvPr>
          <p:cNvSpPr>
            <a:spLocks noChangeArrowheads="1"/>
          </p:cNvSpPr>
          <p:nvPr/>
        </p:nvSpPr>
        <p:spPr bwMode="auto">
          <a:xfrm>
            <a:off x="685800" y="533400"/>
            <a:ext cx="22860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总的电流</a:t>
            </a:r>
            <a:endParaRPr kumimoji="1" lang="zh-CN" altLang="en-US" sz="2400" b="1" i="0">
              <a:solidFill>
                <a:schemeClr val="accent2"/>
              </a:solidFill>
              <a:latin typeface="Times New Roman" panose="02020603050405020304" pitchFamily="18" charset="0"/>
            </a:endParaRPr>
          </a:p>
        </p:txBody>
      </p:sp>
      <p:graphicFrame>
        <p:nvGraphicFramePr>
          <p:cNvPr id="66565" name="Object 48">
            <a:extLst>
              <a:ext uri="{FF2B5EF4-FFF2-40B4-BE49-F238E27FC236}">
                <a16:creationId xmlns:a16="http://schemas.microsoft.com/office/drawing/2014/main" id="{5D6F99F4-B7F9-4939-8942-58C381E598F9}"/>
              </a:ext>
            </a:extLst>
          </p:cNvPr>
          <p:cNvGraphicFramePr>
            <a:graphicFrameLocks noChangeAspect="1"/>
          </p:cNvGraphicFramePr>
          <p:nvPr/>
        </p:nvGraphicFramePr>
        <p:xfrm>
          <a:off x="755650" y="1066800"/>
          <a:ext cx="3373438" cy="1411288"/>
        </p:xfrm>
        <a:graphic>
          <a:graphicData uri="http://schemas.openxmlformats.org/presentationml/2006/ole">
            <mc:AlternateContent xmlns:mc="http://schemas.openxmlformats.org/markup-compatibility/2006">
              <mc:Choice xmlns:v="urn:schemas-microsoft-com:vml" Requires="v">
                <p:oleObj spid="_x0000_s66820" name="Equation" r:id="rId3" imgW="1524000" imgH="660400" progId="Equation.3">
                  <p:embed/>
                </p:oleObj>
              </mc:Choice>
              <mc:Fallback>
                <p:oleObj name="Equation" r:id="rId3" imgW="1524000" imgH="660400" progId="Equation.3">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066800"/>
                        <a:ext cx="3373438" cy="1411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57" name="Rectangle 49">
            <a:extLst>
              <a:ext uri="{FF2B5EF4-FFF2-40B4-BE49-F238E27FC236}">
                <a16:creationId xmlns:a16="http://schemas.microsoft.com/office/drawing/2014/main" id="{1D4E8EA9-AB37-4993-8E2D-86BE0C307FEC}"/>
              </a:ext>
            </a:extLst>
          </p:cNvPr>
          <p:cNvSpPr>
            <a:spLocks noChangeArrowheads="1"/>
          </p:cNvSpPr>
          <p:nvPr/>
        </p:nvSpPr>
        <p:spPr bwMode="auto">
          <a:xfrm>
            <a:off x="609600" y="2590800"/>
            <a:ext cx="3200400" cy="96837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用分流公式计算另外</a:t>
            </a:r>
            <a:r>
              <a:rPr kumimoji="1" lang="en-US" altLang="zh-CN" sz="2400" b="1" i="0">
                <a:solidFill>
                  <a:schemeClr val="accent2"/>
                </a:solidFill>
                <a:effectLst>
                  <a:outerShdw blurRad="38100" dist="38100" dir="2700000" algn="tl">
                    <a:srgbClr val="C0C0C0"/>
                  </a:outerShdw>
                </a:effectLst>
                <a:latin typeface="Times New Roman" panose="02020603050405020304" pitchFamily="18" charset="0"/>
              </a:rPr>
              <a:t>2</a:t>
            </a: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个电流总的电流</a:t>
            </a:r>
            <a:endParaRPr kumimoji="1" lang="zh-CN" altLang="en-US" sz="2400" b="1" i="0">
              <a:solidFill>
                <a:schemeClr val="accent2"/>
              </a:solidFill>
              <a:latin typeface="Times New Roman" panose="02020603050405020304" pitchFamily="18" charset="0"/>
            </a:endParaRPr>
          </a:p>
        </p:txBody>
      </p:sp>
      <p:graphicFrame>
        <p:nvGraphicFramePr>
          <p:cNvPr id="66567" name="Object 50">
            <a:extLst>
              <a:ext uri="{FF2B5EF4-FFF2-40B4-BE49-F238E27FC236}">
                <a16:creationId xmlns:a16="http://schemas.microsoft.com/office/drawing/2014/main" id="{A29611C9-579F-4438-9445-D0E369C94B00}"/>
              </a:ext>
            </a:extLst>
          </p:cNvPr>
          <p:cNvGraphicFramePr>
            <a:graphicFrameLocks noChangeAspect="1"/>
          </p:cNvGraphicFramePr>
          <p:nvPr/>
        </p:nvGraphicFramePr>
        <p:xfrm>
          <a:off x="822325" y="3581400"/>
          <a:ext cx="7026275" cy="1463675"/>
        </p:xfrm>
        <a:graphic>
          <a:graphicData uri="http://schemas.openxmlformats.org/presentationml/2006/ole">
            <mc:AlternateContent xmlns:mc="http://schemas.openxmlformats.org/markup-compatibility/2006">
              <mc:Choice xmlns:v="urn:schemas-microsoft-com:vml" Requires="v">
                <p:oleObj spid="_x0000_s66821" name="Equation" r:id="rId5" imgW="3175000" imgH="685800" progId="Equation.3">
                  <p:embed/>
                </p:oleObj>
              </mc:Choice>
              <mc:Fallback>
                <p:oleObj name="Equation" r:id="rId5" imgW="3175000" imgH="685800" progId="Equation.3">
                  <p:embed/>
                  <p:pic>
                    <p:nvPicPr>
                      <p:cNvPr id="0"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325" y="3581400"/>
                        <a:ext cx="7026275"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8" name="Object 51">
            <a:extLst>
              <a:ext uri="{FF2B5EF4-FFF2-40B4-BE49-F238E27FC236}">
                <a16:creationId xmlns:a16="http://schemas.microsoft.com/office/drawing/2014/main" id="{B8AA45DB-6FE7-4A10-A977-0A1C0A60F301}"/>
              </a:ext>
            </a:extLst>
          </p:cNvPr>
          <p:cNvGraphicFramePr>
            <a:graphicFrameLocks noChangeAspect="1"/>
          </p:cNvGraphicFramePr>
          <p:nvPr/>
        </p:nvGraphicFramePr>
        <p:xfrm>
          <a:off x="838200" y="5181600"/>
          <a:ext cx="7026275" cy="1463675"/>
        </p:xfrm>
        <a:graphic>
          <a:graphicData uri="http://schemas.openxmlformats.org/presentationml/2006/ole">
            <mc:AlternateContent xmlns:mc="http://schemas.openxmlformats.org/markup-compatibility/2006">
              <mc:Choice xmlns:v="urn:schemas-microsoft-com:vml" Requires="v">
                <p:oleObj spid="_x0000_s66822" name="Equation" r:id="rId7" imgW="3175000" imgH="685800" progId="Equation.3">
                  <p:embed/>
                </p:oleObj>
              </mc:Choice>
              <mc:Fallback>
                <p:oleObj name="Equation" r:id="rId7" imgW="3175000" imgH="685800" progId="Equation.3">
                  <p:embed/>
                  <p:pic>
                    <p:nvPicPr>
                      <p:cNvPr id="0" name="Object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5181600"/>
                        <a:ext cx="7026275"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a:extLst>
              <a:ext uri="{FF2B5EF4-FFF2-40B4-BE49-F238E27FC236}">
                <a16:creationId xmlns:a16="http://schemas.microsoft.com/office/drawing/2014/main" id="{9DB4CD85-7AA8-4B0B-91FB-2C977779DF4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F4C3A6C-287B-4099-927C-11152DB6E114}" type="slidenum">
              <a:rPr lang="en-US" altLang="zh-CN" sz="1400" smtClean="0"/>
              <a:pPr>
                <a:spcBef>
                  <a:spcPct val="0"/>
                </a:spcBef>
                <a:buFontTx/>
                <a:buNone/>
              </a:pPr>
              <a:t>65</a:t>
            </a:fld>
            <a:endParaRPr lang="en-US" altLang="zh-CN" sz="1400"/>
          </a:p>
        </p:txBody>
      </p:sp>
      <p:sp>
        <p:nvSpPr>
          <p:cNvPr id="248834" name="Rectangle 2">
            <a:extLst>
              <a:ext uri="{FF2B5EF4-FFF2-40B4-BE49-F238E27FC236}">
                <a16:creationId xmlns:a16="http://schemas.microsoft.com/office/drawing/2014/main" id="{A6334DDC-183C-4EC1-8BF7-5BC0F34735DA}"/>
              </a:ext>
            </a:extLst>
          </p:cNvPr>
          <p:cNvSpPr>
            <a:spLocks noChangeArrowheads="1"/>
          </p:cNvSpPr>
          <p:nvPr/>
        </p:nvSpPr>
        <p:spPr bwMode="auto">
          <a:xfrm>
            <a:off x="381000" y="381000"/>
            <a:ext cx="8382000" cy="968375"/>
          </a:xfrm>
          <a:prstGeom prst="rect">
            <a:avLst/>
          </a:prstGeom>
          <a:noFill/>
          <a:ln>
            <a:noFill/>
          </a:ln>
          <a:effectLst/>
        </p:spPr>
        <p:txBody>
          <a:bodyPr>
            <a:spAutoFit/>
          </a:bodyPr>
          <a:lstStyle/>
          <a:p>
            <a:pPr eaLnBrk="1" hangingPunct="1">
              <a:lnSpc>
                <a:spcPct val="120000"/>
              </a:lnSpc>
              <a:spcBef>
                <a:spcPct val="10000"/>
              </a:spcBef>
              <a:defRPr/>
            </a:pP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3-10]  </a:t>
            </a:r>
            <a:r>
              <a:rPr kumimoji="1" lang="zh-CN" altLang="en-US" sz="2400" b="1" i="0">
                <a:effectLst>
                  <a:outerShdw blurRad="38100" dist="38100" dir="2700000" algn="tl">
                    <a:srgbClr val="C0C0C0"/>
                  </a:outerShdw>
                </a:effectLst>
                <a:latin typeface="Times New Roman" panose="02020603050405020304" pitchFamily="18" charset="0"/>
              </a:rPr>
              <a:t>图中</a:t>
            </a:r>
            <a:r>
              <a:rPr kumimoji="1" lang="en-US" altLang="zh-CN" sz="2400" b="1">
                <a:effectLst>
                  <a:outerShdw blurRad="38100" dist="38100" dir="2700000" algn="tl">
                    <a:srgbClr val="C0C0C0"/>
                  </a:outerShdw>
                </a:effectLst>
                <a:latin typeface="Times New Roman" panose="02020603050405020304" pitchFamily="18" charset="0"/>
              </a:rPr>
              <a:t>R=</a:t>
            </a:r>
            <a:r>
              <a:rPr kumimoji="1" lang="en-US" altLang="zh-CN" sz="2400" b="1" i="0">
                <a:effectLst>
                  <a:outerShdw blurRad="38100" dist="38100" dir="2700000" algn="tl">
                    <a:srgbClr val="C0C0C0"/>
                  </a:outerShdw>
                </a:effectLst>
                <a:latin typeface="Times New Roman" panose="02020603050405020304" pitchFamily="18" charset="0"/>
              </a:rPr>
              <a:t>10</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sz="2400" b="1" i="0">
                <a:effectLst>
                  <a:outerShdw blurRad="38100" dist="38100" dir="2700000" algn="tl">
                    <a:srgbClr val="C0C0C0"/>
                  </a:outerShdw>
                </a:effectLst>
                <a:latin typeface="Times New Roman" panose="02020603050405020304" pitchFamily="18" charset="0"/>
              </a:rPr>
              <a:t>, </a:t>
            </a:r>
            <a:r>
              <a:rPr kumimoji="1" lang="en-US" altLang="zh-CN" sz="2400" b="1">
                <a:effectLst>
                  <a:outerShdw blurRad="38100" dist="38100" dir="2700000" algn="tl">
                    <a:srgbClr val="C0C0C0"/>
                  </a:outerShdw>
                </a:effectLst>
                <a:latin typeface="Times New Roman" panose="02020603050405020304" pitchFamily="18" charset="0"/>
              </a:rPr>
              <a:t>X</a:t>
            </a:r>
            <a:r>
              <a:rPr kumimoji="1" lang="en-US" altLang="zh-CN" sz="2400" b="1" i="0" baseline="-25000">
                <a:effectLst>
                  <a:outerShdw blurRad="38100" dist="38100" dir="2700000" algn="tl">
                    <a:srgbClr val="C0C0C0"/>
                  </a:outerShdw>
                </a:effectLst>
                <a:latin typeface="Times New Roman" panose="02020603050405020304" pitchFamily="18" charset="0"/>
              </a:rPr>
              <a:t>1</a:t>
            </a:r>
            <a:r>
              <a:rPr kumimoji="1" lang="en-US" altLang="zh-CN" sz="2400" b="1" i="0">
                <a:effectLst>
                  <a:outerShdw blurRad="38100" dist="38100" dir="2700000" algn="tl">
                    <a:srgbClr val="C0C0C0"/>
                  </a:outerShdw>
                </a:effectLst>
                <a:latin typeface="Times New Roman" panose="02020603050405020304" pitchFamily="18" charset="0"/>
              </a:rPr>
              <a:t>=12.5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a:effectLst>
                  <a:outerShdw blurRad="38100" dist="38100" dir="2700000" algn="tl">
                    <a:srgbClr val="C0C0C0"/>
                  </a:outerShdw>
                </a:effectLst>
                <a:latin typeface="Times New Roman" panose="02020603050405020304" pitchFamily="18" charset="0"/>
              </a:rPr>
              <a:t>X</a:t>
            </a:r>
            <a:r>
              <a:rPr kumimoji="1" lang="en-US" altLang="zh-CN" sz="2400" b="1" i="0" baseline="-25000">
                <a:effectLst>
                  <a:outerShdw blurRad="38100" dist="38100" dir="2700000" algn="tl">
                    <a:srgbClr val="C0C0C0"/>
                  </a:outerShdw>
                </a:effectLst>
                <a:latin typeface="Times New Roman" panose="02020603050405020304" pitchFamily="18" charset="0"/>
              </a:rPr>
              <a:t>2</a:t>
            </a:r>
            <a:r>
              <a:rPr kumimoji="1" lang="en-US" altLang="zh-CN" sz="2400" b="1" i="0">
                <a:effectLst>
                  <a:outerShdw blurRad="38100" dist="38100" dir="2700000" algn="tl">
                    <a:srgbClr val="C0C0C0"/>
                  </a:outerShdw>
                </a:effectLst>
                <a:latin typeface="Times New Roman" panose="02020603050405020304" pitchFamily="18" charset="0"/>
              </a:rPr>
              <a:t>=50 </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sz="2400" b="1" i="0">
                <a:effectLst>
                  <a:outerShdw blurRad="38100" dist="38100" dir="2700000" algn="tl">
                    <a:srgbClr val="C0C0C0"/>
                  </a:outerShdw>
                </a:effectLst>
                <a:latin typeface="Times New Roman" panose="02020603050405020304" pitchFamily="18" charset="0"/>
              </a:rPr>
              <a:t>,  </a:t>
            </a:r>
            <a:r>
              <a:rPr kumimoji="1" lang="zh-CN" altLang="en-US" sz="2400" b="1" i="0">
                <a:effectLst>
                  <a:outerShdw blurRad="38100" dist="38100" dir="2700000" algn="tl">
                    <a:srgbClr val="C0C0C0"/>
                  </a:outerShdw>
                </a:effectLst>
                <a:latin typeface="Times New Roman" panose="02020603050405020304" pitchFamily="18" charset="0"/>
              </a:rPr>
              <a:t>电压源</a:t>
            </a: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1</a:t>
            </a:r>
            <a:r>
              <a:rPr kumimoji="1" lang="en-US" altLang="zh-CN" sz="2400" b="1" i="0">
                <a:effectLst>
                  <a:outerShdw blurRad="38100" dist="38100" dir="2700000" algn="tl">
                    <a:srgbClr val="C0C0C0"/>
                  </a:outerShdw>
                </a:effectLst>
                <a:latin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Ù</a:t>
            </a:r>
            <a:r>
              <a:rPr kumimoji="1" lang="en-US" altLang="zh-CN" sz="2400" b="1" i="0" baseline="-25000">
                <a:effectLst>
                  <a:outerShdw blurRad="38100" dist="38100" dir="2700000" algn="tl">
                    <a:srgbClr val="C0C0C0"/>
                  </a:outerShdw>
                </a:effectLst>
                <a:latin typeface="Times New Roman" panose="02020603050405020304" pitchFamily="18" charset="0"/>
              </a:rPr>
              <a:t>2</a:t>
            </a:r>
            <a:r>
              <a:rPr kumimoji="1" lang="en-US" altLang="zh-CN" sz="2400" b="1" i="0">
                <a:effectLst>
                  <a:outerShdw blurRad="38100" dist="38100" dir="2700000" algn="tl">
                    <a:srgbClr val="C0C0C0"/>
                  </a:outerShdw>
                </a:effectLst>
                <a:latin typeface="Times New Roman" panose="02020603050405020304" pitchFamily="18" charset="0"/>
              </a:rPr>
              <a:t>=220</a:t>
            </a:r>
            <a:r>
              <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0</a:t>
            </a:r>
            <a:r>
              <a:rPr kumimoji="1" lang="en-US" altLang="zh-CN" sz="2400" b="1" i="0" baseline="30000">
                <a:effectLst>
                  <a:outerShdw blurRad="38100" dist="38100" dir="2700000" algn="tl">
                    <a:srgbClr val="C0C0C0"/>
                  </a:outerShdw>
                </a:effectLst>
                <a:latin typeface="Times New Roman" panose="02020603050405020304" pitchFamily="18" charset="0"/>
              </a:rPr>
              <a:t>0</a:t>
            </a:r>
            <a:r>
              <a:rPr kumimoji="1" lang="en-US" altLang="zh-CN" sz="2400" b="1" i="0">
                <a:effectLst>
                  <a:outerShdw blurRad="38100" dist="38100" dir="2700000" algn="tl">
                    <a:srgbClr val="C0C0C0"/>
                  </a:outerShdw>
                </a:effectLst>
                <a:latin typeface="Times New Roman" panose="02020603050405020304" pitchFamily="18" charset="0"/>
              </a:rPr>
              <a:t>V, </a:t>
            </a:r>
            <a:r>
              <a:rPr kumimoji="1" lang="zh-CN" altLang="en-US" sz="2400" b="1" i="0">
                <a:effectLst>
                  <a:outerShdw blurRad="38100" dist="38100" dir="2700000" algn="tl">
                    <a:srgbClr val="C0C0C0"/>
                  </a:outerShdw>
                </a:effectLst>
                <a:latin typeface="Times New Roman" panose="02020603050405020304" pitchFamily="18" charset="0"/>
              </a:rPr>
              <a:t>用</a:t>
            </a:r>
            <a:r>
              <a:rPr kumimoji="1" lang="zh-CN" altLang="en-US" sz="2400" b="1" i="0">
                <a:solidFill>
                  <a:srgbClr val="FF5050"/>
                </a:solidFill>
                <a:effectLst>
                  <a:outerShdw blurRad="38100" dist="38100" dir="2700000" algn="tl">
                    <a:srgbClr val="C0C0C0"/>
                  </a:outerShdw>
                </a:effectLst>
                <a:latin typeface="Times New Roman" panose="02020603050405020304" pitchFamily="18" charset="0"/>
              </a:rPr>
              <a:t>支路法</a:t>
            </a:r>
            <a:r>
              <a:rPr kumimoji="1" lang="zh-CN" altLang="en-US" sz="2400" b="1" i="0">
                <a:effectLst>
                  <a:outerShdw blurRad="38100" dist="38100" dir="2700000" algn="tl">
                    <a:srgbClr val="C0C0C0"/>
                  </a:outerShdw>
                </a:effectLst>
                <a:latin typeface="Times New Roman" panose="02020603050405020304" pitchFamily="18" charset="0"/>
              </a:rPr>
              <a:t>求各支路电流。</a:t>
            </a:r>
          </a:p>
        </p:txBody>
      </p:sp>
      <p:grpSp>
        <p:nvGrpSpPr>
          <p:cNvPr id="67588" name="Group 161">
            <a:extLst>
              <a:ext uri="{FF2B5EF4-FFF2-40B4-BE49-F238E27FC236}">
                <a16:creationId xmlns:a16="http://schemas.microsoft.com/office/drawing/2014/main" id="{5B30F1D5-44EF-4A90-B4FC-1E4DE2C5CD36}"/>
              </a:ext>
            </a:extLst>
          </p:cNvPr>
          <p:cNvGrpSpPr>
            <a:grpSpLocks/>
          </p:cNvGrpSpPr>
          <p:nvPr/>
        </p:nvGrpSpPr>
        <p:grpSpPr bwMode="auto">
          <a:xfrm>
            <a:off x="5486400" y="2209800"/>
            <a:ext cx="2971800" cy="2657475"/>
            <a:chOff x="3408" y="1968"/>
            <a:chExt cx="1872" cy="1674"/>
          </a:xfrm>
        </p:grpSpPr>
        <p:grpSp>
          <p:nvGrpSpPr>
            <p:cNvPr id="67599" name="Group 77">
              <a:extLst>
                <a:ext uri="{FF2B5EF4-FFF2-40B4-BE49-F238E27FC236}">
                  <a16:creationId xmlns:a16="http://schemas.microsoft.com/office/drawing/2014/main" id="{9218433F-E04F-4D98-8407-4EAA209EF223}"/>
                </a:ext>
              </a:extLst>
            </p:cNvPr>
            <p:cNvGrpSpPr>
              <a:grpSpLocks/>
            </p:cNvGrpSpPr>
            <p:nvPr/>
          </p:nvGrpSpPr>
          <p:grpSpPr bwMode="auto">
            <a:xfrm>
              <a:off x="3600" y="2256"/>
              <a:ext cx="1647" cy="1386"/>
              <a:chOff x="2151" y="4505"/>
              <a:chExt cx="4117" cy="3465"/>
            </a:xfrm>
          </p:grpSpPr>
          <p:grpSp>
            <p:nvGrpSpPr>
              <p:cNvPr id="67608" name="Group 78">
                <a:extLst>
                  <a:ext uri="{FF2B5EF4-FFF2-40B4-BE49-F238E27FC236}">
                    <a16:creationId xmlns:a16="http://schemas.microsoft.com/office/drawing/2014/main" id="{5D413F28-ED3E-46B2-AF3D-C3B426FD699F}"/>
                  </a:ext>
                </a:extLst>
              </p:cNvPr>
              <p:cNvGrpSpPr>
                <a:grpSpLocks/>
              </p:cNvGrpSpPr>
              <p:nvPr/>
            </p:nvGrpSpPr>
            <p:grpSpPr bwMode="auto">
              <a:xfrm>
                <a:off x="4043" y="4780"/>
                <a:ext cx="402" cy="1650"/>
                <a:chOff x="2091" y="573"/>
                <a:chExt cx="220" cy="907"/>
              </a:xfrm>
            </p:grpSpPr>
            <p:sp>
              <p:nvSpPr>
                <p:cNvPr id="67642" name="Line 79">
                  <a:extLst>
                    <a:ext uri="{FF2B5EF4-FFF2-40B4-BE49-F238E27FC236}">
                      <a16:creationId xmlns:a16="http://schemas.microsoft.com/office/drawing/2014/main" id="{6DBDF5B9-262B-443B-9718-C114D72DD755}"/>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3" name="Oval 80">
                  <a:extLst>
                    <a:ext uri="{FF2B5EF4-FFF2-40B4-BE49-F238E27FC236}">
                      <a16:creationId xmlns:a16="http://schemas.microsoft.com/office/drawing/2014/main" id="{260AC4F6-BD1F-4381-B629-707242D28284}"/>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644" name="Oval 81">
                  <a:extLst>
                    <a:ext uri="{FF2B5EF4-FFF2-40B4-BE49-F238E27FC236}">
                      <a16:creationId xmlns:a16="http://schemas.microsoft.com/office/drawing/2014/main" id="{12312A07-8F58-4607-9678-60A86D585F2B}"/>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645" name="Oval 82">
                  <a:extLst>
                    <a:ext uri="{FF2B5EF4-FFF2-40B4-BE49-F238E27FC236}">
                      <a16:creationId xmlns:a16="http://schemas.microsoft.com/office/drawing/2014/main" id="{0C87D4FA-094B-4670-A272-902950C23B03}"/>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646" name="Rectangle 83">
                  <a:extLst>
                    <a:ext uri="{FF2B5EF4-FFF2-40B4-BE49-F238E27FC236}">
                      <a16:creationId xmlns:a16="http://schemas.microsoft.com/office/drawing/2014/main" id="{016B4171-EBCE-4E65-883B-C9253A53075B}"/>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7609" name="Line 84">
                <a:extLst>
                  <a:ext uri="{FF2B5EF4-FFF2-40B4-BE49-F238E27FC236}">
                    <a16:creationId xmlns:a16="http://schemas.microsoft.com/office/drawing/2014/main" id="{63332D77-E810-4C01-A0AA-E64B3A0964B2}"/>
                  </a:ext>
                </a:extLst>
              </p:cNvPr>
              <p:cNvSpPr>
                <a:spLocks noChangeShapeType="1"/>
              </p:cNvSpPr>
              <p:nvPr/>
            </p:nvSpPr>
            <p:spPr bwMode="auto">
              <a:xfrm>
                <a:off x="6155" y="4543"/>
                <a:ext cx="5" cy="340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7610" name="Group 85">
                <a:extLst>
                  <a:ext uri="{FF2B5EF4-FFF2-40B4-BE49-F238E27FC236}">
                    <a16:creationId xmlns:a16="http://schemas.microsoft.com/office/drawing/2014/main" id="{851F02EE-9949-4E89-8895-A5642BF28762}"/>
                  </a:ext>
                </a:extLst>
              </p:cNvPr>
              <p:cNvGrpSpPr>
                <a:grpSpLocks/>
              </p:cNvGrpSpPr>
              <p:nvPr/>
            </p:nvGrpSpPr>
            <p:grpSpPr bwMode="auto">
              <a:xfrm>
                <a:off x="2151" y="5982"/>
                <a:ext cx="828" cy="1988"/>
                <a:chOff x="4417" y="567"/>
                <a:chExt cx="693" cy="1650"/>
              </a:xfrm>
            </p:grpSpPr>
            <p:grpSp>
              <p:nvGrpSpPr>
                <p:cNvPr id="67635" name="Group 86">
                  <a:extLst>
                    <a:ext uri="{FF2B5EF4-FFF2-40B4-BE49-F238E27FC236}">
                      <a16:creationId xmlns:a16="http://schemas.microsoft.com/office/drawing/2014/main" id="{6F433D9B-C648-4B95-8C5E-4BD44ADE8E43}"/>
                    </a:ext>
                  </a:extLst>
                </p:cNvPr>
                <p:cNvGrpSpPr>
                  <a:grpSpLocks/>
                </p:cNvGrpSpPr>
                <p:nvPr/>
              </p:nvGrpSpPr>
              <p:grpSpPr bwMode="auto">
                <a:xfrm>
                  <a:off x="4417" y="567"/>
                  <a:ext cx="550" cy="1650"/>
                  <a:chOff x="4417" y="567"/>
                  <a:chExt cx="550" cy="1650"/>
                </a:xfrm>
              </p:grpSpPr>
              <p:sp>
                <p:nvSpPr>
                  <p:cNvPr id="67640" name="Oval 87">
                    <a:extLst>
                      <a:ext uri="{FF2B5EF4-FFF2-40B4-BE49-F238E27FC236}">
                        <a16:creationId xmlns:a16="http://schemas.microsoft.com/office/drawing/2014/main" id="{44BA7237-A10B-4141-92C7-4B4F5AA85CDB}"/>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641" name="Line 88">
                    <a:extLst>
                      <a:ext uri="{FF2B5EF4-FFF2-40B4-BE49-F238E27FC236}">
                        <a16:creationId xmlns:a16="http://schemas.microsoft.com/office/drawing/2014/main" id="{AFABF588-1694-4878-89F6-25FE3FB685B3}"/>
                      </a:ext>
                    </a:extLst>
                  </p:cNvPr>
                  <p:cNvSpPr>
                    <a:spLocks noChangeShapeType="1"/>
                  </p:cNvSpPr>
                  <p:nvPr/>
                </p:nvSpPr>
                <p:spPr bwMode="auto">
                  <a:xfrm>
                    <a:off x="4692" y="567"/>
                    <a:ext cx="0" cy="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7636" name="Group 89">
                  <a:extLst>
                    <a:ext uri="{FF2B5EF4-FFF2-40B4-BE49-F238E27FC236}">
                      <a16:creationId xmlns:a16="http://schemas.microsoft.com/office/drawing/2014/main" id="{0B1E1EA3-98FD-48D5-8347-8ECE80D6DB55}"/>
                    </a:ext>
                  </a:extLst>
                </p:cNvPr>
                <p:cNvGrpSpPr>
                  <a:grpSpLocks/>
                </p:cNvGrpSpPr>
                <p:nvPr/>
              </p:nvGrpSpPr>
              <p:grpSpPr bwMode="auto">
                <a:xfrm>
                  <a:off x="4956" y="853"/>
                  <a:ext cx="154" cy="979"/>
                  <a:chOff x="4956" y="853"/>
                  <a:chExt cx="154" cy="979"/>
                </a:xfrm>
              </p:grpSpPr>
              <p:sp>
                <p:nvSpPr>
                  <p:cNvPr id="67637" name="Line 90">
                    <a:extLst>
                      <a:ext uri="{FF2B5EF4-FFF2-40B4-BE49-F238E27FC236}">
                        <a16:creationId xmlns:a16="http://schemas.microsoft.com/office/drawing/2014/main" id="{A259947C-FF4E-4C97-9823-A5FF01FA8E4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8" name="Line 91">
                    <a:extLst>
                      <a:ext uri="{FF2B5EF4-FFF2-40B4-BE49-F238E27FC236}">
                        <a16:creationId xmlns:a16="http://schemas.microsoft.com/office/drawing/2014/main" id="{4EDC321A-22CD-44DF-919C-F5914FC0EC70}"/>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9" name="Line 92">
                    <a:extLst>
                      <a:ext uri="{FF2B5EF4-FFF2-40B4-BE49-F238E27FC236}">
                        <a16:creationId xmlns:a16="http://schemas.microsoft.com/office/drawing/2014/main" id="{7D17D490-401C-46C3-8DAF-CEC2D2DAC564}"/>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7611" name="Group 93">
                <a:extLst>
                  <a:ext uri="{FF2B5EF4-FFF2-40B4-BE49-F238E27FC236}">
                    <a16:creationId xmlns:a16="http://schemas.microsoft.com/office/drawing/2014/main" id="{371DB787-574F-42C1-B0E4-6B9710849DA0}"/>
                  </a:ext>
                </a:extLst>
              </p:cNvPr>
              <p:cNvGrpSpPr>
                <a:grpSpLocks/>
              </p:cNvGrpSpPr>
              <p:nvPr/>
            </p:nvGrpSpPr>
            <p:grpSpPr bwMode="auto">
              <a:xfrm>
                <a:off x="6045" y="5220"/>
                <a:ext cx="223" cy="1974"/>
                <a:chOff x="743" y="567"/>
                <a:chExt cx="187" cy="1639"/>
              </a:xfrm>
            </p:grpSpPr>
            <p:sp>
              <p:nvSpPr>
                <p:cNvPr id="67633" name="Line 94">
                  <a:extLst>
                    <a:ext uri="{FF2B5EF4-FFF2-40B4-BE49-F238E27FC236}">
                      <a16:creationId xmlns:a16="http://schemas.microsoft.com/office/drawing/2014/main" id="{47164C9A-F8DE-4F88-86D9-F168104536E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4" name="Rectangle 95">
                  <a:extLst>
                    <a:ext uri="{FF2B5EF4-FFF2-40B4-BE49-F238E27FC236}">
                      <a16:creationId xmlns:a16="http://schemas.microsoft.com/office/drawing/2014/main" id="{43253158-F2D5-4911-864B-878A50CFEEC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7612" name="Line 96">
                <a:extLst>
                  <a:ext uri="{FF2B5EF4-FFF2-40B4-BE49-F238E27FC236}">
                    <a16:creationId xmlns:a16="http://schemas.microsoft.com/office/drawing/2014/main" id="{56EADD5A-A220-459D-94EA-3B45FEC9553E}"/>
                  </a:ext>
                </a:extLst>
              </p:cNvPr>
              <p:cNvSpPr>
                <a:spLocks noChangeShapeType="1"/>
              </p:cNvSpPr>
              <p:nvPr/>
            </p:nvSpPr>
            <p:spPr bwMode="auto">
              <a:xfrm flipV="1">
                <a:off x="2505" y="4527"/>
                <a:ext cx="3639" cy="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13" name="Line 97">
                <a:extLst>
                  <a:ext uri="{FF2B5EF4-FFF2-40B4-BE49-F238E27FC236}">
                    <a16:creationId xmlns:a16="http://schemas.microsoft.com/office/drawing/2014/main" id="{F97C81CD-F06D-4258-90BD-BA2DF986B092}"/>
                  </a:ext>
                </a:extLst>
              </p:cNvPr>
              <p:cNvSpPr>
                <a:spLocks noChangeShapeType="1"/>
              </p:cNvSpPr>
              <p:nvPr/>
            </p:nvSpPr>
            <p:spPr bwMode="auto">
              <a:xfrm>
                <a:off x="2505" y="7935"/>
                <a:ext cx="3661" cy="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14" name="Line 98">
                <a:extLst>
                  <a:ext uri="{FF2B5EF4-FFF2-40B4-BE49-F238E27FC236}">
                    <a16:creationId xmlns:a16="http://schemas.microsoft.com/office/drawing/2014/main" id="{62AF3138-FC6B-4A18-A8B5-D31FB74CA363}"/>
                  </a:ext>
                </a:extLst>
              </p:cNvPr>
              <p:cNvSpPr>
                <a:spLocks noChangeShapeType="1"/>
              </p:cNvSpPr>
              <p:nvPr/>
            </p:nvSpPr>
            <p:spPr bwMode="auto">
              <a:xfrm rot="-5400000">
                <a:off x="3097" y="4373"/>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15" name="Line 99">
                <a:extLst>
                  <a:ext uri="{FF2B5EF4-FFF2-40B4-BE49-F238E27FC236}">
                    <a16:creationId xmlns:a16="http://schemas.microsoft.com/office/drawing/2014/main" id="{F7A691F8-16B2-44E1-9800-5FB6E0A14892}"/>
                  </a:ext>
                </a:extLst>
              </p:cNvPr>
              <p:cNvSpPr>
                <a:spLocks noChangeShapeType="1"/>
              </p:cNvSpPr>
              <p:nvPr/>
            </p:nvSpPr>
            <p:spPr bwMode="auto">
              <a:xfrm rot="-5400000">
                <a:off x="5429" y="4373"/>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16" name="Line 100">
                <a:extLst>
                  <a:ext uri="{FF2B5EF4-FFF2-40B4-BE49-F238E27FC236}">
                    <a16:creationId xmlns:a16="http://schemas.microsoft.com/office/drawing/2014/main" id="{FEEF29AF-017E-4F14-B1C1-D3671DEA6A24}"/>
                  </a:ext>
                </a:extLst>
              </p:cNvPr>
              <p:cNvSpPr>
                <a:spLocks noChangeShapeType="1"/>
              </p:cNvSpPr>
              <p:nvPr/>
            </p:nvSpPr>
            <p:spPr bwMode="auto">
              <a:xfrm flipV="1">
                <a:off x="4274" y="4758"/>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7617" name="Group 101">
                <a:extLst>
                  <a:ext uri="{FF2B5EF4-FFF2-40B4-BE49-F238E27FC236}">
                    <a16:creationId xmlns:a16="http://schemas.microsoft.com/office/drawing/2014/main" id="{63A7F927-834C-4E83-904E-D3AED5142B5A}"/>
                  </a:ext>
                </a:extLst>
              </p:cNvPr>
              <p:cNvGrpSpPr>
                <a:grpSpLocks/>
              </p:cNvGrpSpPr>
              <p:nvPr/>
            </p:nvGrpSpPr>
            <p:grpSpPr bwMode="auto">
              <a:xfrm>
                <a:off x="3952" y="5957"/>
                <a:ext cx="828" cy="1988"/>
                <a:chOff x="4417" y="567"/>
                <a:chExt cx="693" cy="1650"/>
              </a:xfrm>
            </p:grpSpPr>
            <p:grpSp>
              <p:nvGrpSpPr>
                <p:cNvPr id="67626" name="Group 102">
                  <a:extLst>
                    <a:ext uri="{FF2B5EF4-FFF2-40B4-BE49-F238E27FC236}">
                      <a16:creationId xmlns:a16="http://schemas.microsoft.com/office/drawing/2014/main" id="{94A6D082-2621-47C4-9184-08FCC7E7C8BA}"/>
                    </a:ext>
                  </a:extLst>
                </p:cNvPr>
                <p:cNvGrpSpPr>
                  <a:grpSpLocks/>
                </p:cNvGrpSpPr>
                <p:nvPr/>
              </p:nvGrpSpPr>
              <p:grpSpPr bwMode="auto">
                <a:xfrm>
                  <a:off x="4417" y="567"/>
                  <a:ext cx="550" cy="1650"/>
                  <a:chOff x="4417" y="567"/>
                  <a:chExt cx="550" cy="1650"/>
                </a:xfrm>
              </p:grpSpPr>
              <p:sp>
                <p:nvSpPr>
                  <p:cNvPr id="67631" name="Oval 103">
                    <a:extLst>
                      <a:ext uri="{FF2B5EF4-FFF2-40B4-BE49-F238E27FC236}">
                        <a16:creationId xmlns:a16="http://schemas.microsoft.com/office/drawing/2014/main" id="{12AAB251-6CA8-4A4A-A8D5-2628176A0563}"/>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632" name="Line 104">
                    <a:extLst>
                      <a:ext uri="{FF2B5EF4-FFF2-40B4-BE49-F238E27FC236}">
                        <a16:creationId xmlns:a16="http://schemas.microsoft.com/office/drawing/2014/main" id="{2F7B5938-B246-460E-9662-2745319C4542}"/>
                      </a:ext>
                    </a:extLst>
                  </p:cNvPr>
                  <p:cNvSpPr>
                    <a:spLocks noChangeShapeType="1"/>
                  </p:cNvSpPr>
                  <p:nvPr/>
                </p:nvSpPr>
                <p:spPr bwMode="auto">
                  <a:xfrm>
                    <a:off x="4692" y="567"/>
                    <a:ext cx="0" cy="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7627" name="Group 105">
                  <a:extLst>
                    <a:ext uri="{FF2B5EF4-FFF2-40B4-BE49-F238E27FC236}">
                      <a16:creationId xmlns:a16="http://schemas.microsoft.com/office/drawing/2014/main" id="{F5E4074B-CA93-4C06-A92D-33EE03F3F88D}"/>
                    </a:ext>
                  </a:extLst>
                </p:cNvPr>
                <p:cNvGrpSpPr>
                  <a:grpSpLocks/>
                </p:cNvGrpSpPr>
                <p:nvPr/>
              </p:nvGrpSpPr>
              <p:grpSpPr bwMode="auto">
                <a:xfrm>
                  <a:off x="4956" y="853"/>
                  <a:ext cx="154" cy="979"/>
                  <a:chOff x="4956" y="853"/>
                  <a:chExt cx="154" cy="979"/>
                </a:xfrm>
              </p:grpSpPr>
              <p:sp>
                <p:nvSpPr>
                  <p:cNvPr id="67628" name="Line 106">
                    <a:extLst>
                      <a:ext uri="{FF2B5EF4-FFF2-40B4-BE49-F238E27FC236}">
                        <a16:creationId xmlns:a16="http://schemas.microsoft.com/office/drawing/2014/main" id="{5B2E85E2-3DF9-4099-A591-48C45946C25C}"/>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9" name="Line 107">
                    <a:extLst>
                      <a:ext uri="{FF2B5EF4-FFF2-40B4-BE49-F238E27FC236}">
                        <a16:creationId xmlns:a16="http://schemas.microsoft.com/office/drawing/2014/main" id="{C6EE5667-5BC5-4013-8516-55A7D02B693D}"/>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0" name="Line 108">
                    <a:extLst>
                      <a:ext uri="{FF2B5EF4-FFF2-40B4-BE49-F238E27FC236}">
                        <a16:creationId xmlns:a16="http://schemas.microsoft.com/office/drawing/2014/main" id="{E378CD65-9F7F-4A45-B306-E6C1B153A00A}"/>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7618" name="Group 109">
                <a:extLst>
                  <a:ext uri="{FF2B5EF4-FFF2-40B4-BE49-F238E27FC236}">
                    <a16:creationId xmlns:a16="http://schemas.microsoft.com/office/drawing/2014/main" id="{50BDBE12-9994-4F2E-BEDC-972514DC48A8}"/>
                  </a:ext>
                </a:extLst>
              </p:cNvPr>
              <p:cNvGrpSpPr>
                <a:grpSpLocks/>
              </p:cNvGrpSpPr>
              <p:nvPr/>
            </p:nvGrpSpPr>
            <p:grpSpPr bwMode="auto">
              <a:xfrm>
                <a:off x="2244" y="4857"/>
                <a:ext cx="402" cy="1650"/>
                <a:chOff x="2091" y="573"/>
                <a:chExt cx="220" cy="907"/>
              </a:xfrm>
            </p:grpSpPr>
            <p:sp>
              <p:nvSpPr>
                <p:cNvPr id="67621" name="Line 110">
                  <a:extLst>
                    <a:ext uri="{FF2B5EF4-FFF2-40B4-BE49-F238E27FC236}">
                      <a16:creationId xmlns:a16="http://schemas.microsoft.com/office/drawing/2014/main" id="{327C3C57-2319-45EE-909A-261491C9AE49}"/>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2" name="Oval 111">
                  <a:extLst>
                    <a:ext uri="{FF2B5EF4-FFF2-40B4-BE49-F238E27FC236}">
                      <a16:creationId xmlns:a16="http://schemas.microsoft.com/office/drawing/2014/main" id="{018270FF-D5B9-428B-93F2-D71B05E1A8D7}"/>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623" name="Oval 112">
                  <a:extLst>
                    <a:ext uri="{FF2B5EF4-FFF2-40B4-BE49-F238E27FC236}">
                      <a16:creationId xmlns:a16="http://schemas.microsoft.com/office/drawing/2014/main" id="{1D1619C8-BAA3-4391-B9C4-8D40B730787F}"/>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624" name="Oval 113">
                  <a:extLst>
                    <a:ext uri="{FF2B5EF4-FFF2-40B4-BE49-F238E27FC236}">
                      <a16:creationId xmlns:a16="http://schemas.microsoft.com/office/drawing/2014/main" id="{F80C43DA-1BA0-4594-9B17-A8FFF98B1435}"/>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625" name="Rectangle 114">
                  <a:extLst>
                    <a:ext uri="{FF2B5EF4-FFF2-40B4-BE49-F238E27FC236}">
                      <a16:creationId xmlns:a16="http://schemas.microsoft.com/office/drawing/2014/main" id="{4CFBBADF-FDAB-4472-9DBA-C2D0056613B9}"/>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7619" name="Line 115">
                <a:extLst>
                  <a:ext uri="{FF2B5EF4-FFF2-40B4-BE49-F238E27FC236}">
                    <a16:creationId xmlns:a16="http://schemas.microsoft.com/office/drawing/2014/main" id="{359CBBF1-C496-4462-8178-4AF6228A0F74}"/>
                  </a:ext>
                </a:extLst>
              </p:cNvPr>
              <p:cNvSpPr>
                <a:spLocks noChangeShapeType="1"/>
              </p:cNvSpPr>
              <p:nvPr/>
            </p:nvSpPr>
            <p:spPr bwMode="auto">
              <a:xfrm>
                <a:off x="4274" y="4516"/>
                <a:ext cx="0" cy="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620" name="Line 116">
                <a:extLst>
                  <a:ext uri="{FF2B5EF4-FFF2-40B4-BE49-F238E27FC236}">
                    <a16:creationId xmlns:a16="http://schemas.microsoft.com/office/drawing/2014/main" id="{A46A7D0D-FA7F-4A00-A3F2-586FDBEEF760}"/>
                  </a:ext>
                </a:extLst>
              </p:cNvPr>
              <p:cNvSpPr>
                <a:spLocks noChangeShapeType="1"/>
              </p:cNvSpPr>
              <p:nvPr/>
            </p:nvSpPr>
            <p:spPr bwMode="auto">
              <a:xfrm>
                <a:off x="2481" y="4505"/>
                <a:ext cx="0" cy="4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7600" name="Text Box 118">
              <a:extLst>
                <a:ext uri="{FF2B5EF4-FFF2-40B4-BE49-F238E27FC236}">
                  <a16:creationId xmlns:a16="http://schemas.microsoft.com/office/drawing/2014/main" id="{7D1D3568-D8B5-4C93-8CB1-C88C9D6A05E7}"/>
                </a:ext>
              </a:extLst>
            </p:cNvPr>
            <p:cNvSpPr txBox="1">
              <a:spLocks noChangeArrowheads="1"/>
            </p:cNvSpPr>
            <p:nvPr/>
          </p:nvSpPr>
          <p:spPr bwMode="auto">
            <a:xfrm>
              <a:off x="4032" y="196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sp>
          <p:nvSpPr>
            <p:cNvPr id="67601" name="Text Box 152">
              <a:extLst>
                <a:ext uri="{FF2B5EF4-FFF2-40B4-BE49-F238E27FC236}">
                  <a16:creationId xmlns:a16="http://schemas.microsoft.com/office/drawing/2014/main" id="{FA6A1D7C-A2B3-461D-B12A-916ACCDE2EEF}"/>
                </a:ext>
              </a:extLst>
            </p:cNvPr>
            <p:cNvSpPr txBox="1">
              <a:spLocks noChangeArrowheads="1"/>
            </p:cNvSpPr>
            <p:nvPr/>
          </p:nvSpPr>
          <p:spPr bwMode="auto">
            <a:xfrm>
              <a:off x="4896" y="27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R</a:t>
              </a:r>
            </a:p>
          </p:txBody>
        </p:sp>
        <p:sp>
          <p:nvSpPr>
            <p:cNvPr id="67602" name="Text Box 153">
              <a:extLst>
                <a:ext uri="{FF2B5EF4-FFF2-40B4-BE49-F238E27FC236}">
                  <a16:creationId xmlns:a16="http://schemas.microsoft.com/office/drawing/2014/main" id="{BA3C2335-A543-48BE-93E6-E40EB9FB42A4}"/>
                </a:ext>
              </a:extLst>
            </p:cNvPr>
            <p:cNvSpPr txBox="1">
              <a:spLocks noChangeArrowheads="1"/>
            </p:cNvSpPr>
            <p:nvPr/>
          </p:nvSpPr>
          <p:spPr bwMode="auto">
            <a:xfrm>
              <a:off x="4896" y="196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3</a:t>
              </a:r>
              <a:endParaRPr lang="en-US" altLang="zh-CN" sz="2400" b="1">
                <a:latin typeface="Times New Roman" panose="02020603050405020304" pitchFamily="18" charset="0"/>
                <a:cs typeface="Times New Roman" panose="02020603050405020304" pitchFamily="18" charset="0"/>
              </a:endParaRPr>
            </a:p>
          </p:txBody>
        </p:sp>
        <p:sp>
          <p:nvSpPr>
            <p:cNvPr id="67603" name="Text Box 154">
              <a:extLst>
                <a:ext uri="{FF2B5EF4-FFF2-40B4-BE49-F238E27FC236}">
                  <a16:creationId xmlns:a16="http://schemas.microsoft.com/office/drawing/2014/main" id="{4943486E-7DE3-47B1-9E21-5A2A6CC65625}"/>
                </a:ext>
              </a:extLst>
            </p:cNvPr>
            <p:cNvSpPr txBox="1">
              <a:spLocks noChangeArrowheads="1"/>
            </p:cNvSpPr>
            <p:nvPr/>
          </p:nvSpPr>
          <p:spPr bwMode="auto">
            <a:xfrm>
              <a:off x="4512"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p:sp>
          <p:nvSpPr>
            <p:cNvPr id="248989" name="Text Box 157">
              <a:extLst>
                <a:ext uri="{FF2B5EF4-FFF2-40B4-BE49-F238E27FC236}">
                  <a16:creationId xmlns:a16="http://schemas.microsoft.com/office/drawing/2014/main" id="{7CCD4E70-B7A6-4305-BF03-5794AC3636A9}"/>
                </a:ext>
              </a:extLst>
            </p:cNvPr>
            <p:cNvSpPr txBox="1">
              <a:spLocks noChangeArrowheads="1"/>
            </p:cNvSpPr>
            <p:nvPr/>
          </p:nvSpPr>
          <p:spPr bwMode="auto">
            <a:xfrm>
              <a:off x="4128" y="2496"/>
              <a:ext cx="384" cy="288"/>
            </a:xfrm>
            <a:prstGeom prst="rect">
              <a:avLst/>
            </a:prstGeom>
            <a:noFill/>
            <a:ln>
              <a:noFill/>
            </a:ln>
            <a:effectLst/>
          </p:spPr>
          <p:txBody>
            <a:bodyPr>
              <a:spAutoFit/>
            </a:bodyPr>
            <a:lstStyle/>
            <a:p>
              <a:pPr eaLnBrk="1" hangingPunct="1">
                <a:spcBef>
                  <a:spcPct val="50000"/>
                </a:spcBef>
                <a:defRPr/>
              </a:pPr>
              <a:r>
                <a:rPr kumimoji="1" lang="en-US" altLang="zh-CN" sz="2400" b="1">
                  <a:effectLst>
                    <a:outerShdw blurRad="38100" dist="38100" dir="2700000" algn="tl">
                      <a:srgbClr val="C0C0C0"/>
                    </a:outerShdw>
                  </a:effectLst>
                  <a:latin typeface="Times New Roman" panose="02020603050405020304" pitchFamily="18" charset="0"/>
                </a:rPr>
                <a:t>L</a:t>
              </a:r>
              <a:r>
                <a:rPr kumimoji="1" lang="en-US" altLang="zh-CN" sz="2400" b="1" i="0" baseline="-25000">
                  <a:effectLst>
                    <a:outerShdw blurRad="38100" dist="38100" dir="2700000" algn="tl">
                      <a:srgbClr val="C0C0C0"/>
                    </a:outerShdw>
                  </a:effectLst>
                  <a:latin typeface="Times New Roman" panose="02020603050405020304" pitchFamily="18" charset="0"/>
                </a:rPr>
                <a:t>2</a:t>
              </a:r>
              <a:r>
                <a:rPr kumimoji="1" lang="en-US" altLang="zh-CN" sz="2400" b="1" i="0">
                  <a:effectLst>
                    <a:outerShdw blurRad="38100" dist="38100" dir="2700000" algn="tl">
                      <a:srgbClr val="C0C0C0"/>
                    </a:outerShdw>
                  </a:effectLst>
                  <a:latin typeface="Times New Roman" panose="02020603050405020304" pitchFamily="18" charset="0"/>
                </a:rPr>
                <a:t> </a:t>
              </a:r>
              <a:endPar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48990" name="Text Box 158">
              <a:extLst>
                <a:ext uri="{FF2B5EF4-FFF2-40B4-BE49-F238E27FC236}">
                  <a16:creationId xmlns:a16="http://schemas.microsoft.com/office/drawing/2014/main" id="{433CB436-A50F-43B8-9CFB-92D5FA838134}"/>
                </a:ext>
              </a:extLst>
            </p:cNvPr>
            <p:cNvSpPr txBox="1">
              <a:spLocks noChangeArrowheads="1"/>
            </p:cNvSpPr>
            <p:nvPr/>
          </p:nvSpPr>
          <p:spPr bwMode="auto">
            <a:xfrm>
              <a:off x="3408" y="2544"/>
              <a:ext cx="432" cy="288"/>
            </a:xfrm>
            <a:prstGeom prst="rect">
              <a:avLst/>
            </a:prstGeom>
            <a:noFill/>
            <a:ln>
              <a:noFill/>
            </a:ln>
            <a:effectLst/>
          </p:spPr>
          <p:txBody>
            <a:bodyPr>
              <a:spAutoFit/>
            </a:bodyPr>
            <a:lstStyle/>
            <a:p>
              <a:pPr eaLnBrk="1" hangingPunct="1">
                <a:spcBef>
                  <a:spcPct val="50000"/>
                </a:spcBef>
                <a:defRPr/>
              </a:pPr>
              <a:r>
                <a:rPr kumimoji="1" lang="en-US" altLang="zh-CN" sz="2400" b="1">
                  <a:effectLst>
                    <a:outerShdw blurRad="38100" dist="38100" dir="2700000" algn="tl">
                      <a:srgbClr val="C0C0C0"/>
                    </a:outerShdw>
                  </a:effectLst>
                  <a:latin typeface="Times New Roman" panose="02020603050405020304" pitchFamily="18" charset="0"/>
                </a:rPr>
                <a:t>L</a:t>
              </a:r>
              <a:r>
                <a:rPr kumimoji="1" lang="en-US" altLang="zh-CN" sz="2400" b="1" i="0" baseline="-25000">
                  <a:effectLst>
                    <a:outerShdw blurRad="38100" dist="38100" dir="2700000" algn="tl">
                      <a:srgbClr val="C0C0C0"/>
                    </a:outerShdw>
                  </a:effectLst>
                  <a:latin typeface="Times New Roman" panose="02020603050405020304" pitchFamily="18" charset="0"/>
                </a:rPr>
                <a:t>1</a:t>
              </a:r>
              <a:r>
                <a:rPr kumimoji="1" lang="en-US" altLang="zh-CN" sz="2400" b="1" i="0">
                  <a:effectLst>
                    <a:outerShdw blurRad="38100" dist="38100" dir="2700000" algn="tl">
                      <a:srgbClr val="C0C0C0"/>
                    </a:outerShdw>
                  </a:effectLst>
                  <a:latin typeface="Times New Roman" panose="02020603050405020304" pitchFamily="18" charset="0"/>
                </a:rPr>
                <a:t> </a:t>
              </a:r>
              <a:endPar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7606" name="Text Box 159">
              <a:extLst>
                <a:ext uri="{FF2B5EF4-FFF2-40B4-BE49-F238E27FC236}">
                  <a16:creationId xmlns:a16="http://schemas.microsoft.com/office/drawing/2014/main" id="{9A198D3C-5BE1-4CD2-A5ED-5F6C1863F9F8}"/>
                </a:ext>
              </a:extLst>
            </p:cNvPr>
            <p:cNvSpPr txBox="1">
              <a:spLocks noChangeArrowheads="1"/>
            </p:cNvSpPr>
            <p:nvPr/>
          </p:nvSpPr>
          <p:spPr bwMode="auto">
            <a:xfrm>
              <a:off x="4560" y="307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p:sp>
          <p:nvSpPr>
            <p:cNvPr id="67607" name="Text Box 160">
              <a:extLst>
                <a:ext uri="{FF2B5EF4-FFF2-40B4-BE49-F238E27FC236}">
                  <a16:creationId xmlns:a16="http://schemas.microsoft.com/office/drawing/2014/main" id="{E5BF5A20-0B43-45F5-A9B7-400BA1DA0E2F}"/>
                </a:ext>
              </a:extLst>
            </p:cNvPr>
            <p:cNvSpPr txBox="1">
              <a:spLocks noChangeArrowheads="1"/>
            </p:cNvSpPr>
            <p:nvPr/>
          </p:nvSpPr>
          <p:spPr bwMode="auto">
            <a:xfrm>
              <a:off x="3840" y="307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grpSp>
      <p:sp>
        <p:nvSpPr>
          <p:cNvPr id="248994" name="Rectangle 162">
            <a:extLst>
              <a:ext uri="{FF2B5EF4-FFF2-40B4-BE49-F238E27FC236}">
                <a16:creationId xmlns:a16="http://schemas.microsoft.com/office/drawing/2014/main" id="{D6913215-4BA4-42BF-A84C-2F21D9492974}"/>
              </a:ext>
            </a:extLst>
          </p:cNvPr>
          <p:cNvSpPr>
            <a:spLocks noChangeArrowheads="1"/>
          </p:cNvSpPr>
          <p:nvPr/>
        </p:nvSpPr>
        <p:spPr bwMode="auto">
          <a:xfrm>
            <a:off x="838200" y="1295400"/>
            <a:ext cx="79248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解：</a:t>
            </a:r>
            <a:r>
              <a:rPr kumimoji="1" lang="zh-CN" altLang="en-US" sz="2400" b="1" i="0">
                <a:effectLst>
                  <a:outerShdw blurRad="38100" dist="38100" dir="2700000" algn="tl">
                    <a:srgbClr val="C0C0C0"/>
                  </a:outerShdw>
                </a:effectLst>
                <a:latin typeface="Times New Roman" panose="02020603050405020304" pitchFamily="18" charset="0"/>
              </a:rPr>
              <a:t>用支路电流法。列出一个</a:t>
            </a:r>
            <a:r>
              <a:rPr kumimoji="1" lang="en-US" altLang="zh-CN" sz="2400" b="1" i="0">
                <a:effectLst>
                  <a:outerShdw blurRad="38100" dist="38100" dir="2700000" algn="tl">
                    <a:srgbClr val="C0C0C0"/>
                  </a:outerShdw>
                </a:effectLst>
                <a:latin typeface="Times New Roman" panose="02020603050405020304" pitchFamily="18" charset="0"/>
              </a:rPr>
              <a:t>KCL</a:t>
            </a:r>
            <a:r>
              <a:rPr kumimoji="1" lang="zh-CN" altLang="en-US" sz="2400" b="1" i="0">
                <a:effectLst>
                  <a:outerShdw blurRad="38100" dist="38100" dir="2700000" algn="tl">
                    <a:srgbClr val="C0C0C0"/>
                  </a:outerShdw>
                </a:effectLst>
                <a:latin typeface="Times New Roman" panose="02020603050405020304" pitchFamily="18" charset="0"/>
              </a:rPr>
              <a:t>方程和二个</a:t>
            </a:r>
            <a:r>
              <a:rPr kumimoji="1" lang="en-US" altLang="zh-CN" sz="2400" b="1" i="0">
                <a:effectLst>
                  <a:outerShdw blurRad="38100" dist="38100" dir="2700000" algn="tl">
                    <a:srgbClr val="C0C0C0"/>
                  </a:outerShdw>
                </a:effectLst>
                <a:latin typeface="Times New Roman" panose="02020603050405020304" pitchFamily="18" charset="0"/>
              </a:rPr>
              <a:t>KVL</a:t>
            </a:r>
            <a:r>
              <a:rPr kumimoji="1" lang="zh-CN" altLang="en-US" sz="2400" b="1" i="0">
                <a:effectLst>
                  <a:outerShdw blurRad="38100" dist="38100" dir="2700000" algn="tl">
                    <a:srgbClr val="C0C0C0"/>
                  </a:outerShdw>
                </a:effectLst>
                <a:latin typeface="Times New Roman" panose="02020603050405020304" pitchFamily="18" charset="0"/>
              </a:rPr>
              <a:t>方程。</a:t>
            </a:r>
            <a:endParaRPr kumimoji="1" lang="zh-CN" altLang="en-US" sz="2400" b="1" i="0">
              <a:latin typeface="Times New Roman" panose="02020603050405020304" pitchFamily="18" charset="0"/>
            </a:endParaRPr>
          </a:p>
        </p:txBody>
      </p:sp>
      <p:graphicFrame>
        <p:nvGraphicFramePr>
          <p:cNvPr id="67590" name="Object 163">
            <a:extLst>
              <a:ext uri="{FF2B5EF4-FFF2-40B4-BE49-F238E27FC236}">
                <a16:creationId xmlns:a16="http://schemas.microsoft.com/office/drawing/2014/main" id="{3384E207-9C0F-4293-A6FD-96B10AB767EE}"/>
              </a:ext>
            </a:extLst>
          </p:cNvPr>
          <p:cNvGraphicFramePr>
            <a:graphicFrameLocks noChangeAspect="1"/>
          </p:cNvGraphicFramePr>
          <p:nvPr/>
        </p:nvGraphicFramePr>
        <p:xfrm>
          <a:off x="1143000" y="1752600"/>
          <a:ext cx="3886200" cy="1524000"/>
        </p:xfrm>
        <a:graphic>
          <a:graphicData uri="http://schemas.openxmlformats.org/presentationml/2006/ole">
            <mc:AlternateContent xmlns:mc="http://schemas.openxmlformats.org/markup-compatibility/2006">
              <mc:Choice xmlns:v="urn:schemas-microsoft-com:vml" Requires="v">
                <p:oleObj spid="_x0000_s67857" name="Equation" r:id="rId3" imgW="1739900" imgH="736600" progId="Equation.3">
                  <p:embed/>
                </p:oleObj>
              </mc:Choice>
              <mc:Fallback>
                <p:oleObj name="Equation" r:id="rId3" imgW="1739900" imgH="736600" progId="Equation.3">
                  <p:embed/>
                  <p:pic>
                    <p:nvPicPr>
                      <p:cNvPr id="0" name="Object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752600"/>
                        <a:ext cx="38862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996" name="Rectangle 164">
            <a:extLst>
              <a:ext uri="{FF2B5EF4-FFF2-40B4-BE49-F238E27FC236}">
                <a16:creationId xmlns:a16="http://schemas.microsoft.com/office/drawing/2014/main" id="{B5DE5D93-CEA1-4319-A2D5-C49CE897843B}"/>
              </a:ext>
            </a:extLst>
          </p:cNvPr>
          <p:cNvSpPr>
            <a:spLocks noChangeArrowheads="1"/>
          </p:cNvSpPr>
          <p:nvPr/>
        </p:nvSpPr>
        <p:spPr bwMode="auto">
          <a:xfrm>
            <a:off x="609600" y="3276600"/>
            <a:ext cx="32766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代入数据并整理，得</a:t>
            </a:r>
            <a:endParaRPr kumimoji="1" lang="zh-CN" altLang="en-US" sz="2400" b="1" i="0">
              <a:solidFill>
                <a:schemeClr val="accent2"/>
              </a:solidFill>
              <a:latin typeface="Times New Roman" panose="02020603050405020304" pitchFamily="18" charset="0"/>
            </a:endParaRPr>
          </a:p>
        </p:txBody>
      </p:sp>
      <p:graphicFrame>
        <p:nvGraphicFramePr>
          <p:cNvPr id="67592" name="Object 165">
            <a:extLst>
              <a:ext uri="{FF2B5EF4-FFF2-40B4-BE49-F238E27FC236}">
                <a16:creationId xmlns:a16="http://schemas.microsoft.com/office/drawing/2014/main" id="{7DD98FD7-C2A5-4E72-AD73-F049CF9255D5}"/>
              </a:ext>
            </a:extLst>
          </p:cNvPr>
          <p:cNvGraphicFramePr>
            <a:graphicFrameLocks noChangeAspect="1"/>
          </p:cNvGraphicFramePr>
          <p:nvPr/>
        </p:nvGraphicFramePr>
        <p:xfrm>
          <a:off x="1284288" y="3810000"/>
          <a:ext cx="3440112" cy="1447800"/>
        </p:xfrm>
        <a:graphic>
          <a:graphicData uri="http://schemas.openxmlformats.org/presentationml/2006/ole">
            <mc:AlternateContent xmlns:mc="http://schemas.openxmlformats.org/markup-compatibility/2006">
              <mc:Choice xmlns:v="urn:schemas-microsoft-com:vml" Requires="v">
                <p:oleObj spid="_x0000_s67858" name="Equation" r:id="rId5" imgW="1409700" imgH="736600" progId="Equation.3">
                  <p:embed/>
                </p:oleObj>
              </mc:Choice>
              <mc:Fallback>
                <p:oleObj name="Equation" r:id="rId5" imgW="1409700" imgH="736600" progId="Equation.3">
                  <p:embed/>
                  <p:pic>
                    <p:nvPicPr>
                      <p:cNvPr id="0" name="Object 1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4288" y="3810000"/>
                        <a:ext cx="3440112"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998" name="Rectangle 166">
            <a:extLst>
              <a:ext uri="{FF2B5EF4-FFF2-40B4-BE49-F238E27FC236}">
                <a16:creationId xmlns:a16="http://schemas.microsoft.com/office/drawing/2014/main" id="{DBC0B874-6E9F-4D7E-B9BD-62A56EFD7966}"/>
              </a:ext>
            </a:extLst>
          </p:cNvPr>
          <p:cNvSpPr>
            <a:spLocks noChangeArrowheads="1"/>
          </p:cNvSpPr>
          <p:nvPr/>
        </p:nvSpPr>
        <p:spPr bwMode="auto">
          <a:xfrm>
            <a:off x="609600" y="5181600"/>
            <a:ext cx="11430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解得</a:t>
            </a:r>
            <a:endParaRPr kumimoji="1" lang="zh-CN" altLang="en-US" sz="2400" b="1" i="0">
              <a:solidFill>
                <a:schemeClr val="accent2"/>
              </a:solidFill>
              <a:latin typeface="Times New Roman" panose="02020603050405020304" pitchFamily="18" charset="0"/>
            </a:endParaRPr>
          </a:p>
        </p:txBody>
      </p:sp>
      <p:graphicFrame>
        <p:nvGraphicFramePr>
          <p:cNvPr id="67594" name="Object 167">
            <a:extLst>
              <a:ext uri="{FF2B5EF4-FFF2-40B4-BE49-F238E27FC236}">
                <a16:creationId xmlns:a16="http://schemas.microsoft.com/office/drawing/2014/main" id="{E8B4D501-76D9-4C79-AB9C-3DD0C455587C}"/>
              </a:ext>
            </a:extLst>
          </p:cNvPr>
          <p:cNvGraphicFramePr>
            <a:graphicFrameLocks noChangeAspect="1"/>
          </p:cNvGraphicFramePr>
          <p:nvPr/>
        </p:nvGraphicFramePr>
        <p:xfrm>
          <a:off x="1284288" y="5638800"/>
          <a:ext cx="6616700" cy="990600"/>
        </p:xfrm>
        <a:graphic>
          <a:graphicData uri="http://schemas.openxmlformats.org/presentationml/2006/ole">
            <mc:AlternateContent xmlns:mc="http://schemas.openxmlformats.org/markup-compatibility/2006">
              <mc:Choice xmlns:v="urn:schemas-microsoft-com:vml" Requires="v">
                <p:oleObj spid="_x0000_s67859" name="Equation" r:id="rId7" imgW="2857500" imgH="482600" progId="Equation.3">
                  <p:embed/>
                </p:oleObj>
              </mc:Choice>
              <mc:Fallback>
                <p:oleObj name="Equation" r:id="rId7" imgW="2857500" imgH="482600" progId="Equation.3">
                  <p:embed/>
                  <p:pic>
                    <p:nvPicPr>
                      <p:cNvPr id="0" name="Object 1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4288" y="5638800"/>
                        <a:ext cx="66167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5" name="Oval 169">
            <a:extLst>
              <a:ext uri="{FF2B5EF4-FFF2-40B4-BE49-F238E27FC236}">
                <a16:creationId xmlns:a16="http://schemas.microsoft.com/office/drawing/2014/main" id="{03EA6F4F-F555-47F1-A277-A2A814DA5F55}"/>
              </a:ext>
            </a:extLst>
          </p:cNvPr>
          <p:cNvSpPr>
            <a:spLocks noChangeArrowheads="1"/>
          </p:cNvSpPr>
          <p:nvPr/>
        </p:nvSpPr>
        <p:spPr bwMode="auto">
          <a:xfrm>
            <a:off x="6400800" y="2895600"/>
            <a:ext cx="685800" cy="1219200"/>
          </a:xfrm>
          <a:prstGeom prst="ellipse">
            <a:avLst/>
          </a:prstGeom>
          <a:noFill/>
          <a:ln w="38100">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596" name="Line 170">
            <a:extLst>
              <a:ext uri="{FF2B5EF4-FFF2-40B4-BE49-F238E27FC236}">
                <a16:creationId xmlns:a16="http://schemas.microsoft.com/office/drawing/2014/main" id="{873D1C53-491A-4808-A4DE-D0389743D13B}"/>
              </a:ext>
            </a:extLst>
          </p:cNvPr>
          <p:cNvSpPr>
            <a:spLocks noChangeShapeType="1"/>
          </p:cNvSpPr>
          <p:nvPr/>
        </p:nvSpPr>
        <p:spPr bwMode="auto">
          <a:xfrm flipV="1">
            <a:off x="6400800" y="3276600"/>
            <a:ext cx="0" cy="228600"/>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7" name="Oval 171">
            <a:extLst>
              <a:ext uri="{FF2B5EF4-FFF2-40B4-BE49-F238E27FC236}">
                <a16:creationId xmlns:a16="http://schemas.microsoft.com/office/drawing/2014/main" id="{DB7B990E-A116-4702-BE5D-AD0E3571F242}"/>
              </a:ext>
            </a:extLst>
          </p:cNvPr>
          <p:cNvSpPr>
            <a:spLocks noChangeArrowheads="1"/>
          </p:cNvSpPr>
          <p:nvPr/>
        </p:nvSpPr>
        <p:spPr bwMode="auto">
          <a:xfrm>
            <a:off x="7620000" y="3124200"/>
            <a:ext cx="609600" cy="1143000"/>
          </a:xfrm>
          <a:prstGeom prst="ellipse">
            <a:avLst/>
          </a:prstGeom>
          <a:noFill/>
          <a:ln w="38100">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7598" name="Line 172">
            <a:extLst>
              <a:ext uri="{FF2B5EF4-FFF2-40B4-BE49-F238E27FC236}">
                <a16:creationId xmlns:a16="http://schemas.microsoft.com/office/drawing/2014/main" id="{7F052488-B46B-4B40-BB99-01F02E706C35}"/>
              </a:ext>
            </a:extLst>
          </p:cNvPr>
          <p:cNvSpPr>
            <a:spLocks noChangeShapeType="1"/>
          </p:cNvSpPr>
          <p:nvPr/>
        </p:nvSpPr>
        <p:spPr bwMode="auto">
          <a:xfrm>
            <a:off x="7620000" y="3429000"/>
            <a:ext cx="0" cy="228600"/>
          </a:xfrm>
          <a:prstGeom prst="line">
            <a:avLst/>
          </a:prstGeom>
          <a:noFill/>
          <a:ln w="38100">
            <a:solidFill>
              <a:srgbClr val="FF505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a:extLst>
              <a:ext uri="{FF2B5EF4-FFF2-40B4-BE49-F238E27FC236}">
                <a16:creationId xmlns:a16="http://schemas.microsoft.com/office/drawing/2014/main" id="{88A81660-1741-418E-BD02-EDDF776CD28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AE6310A-15DF-4333-9C0B-36C5732ED139}" type="slidenum">
              <a:rPr lang="en-US" altLang="zh-CN" sz="1400" smtClean="0"/>
              <a:pPr>
                <a:spcBef>
                  <a:spcPct val="0"/>
                </a:spcBef>
                <a:buFontTx/>
                <a:buNone/>
              </a:pPr>
              <a:t>66</a:t>
            </a:fld>
            <a:endParaRPr lang="en-US" altLang="zh-CN" sz="1400"/>
          </a:p>
        </p:txBody>
      </p:sp>
      <p:sp>
        <p:nvSpPr>
          <p:cNvPr id="249858" name="Rectangle 2">
            <a:extLst>
              <a:ext uri="{FF2B5EF4-FFF2-40B4-BE49-F238E27FC236}">
                <a16:creationId xmlns:a16="http://schemas.microsoft.com/office/drawing/2014/main" id="{B5198487-F38B-44E5-8FE5-5E47B2F6761A}"/>
              </a:ext>
            </a:extLst>
          </p:cNvPr>
          <p:cNvSpPr>
            <a:spLocks noChangeArrowheads="1"/>
          </p:cNvSpPr>
          <p:nvPr/>
        </p:nvSpPr>
        <p:spPr bwMode="auto">
          <a:xfrm>
            <a:off x="457200" y="381000"/>
            <a:ext cx="5486400" cy="968375"/>
          </a:xfrm>
          <a:prstGeom prst="rect">
            <a:avLst/>
          </a:prstGeom>
          <a:noFill/>
          <a:ln>
            <a:noFill/>
          </a:ln>
          <a:effectLst/>
        </p:spPr>
        <p:txBody>
          <a:bodyPr>
            <a:spAutoFit/>
          </a:bodyPr>
          <a:lstStyle/>
          <a:p>
            <a:pPr eaLnBrk="1" hangingPunct="1">
              <a:lnSpc>
                <a:spcPct val="120000"/>
              </a:lnSpc>
              <a:spcBef>
                <a:spcPct val="10000"/>
              </a:spcBef>
              <a:defRPr/>
            </a:pP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3-11]  </a:t>
            </a:r>
            <a:r>
              <a:rPr kumimoji="1" lang="zh-CN" altLang="en-US" sz="2400" b="1" i="0">
                <a:effectLst>
                  <a:outerShdw blurRad="38100" dist="38100" dir="2700000" algn="tl">
                    <a:srgbClr val="C0C0C0"/>
                  </a:outerShdw>
                </a:effectLst>
                <a:latin typeface="Times New Roman" panose="02020603050405020304" pitchFamily="18" charset="0"/>
              </a:rPr>
              <a:t>例</a:t>
            </a:r>
            <a:r>
              <a:rPr kumimoji="1" lang="en-US" altLang="zh-CN" sz="2400" b="1" i="0">
                <a:effectLst>
                  <a:outerShdw blurRad="38100" dist="38100" dir="2700000" algn="tl">
                    <a:srgbClr val="C0C0C0"/>
                  </a:outerShdw>
                </a:effectLst>
                <a:latin typeface="Times New Roman" panose="02020603050405020304" pitchFamily="18" charset="0"/>
              </a:rPr>
              <a:t>3-10</a:t>
            </a:r>
            <a:r>
              <a:rPr kumimoji="1" lang="zh-CN" altLang="en-US" sz="2400" b="1" i="0">
                <a:effectLst>
                  <a:outerShdw blurRad="38100" dist="38100" dir="2700000" algn="tl">
                    <a:srgbClr val="C0C0C0"/>
                  </a:outerShdw>
                </a:effectLst>
                <a:latin typeface="Times New Roman" panose="02020603050405020304" pitchFamily="18" charset="0"/>
              </a:rPr>
              <a:t>中元件参数不变，用戴维南定理求电流</a:t>
            </a: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3  </a:t>
            </a:r>
            <a:r>
              <a:rPr kumimoji="1" lang="zh-CN" altLang="en-US" sz="2400" b="1" i="0">
                <a:effectLst>
                  <a:outerShdw blurRad="38100" dist="38100" dir="2700000" algn="tl">
                    <a:srgbClr val="C0C0C0"/>
                  </a:outerShdw>
                </a:effectLst>
                <a:latin typeface="Times New Roman" panose="02020603050405020304" pitchFamily="18" charset="0"/>
              </a:rPr>
              <a:t>。</a:t>
            </a:r>
          </a:p>
        </p:txBody>
      </p:sp>
      <p:sp>
        <p:nvSpPr>
          <p:cNvPr id="249908" name="Rectangle 52">
            <a:extLst>
              <a:ext uri="{FF2B5EF4-FFF2-40B4-BE49-F238E27FC236}">
                <a16:creationId xmlns:a16="http://schemas.microsoft.com/office/drawing/2014/main" id="{DFC06914-F2A2-4A5B-9946-C917851A423D}"/>
              </a:ext>
            </a:extLst>
          </p:cNvPr>
          <p:cNvSpPr>
            <a:spLocks noChangeArrowheads="1"/>
          </p:cNvSpPr>
          <p:nvPr/>
        </p:nvSpPr>
        <p:spPr bwMode="auto">
          <a:xfrm>
            <a:off x="533400" y="1371600"/>
            <a:ext cx="4419600" cy="1406525"/>
          </a:xfrm>
          <a:prstGeom prst="rect">
            <a:avLst/>
          </a:prstGeom>
          <a:noFill/>
          <a:ln>
            <a:noFill/>
          </a:ln>
          <a:effectLst/>
        </p:spPr>
        <p:txBody>
          <a:bodyPr>
            <a:spAutoFit/>
          </a:bodyPr>
          <a:lstStyle/>
          <a:p>
            <a:pPr eaLnBrk="1" hangingPunct="1">
              <a:lnSpc>
                <a:spcPct val="120000"/>
              </a:lnSpc>
              <a:spcBef>
                <a:spcPct val="50000"/>
              </a:spcBef>
              <a:defRPr/>
            </a:pP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解：</a:t>
            </a:r>
            <a:r>
              <a:rPr kumimoji="1" lang="zh-CN" altLang="en-US" sz="2400" b="1" i="0">
                <a:effectLst>
                  <a:outerShdw blurRad="38100" dist="38100" dir="2700000" algn="tl">
                    <a:srgbClr val="C0C0C0"/>
                  </a:outerShdw>
                </a:effectLst>
                <a:latin typeface="Times New Roman" panose="02020603050405020304" pitchFamily="18" charset="0"/>
              </a:rPr>
              <a:t>去掉</a:t>
            </a:r>
            <a:r>
              <a:rPr lang="en-US" altLang="zh-CN" sz="2400" b="1">
                <a:latin typeface="Times New Roman" panose="02020603050405020304" pitchFamily="18" charset="0"/>
                <a:cs typeface="Times New Roman" panose="02020603050405020304" pitchFamily="18" charset="0"/>
              </a:rPr>
              <a:t>R </a:t>
            </a:r>
            <a:r>
              <a:rPr kumimoji="1" lang="zh-CN" altLang="en-US" sz="2400" b="1" i="0">
                <a:effectLst>
                  <a:outerShdw blurRad="38100" dist="38100" dir="2700000" algn="tl">
                    <a:srgbClr val="C0C0C0"/>
                  </a:outerShdw>
                </a:effectLst>
                <a:latin typeface="Times New Roman" panose="02020603050405020304" pitchFamily="18" charset="0"/>
              </a:rPr>
              <a:t>所在支路，画出其余部分电路，见图（</a:t>
            </a:r>
            <a:r>
              <a:rPr kumimoji="1" lang="en-US" altLang="zh-CN" sz="2400" b="1" i="0">
                <a:effectLst>
                  <a:outerShdw blurRad="38100" dist="38100" dir="2700000" algn="tl">
                    <a:srgbClr val="C0C0C0"/>
                  </a:outerShdw>
                </a:effectLst>
                <a:latin typeface="Times New Roman" panose="02020603050405020304" pitchFamily="18" charset="0"/>
              </a:rPr>
              <a:t>b</a:t>
            </a:r>
            <a:r>
              <a:rPr kumimoji="1" lang="zh-CN" altLang="en-US" sz="2400" b="1" i="0">
                <a:effectLst>
                  <a:outerShdw blurRad="38100" dist="38100" dir="2700000" algn="tl">
                    <a:srgbClr val="C0C0C0"/>
                  </a:outerShdw>
                </a:effectLst>
                <a:latin typeface="Times New Roman" panose="02020603050405020304" pitchFamily="18" charset="0"/>
              </a:rPr>
              <a:t>）其</a:t>
            </a:r>
            <a:r>
              <a:rPr kumimoji="1" lang="zh-CN" altLang="en-US" sz="2400" b="1" i="0">
                <a:solidFill>
                  <a:srgbClr val="FF5050"/>
                </a:solidFill>
                <a:effectLst>
                  <a:outerShdw blurRad="38100" dist="38100" dir="2700000" algn="tl">
                    <a:srgbClr val="C0C0C0"/>
                  </a:outerShdw>
                </a:effectLst>
                <a:latin typeface="Times New Roman" panose="02020603050405020304" pitchFamily="18" charset="0"/>
              </a:rPr>
              <a:t>开路电压</a:t>
            </a:r>
            <a:r>
              <a:rPr kumimoji="1" lang="zh-CN" altLang="en-US" sz="2400" b="1" i="0">
                <a:effectLst>
                  <a:outerShdw blurRad="38100" dist="38100" dir="2700000" algn="tl">
                    <a:srgbClr val="C0C0C0"/>
                  </a:outerShdw>
                </a:effectLst>
                <a:latin typeface="Times New Roman" panose="02020603050405020304" pitchFamily="18" charset="0"/>
              </a:rPr>
              <a:t>为</a:t>
            </a:r>
          </a:p>
        </p:txBody>
      </p:sp>
      <p:graphicFrame>
        <p:nvGraphicFramePr>
          <p:cNvPr id="68613" name="Object 53">
            <a:extLst>
              <a:ext uri="{FF2B5EF4-FFF2-40B4-BE49-F238E27FC236}">
                <a16:creationId xmlns:a16="http://schemas.microsoft.com/office/drawing/2014/main" id="{E6D62D1D-FF4B-4D88-BA4D-27F4D8488073}"/>
              </a:ext>
            </a:extLst>
          </p:cNvPr>
          <p:cNvGraphicFramePr>
            <a:graphicFrameLocks noChangeAspect="1"/>
          </p:cNvGraphicFramePr>
          <p:nvPr/>
        </p:nvGraphicFramePr>
        <p:xfrm>
          <a:off x="685800" y="2743200"/>
          <a:ext cx="5381625" cy="2506663"/>
        </p:xfrm>
        <a:graphic>
          <a:graphicData uri="http://schemas.openxmlformats.org/presentationml/2006/ole">
            <mc:AlternateContent xmlns:mc="http://schemas.openxmlformats.org/markup-compatibility/2006">
              <mc:Choice xmlns:v="urn:schemas-microsoft-com:vml" Requires="v">
                <p:oleObj spid="_x0000_s68752" name="Equation" r:id="rId3" imgW="2273300" imgH="1143000" progId="Equation.3">
                  <p:embed/>
                </p:oleObj>
              </mc:Choice>
              <mc:Fallback>
                <p:oleObj name="Equation" r:id="rId3" imgW="2273300" imgH="1143000" progId="Equation.3">
                  <p:embed/>
                  <p:pic>
                    <p:nvPicPr>
                      <p:cNvPr id="0"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743200"/>
                        <a:ext cx="5381625" cy="2506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8614" name="Group 62">
            <a:extLst>
              <a:ext uri="{FF2B5EF4-FFF2-40B4-BE49-F238E27FC236}">
                <a16:creationId xmlns:a16="http://schemas.microsoft.com/office/drawing/2014/main" id="{6D679AC9-F4EB-4006-8B10-460451567AA2}"/>
              </a:ext>
            </a:extLst>
          </p:cNvPr>
          <p:cNvGrpSpPr>
            <a:grpSpLocks/>
          </p:cNvGrpSpPr>
          <p:nvPr/>
        </p:nvGrpSpPr>
        <p:grpSpPr bwMode="auto">
          <a:xfrm>
            <a:off x="5638800" y="533400"/>
            <a:ext cx="3200400" cy="2667000"/>
            <a:chOff x="3456" y="1392"/>
            <a:chExt cx="2016" cy="1680"/>
          </a:xfrm>
        </p:grpSpPr>
        <p:grpSp>
          <p:nvGrpSpPr>
            <p:cNvPr id="68639" name="Group 5">
              <a:extLst>
                <a:ext uri="{FF2B5EF4-FFF2-40B4-BE49-F238E27FC236}">
                  <a16:creationId xmlns:a16="http://schemas.microsoft.com/office/drawing/2014/main" id="{62091781-520E-4034-A156-8C37587B29BB}"/>
                </a:ext>
              </a:extLst>
            </p:cNvPr>
            <p:cNvGrpSpPr>
              <a:grpSpLocks/>
            </p:cNvGrpSpPr>
            <p:nvPr/>
          </p:nvGrpSpPr>
          <p:grpSpPr bwMode="auto">
            <a:xfrm>
              <a:off x="4405" y="1790"/>
              <a:ext cx="161" cy="660"/>
              <a:chOff x="2091" y="573"/>
              <a:chExt cx="220" cy="907"/>
            </a:xfrm>
          </p:grpSpPr>
          <p:sp>
            <p:nvSpPr>
              <p:cNvPr id="68677" name="Line 6">
                <a:extLst>
                  <a:ext uri="{FF2B5EF4-FFF2-40B4-BE49-F238E27FC236}">
                    <a16:creationId xmlns:a16="http://schemas.microsoft.com/office/drawing/2014/main" id="{D803CCE3-5953-4193-B205-2BD0EF732ACD}"/>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8" name="Oval 7">
                <a:extLst>
                  <a:ext uri="{FF2B5EF4-FFF2-40B4-BE49-F238E27FC236}">
                    <a16:creationId xmlns:a16="http://schemas.microsoft.com/office/drawing/2014/main" id="{624C3B63-1E57-4D0E-8FFB-315217065DE3}"/>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79" name="Oval 8">
                <a:extLst>
                  <a:ext uri="{FF2B5EF4-FFF2-40B4-BE49-F238E27FC236}">
                    <a16:creationId xmlns:a16="http://schemas.microsoft.com/office/drawing/2014/main" id="{1393BF20-8A5F-429C-AFD1-2A36BFA46106}"/>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80" name="Oval 9">
                <a:extLst>
                  <a:ext uri="{FF2B5EF4-FFF2-40B4-BE49-F238E27FC236}">
                    <a16:creationId xmlns:a16="http://schemas.microsoft.com/office/drawing/2014/main" id="{5B0A63DD-4A6D-42F3-9F45-908ACA82DAB0}"/>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81" name="Rectangle 10">
                <a:extLst>
                  <a:ext uri="{FF2B5EF4-FFF2-40B4-BE49-F238E27FC236}">
                    <a16:creationId xmlns:a16="http://schemas.microsoft.com/office/drawing/2014/main" id="{1AD60346-A537-4CA1-9F2F-B12D57F54BF5}"/>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68640" name="Group 12">
              <a:extLst>
                <a:ext uri="{FF2B5EF4-FFF2-40B4-BE49-F238E27FC236}">
                  <a16:creationId xmlns:a16="http://schemas.microsoft.com/office/drawing/2014/main" id="{3D7AC1BF-FDB0-44E2-A611-AE88FF041A5D}"/>
                </a:ext>
              </a:extLst>
            </p:cNvPr>
            <p:cNvGrpSpPr>
              <a:grpSpLocks/>
            </p:cNvGrpSpPr>
            <p:nvPr/>
          </p:nvGrpSpPr>
          <p:grpSpPr bwMode="auto">
            <a:xfrm>
              <a:off x="3648" y="2271"/>
              <a:ext cx="331" cy="795"/>
              <a:chOff x="4417" y="567"/>
              <a:chExt cx="693" cy="1650"/>
            </a:xfrm>
          </p:grpSpPr>
          <p:grpSp>
            <p:nvGrpSpPr>
              <p:cNvPr id="68670" name="Group 13">
                <a:extLst>
                  <a:ext uri="{FF2B5EF4-FFF2-40B4-BE49-F238E27FC236}">
                    <a16:creationId xmlns:a16="http://schemas.microsoft.com/office/drawing/2014/main" id="{AEB82FFB-A22B-4579-A6F6-6766CF9094D3}"/>
                  </a:ext>
                </a:extLst>
              </p:cNvPr>
              <p:cNvGrpSpPr>
                <a:grpSpLocks/>
              </p:cNvGrpSpPr>
              <p:nvPr/>
            </p:nvGrpSpPr>
            <p:grpSpPr bwMode="auto">
              <a:xfrm>
                <a:off x="4417" y="567"/>
                <a:ext cx="550" cy="1650"/>
                <a:chOff x="4417" y="567"/>
                <a:chExt cx="550" cy="1650"/>
              </a:xfrm>
            </p:grpSpPr>
            <p:sp>
              <p:nvSpPr>
                <p:cNvPr id="68675" name="Oval 14">
                  <a:extLst>
                    <a:ext uri="{FF2B5EF4-FFF2-40B4-BE49-F238E27FC236}">
                      <a16:creationId xmlns:a16="http://schemas.microsoft.com/office/drawing/2014/main" id="{92B386CD-093E-453A-A19E-8FF732AC1B52}"/>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76" name="Line 15">
                  <a:extLst>
                    <a:ext uri="{FF2B5EF4-FFF2-40B4-BE49-F238E27FC236}">
                      <a16:creationId xmlns:a16="http://schemas.microsoft.com/office/drawing/2014/main" id="{AEBF01A5-9D37-4983-97E8-6A5603938D95}"/>
                    </a:ext>
                  </a:extLst>
                </p:cNvPr>
                <p:cNvSpPr>
                  <a:spLocks noChangeShapeType="1"/>
                </p:cNvSpPr>
                <p:nvPr/>
              </p:nvSpPr>
              <p:spPr bwMode="auto">
                <a:xfrm>
                  <a:off x="4692" y="567"/>
                  <a:ext cx="0" cy="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8671" name="Group 16">
                <a:extLst>
                  <a:ext uri="{FF2B5EF4-FFF2-40B4-BE49-F238E27FC236}">
                    <a16:creationId xmlns:a16="http://schemas.microsoft.com/office/drawing/2014/main" id="{8465B0ED-0BE0-4651-BCFA-96A67529966B}"/>
                  </a:ext>
                </a:extLst>
              </p:cNvPr>
              <p:cNvGrpSpPr>
                <a:grpSpLocks/>
              </p:cNvGrpSpPr>
              <p:nvPr/>
            </p:nvGrpSpPr>
            <p:grpSpPr bwMode="auto">
              <a:xfrm>
                <a:off x="4956" y="853"/>
                <a:ext cx="154" cy="979"/>
                <a:chOff x="4956" y="853"/>
                <a:chExt cx="154" cy="979"/>
              </a:xfrm>
            </p:grpSpPr>
            <p:sp>
              <p:nvSpPr>
                <p:cNvPr id="68672" name="Line 17">
                  <a:extLst>
                    <a:ext uri="{FF2B5EF4-FFF2-40B4-BE49-F238E27FC236}">
                      <a16:creationId xmlns:a16="http://schemas.microsoft.com/office/drawing/2014/main" id="{E9B767AA-76E1-4A16-B67D-7B78661D690B}"/>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3" name="Line 18">
                  <a:extLst>
                    <a:ext uri="{FF2B5EF4-FFF2-40B4-BE49-F238E27FC236}">
                      <a16:creationId xmlns:a16="http://schemas.microsoft.com/office/drawing/2014/main" id="{27F3FB56-17E2-4FBA-AEA7-6167FAAECBD2}"/>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4" name="Line 19">
                  <a:extLst>
                    <a:ext uri="{FF2B5EF4-FFF2-40B4-BE49-F238E27FC236}">
                      <a16:creationId xmlns:a16="http://schemas.microsoft.com/office/drawing/2014/main" id="{F0E73D88-4F7B-4C72-9FA3-55A8BF104525}"/>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8641" name="Line 23">
              <a:extLst>
                <a:ext uri="{FF2B5EF4-FFF2-40B4-BE49-F238E27FC236}">
                  <a16:creationId xmlns:a16="http://schemas.microsoft.com/office/drawing/2014/main" id="{92506035-105D-4C5E-BDAE-EB432FAB5EEA}"/>
                </a:ext>
              </a:extLst>
            </p:cNvPr>
            <p:cNvSpPr>
              <a:spLocks noChangeShapeType="1"/>
            </p:cNvSpPr>
            <p:nvPr/>
          </p:nvSpPr>
          <p:spPr bwMode="auto">
            <a:xfrm flipV="1">
              <a:off x="3790" y="1689"/>
              <a:ext cx="1455" cy="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642" name="Line 24">
              <a:extLst>
                <a:ext uri="{FF2B5EF4-FFF2-40B4-BE49-F238E27FC236}">
                  <a16:creationId xmlns:a16="http://schemas.microsoft.com/office/drawing/2014/main" id="{F4B693F5-7DC6-484B-AC12-3EB641D8C9E1}"/>
                </a:ext>
              </a:extLst>
            </p:cNvPr>
            <p:cNvSpPr>
              <a:spLocks noChangeShapeType="1"/>
            </p:cNvSpPr>
            <p:nvPr/>
          </p:nvSpPr>
          <p:spPr bwMode="auto">
            <a:xfrm>
              <a:off x="3790" y="3052"/>
              <a:ext cx="1464" cy="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643" name="Line 25">
              <a:extLst>
                <a:ext uri="{FF2B5EF4-FFF2-40B4-BE49-F238E27FC236}">
                  <a16:creationId xmlns:a16="http://schemas.microsoft.com/office/drawing/2014/main" id="{A7E13559-6789-44E8-B916-0314DE637055}"/>
                </a:ext>
              </a:extLst>
            </p:cNvPr>
            <p:cNvSpPr>
              <a:spLocks noChangeShapeType="1"/>
            </p:cNvSpPr>
            <p:nvPr/>
          </p:nvSpPr>
          <p:spPr bwMode="auto">
            <a:xfrm rot="-5400000">
              <a:off x="4027" y="1627"/>
              <a:ext cx="0" cy="12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644" name="Line 26">
              <a:extLst>
                <a:ext uri="{FF2B5EF4-FFF2-40B4-BE49-F238E27FC236}">
                  <a16:creationId xmlns:a16="http://schemas.microsoft.com/office/drawing/2014/main" id="{67A49067-258E-4C73-AC80-81185532DF84}"/>
                </a:ext>
              </a:extLst>
            </p:cNvPr>
            <p:cNvSpPr>
              <a:spLocks noChangeShapeType="1"/>
            </p:cNvSpPr>
            <p:nvPr/>
          </p:nvSpPr>
          <p:spPr bwMode="auto">
            <a:xfrm rot="-5400000">
              <a:off x="4960" y="1627"/>
              <a:ext cx="0" cy="12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645" name="Line 27">
              <a:extLst>
                <a:ext uri="{FF2B5EF4-FFF2-40B4-BE49-F238E27FC236}">
                  <a16:creationId xmlns:a16="http://schemas.microsoft.com/office/drawing/2014/main" id="{CFDD04D4-E630-4DA8-A52E-62479BD6F1AF}"/>
                </a:ext>
              </a:extLst>
            </p:cNvPr>
            <p:cNvSpPr>
              <a:spLocks noChangeShapeType="1"/>
            </p:cNvSpPr>
            <p:nvPr/>
          </p:nvSpPr>
          <p:spPr bwMode="auto">
            <a:xfrm flipV="1">
              <a:off x="4497" y="1781"/>
              <a:ext cx="0" cy="12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8646" name="Group 28">
              <a:extLst>
                <a:ext uri="{FF2B5EF4-FFF2-40B4-BE49-F238E27FC236}">
                  <a16:creationId xmlns:a16="http://schemas.microsoft.com/office/drawing/2014/main" id="{EB1796BC-E2AF-4947-9F1B-5D85C934FF8E}"/>
                </a:ext>
              </a:extLst>
            </p:cNvPr>
            <p:cNvGrpSpPr>
              <a:grpSpLocks/>
            </p:cNvGrpSpPr>
            <p:nvPr/>
          </p:nvGrpSpPr>
          <p:grpSpPr bwMode="auto">
            <a:xfrm>
              <a:off x="4368" y="2261"/>
              <a:ext cx="332" cy="795"/>
              <a:chOff x="4417" y="567"/>
              <a:chExt cx="693" cy="1650"/>
            </a:xfrm>
          </p:grpSpPr>
          <p:grpSp>
            <p:nvGrpSpPr>
              <p:cNvPr id="68663" name="Group 29">
                <a:extLst>
                  <a:ext uri="{FF2B5EF4-FFF2-40B4-BE49-F238E27FC236}">
                    <a16:creationId xmlns:a16="http://schemas.microsoft.com/office/drawing/2014/main" id="{8646AE87-9487-4772-BF91-EBACF804E21A}"/>
                  </a:ext>
                </a:extLst>
              </p:cNvPr>
              <p:cNvGrpSpPr>
                <a:grpSpLocks/>
              </p:cNvGrpSpPr>
              <p:nvPr/>
            </p:nvGrpSpPr>
            <p:grpSpPr bwMode="auto">
              <a:xfrm>
                <a:off x="4417" y="567"/>
                <a:ext cx="550" cy="1650"/>
                <a:chOff x="4417" y="567"/>
                <a:chExt cx="550" cy="1650"/>
              </a:xfrm>
            </p:grpSpPr>
            <p:sp>
              <p:nvSpPr>
                <p:cNvPr id="68668" name="Oval 30">
                  <a:extLst>
                    <a:ext uri="{FF2B5EF4-FFF2-40B4-BE49-F238E27FC236}">
                      <a16:creationId xmlns:a16="http://schemas.microsoft.com/office/drawing/2014/main" id="{956EA30E-77E7-47AD-A738-9986B4B04654}"/>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69" name="Line 31">
                  <a:extLst>
                    <a:ext uri="{FF2B5EF4-FFF2-40B4-BE49-F238E27FC236}">
                      <a16:creationId xmlns:a16="http://schemas.microsoft.com/office/drawing/2014/main" id="{5201801B-5BA3-461A-B02B-822840C999F7}"/>
                    </a:ext>
                  </a:extLst>
                </p:cNvPr>
                <p:cNvSpPr>
                  <a:spLocks noChangeShapeType="1"/>
                </p:cNvSpPr>
                <p:nvPr/>
              </p:nvSpPr>
              <p:spPr bwMode="auto">
                <a:xfrm>
                  <a:off x="4692" y="567"/>
                  <a:ext cx="0" cy="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8664" name="Group 32">
                <a:extLst>
                  <a:ext uri="{FF2B5EF4-FFF2-40B4-BE49-F238E27FC236}">
                    <a16:creationId xmlns:a16="http://schemas.microsoft.com/office/drawing/2014/main" id="{ECDB18AA-F087-4692-8293-A33DBC03781D}"/>
                  </a:ext>
                </a:extLst>
              </p:cNvPr>
              <p:cNvGrpSpPr>
                <a:grpSpLocks/>
              </p:cNvGrpSpPr>
              <p:nvPr/>
            </p:nvGrpSpPr>
            <p:grpSpPr bwMode="auto">
              <a:xfrm>
                <a:off x="4956" y="853"/>
                <a:ext cx="154" cy="979"/>
                <a:chOff x="4956" y="853"/>
                <a:chExt cx="154" cy="979"/>
              </a:xfrm>
            </p:grpSpPr>
            <p:sp>
              <p:nvSpPr>
                <p:cNvPr id="68665" name="Line 33">
                  <a:extLst>
                    <a:ext uri="{FF2B5EF4-FFF2-40B4-BE49-F238E27FC236}">
                      <a16:creationId xmlns:a16="http://schemas.microsoft.com/office/drawing/2014/main" id="{BCFA5A07-4347-4A26-9F5F-10F27840F9CA}"/>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6" name="Line 34">
                  <a:extLst>
                    <a:ext uri="{FF2B5EF4-FFF2-40B4-BE49-F238E27FC236}">
                      <a16:creationId xmlns:a16="http://schemas.microsoft.com/office/drawing/2014/main" id="{0173EBBB-8D43-45AA-BC4A-68CC272F1E66}"/>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7" name="Line 35">
                  <a:extLst>
                    <a:ext uri="{FF2B5EF4-FFF2-40B4-BE49-F238E27FC236}">
                      <a16:creationId xmlns:a16="http://schemas.microsoft.com/office/drawing/2014/main" id="{5C6243E3-20ED-4529-AD54-A1DA0FF36774}"/>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8647" name="Group 36">
              <a:extLst>
                <a:ext uri="{FF2B5EF4-FFF2-40B4-BE49-F238E27FC236}">
                  <a16:creationId xmlns:a16="http://schemas.microsoft.com/office/drawing/2014/main" id="{CA5FFB85-87E3-46EF-8238-C0979C1DCFD7}"/>
                </a:ext>
              </a:extLst>
            </p:cNvPr>
            <p:cNvGrpSpPr>
              <a:grpSpLocks/>
            </p:cNvGrpSpPr>
            <p:nvPr/>
          </p:nvGrpSpPr>
          <p:grpSpPr bwMode="auto">
            <a:xfrm>
              <a:off x="3685" y="1821"/>
              <a:ext cx="161" cy="660"/>
              <a:chOff x="2091" y="573"/>
              <a:chExt cx="220" cy="907"/>
            </a:xfrm>
          </p:grpSpPr>
          <p:sp>
            <p:nvSpPr>
              <p:cNvPr id="68658" name="Line 37">
                <a:extLst>
                  <a:ext uri="{FF2B5EF4-FFF2-40B4-BE49-F238E27FC236}">
                    <a16:creationId xmlns:a16="http://schemas.microsoft.com/office/drawing/2014/main" id="{AE2737B9-D4CE-45BF-9892-05DAF81FAE5E}"/>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9" name="Oval 38">
                <a:extLst>
                  <a:ext uri="{FF2B5EF4-FFF2-40B4-BE49-F238E27FC236}">
                    <a16:creationId xmlns:a16="http://schemas.microsoft.com/office/drawing/2014/main" id="{C91A8375-90DB-4894-98EB-D5F5BB3DEFB2}"/>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60" name="Oval 39">
                <a:extLst>
                  <a:ext uri="{FF2B5EF4-FFF2-40B4-BE49-F238E27FC236}">
                    <a16:creationId xmlns:a16="http://schemas.microsoft.com/office/drawing/2014/main" id="{0BBDD226-C3C2-4A8A-92E8-7EF70659165F}"/>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61" name="Oval 40">
                <a:extLst>
                  <a:ext uri="{FF2B5EF4-FFF2-40B4-BE49-F238E27FC236}">
                    <a16:creationId xmlns:a16="http://schemas.microsoft.com/office/drawing/2014/main" id="{A24D4A25-71D6-401D-896B-CFF915F6A30E}"/>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62" name="Rectangle 41">
                <a:extLst>
                  <a:ext uri="{FF2B5EF4-FFF2-40B4-BE49-F238E27FC236}">
                    <a16:creationId xmlns:a16="http://schemas.microsoft.com/office/drawing/2014/main" id="{E324C1FC-39E9-4E7B-8648-02BF06C83A29}"/>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8648" name="Line 42">
              <a:extLst>
                <a:ext uri="{FF2B5EF4-FFF2-40B4-BE49-F238E27FC236}">
                  <a16:creationId xmlns:a16="http://schemas.microsoft.com/office/drawing/2014/main" id="{24A6B85D-BE76-4703-ABF5-0CAA5DFE8B5D}"/>
                </a:ext>
              </a:extLst>
            </p:cNvPr>
            <p:cNvSpPr>
              <a:spLocks noChangeShapeType="1"/>
            </p:cNvSpPr>
            <p:nvPr/>
          </p:nvSpPr>
          <p:spPr bwMode="auto">
            <a:xfrm>
              <a:off x="4497" y="1684"/>
              <a:ext cx="0" cy="14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649" name="Line 43">
              <a:extLst>
                <a:ext uri="{FF2B5EF4-FFF2-40B4-BE49-F238E27FC236}">
                  <a16:creationId xmlns:a16="http://schemas.microsoft.com/office/drawing/2014/main" id="{3BD9D18B-C56D-469D-AA65-CBE3E9EB9E47}"/>
                </a:ext>
              </a:extLst>
            </p:cNvPr>
            <p:cNvSpPr>
              <a:spLocks noChangeShapeType="1"/>
            </p:cNvSpPr>
            <p:nvPr/>
          </p:nvSpPr>
          <p:spPr bwMode="auto">
            <a:xfrm>
              <a:off x="3780" y="1680"/>
              <a:ext cx="0" cy="17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650" name="Text Box 46">
              <a:extLst>
                <a:ext uri="{FF2B5EF4-FFF2-40B4-BE49-F238E27FC236}">
                  <a16:creationId xmlns:a16="http://schemas.microsoft.com/office/drawing/2014/main" id="{2794FCD9-9CC8-42DC-9346-76E4B25DA7EF}"/>
                </a:ext>
              </a:extLst>
            </p:cNvPr>
            <p:cNvSpPr txBox="1">
              <a:spLocks noChangeArrowheads="1"/>
            </p:cNvSpPr>
            <p:nvPr/>
          </p:nvSpPr>
          <p:spPr bwMode="auto">
            <a:xfrm>
              <a:off x="4944" y="139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 </a:t>
              </a:r>
              <a:r>
                <a:rPr lang="en-US" altLang="zh-CN" sz="2400" b="1" i="0" baseline="-25000">
                  <a:latin typeface="Times New Roman" panose="02020603050405020304" pitchFamily="18" charset="0"/>
                  <a:cs typeface="Times New Roman" panose="02020603050405020304" pitchFamily="18" charset="0"/>
                </a:rPr>
                <a:t>3</a:t>
              </a:r>
              <a:endParaRPr lang="en-US" altLang="zh-CN" sz="2400" b="1">
                <a:latin typeface="Times New Roman" panose="02020603050405020304" pitchFamily="18" charset="0"/>
                <a:cs typeface="Times New Roman" panose="02020603050405020304" pitchFamily="18" charset="0"/>
              </a:endParaRPr>
            </a:p>
          </p:txBody>
        </p:sp>
        <p:sp>
          <p:nvSpPr>
            <p:cNvPr id="249904" name="Text Box 48">
              <a:extLst>
                <a:ext uri="{FF2B5EF4-FFF2-40B4-BE49-F238E27FC236}">
                  <a16:creationId xmlns:a16="http://schemas.microsoft.com/office/drawing/2014/main" id="{F0A09BCA-02D0-4980-923A-9B1210C500FD}"/>
                </a:ext>
              </a:extLst>
            </p:cNvPr>
            <p:cNvSpPr txBox="1">
              <a:spLocks noChangeArrowheads="1"/>
            </p:cNvSpPr>
            <p:nvPr/>
          </p:nvSpPr>
          <p:spPr bwMode="auto">
            <a:xfrm>
              <a:off x="4176" y="1920"/>
              <a:ext cx="384" cy="288"/>
            </a:xfrm>
            <a:prstGeom prst="rect">
              <a:avLst/>
            </a:prstGeom>
            <a:noFill/>
            <a:ln>
              <a:noFill/>
            </a:ln>
            <a:effectLst/>
          </p:spPr>
          <p:txBody>
            <a:bodyPr>
              <a:spAutoFit/>
            </a:bodyPr>
            <a:lstStyle/>
            <a:p>
              <a:pPr eaLnBrk="1" hangingPunct="1">
                <a:spcBef>
                  <a:spcPct val="50000"/>
                </a:spcBef>
                <a:defRPr/>
              </a:pPr>
              <a:r>
                <a:rPr kumimoji="1" lang="en-US" altLang="zh-CN" sz="2400" b="1">
                  <a:effectLst>
                    <a:outerShdw blurRad="38100" dist="38100" dir="2700000" algn="tl">
                      <a:srgbClr val="C0C0C0"/>
                    </a:outerShdw>
                  </a:effectLst>
                  <a:latin typeface="Times New Roman" panose="02020603050405020304" pitchFamily="18" charset="0"/>
                </a:rPr>
                <a:t>L</a:t>
              </a:r>
              <a:r>
                <a:rPr kumimoji="1" lang="en-US" altLang="zh-CN" sz="2400" b="1" i="0" baseline="-25000">
                  <a:effectLst>
                    <a:outerShdw blurRad="38100" dist="38100" dir="2700000" algn="tl">
                      <a:srgbClr val="C0C0C0"/>
                    </a:outerShdw>
                  </a:effectLst>
                  <a:latin typeface="Times New Roman" panose="02020603050405020304" pitchFamily="18" charset="0"/>
                </a:rPr>
                <a:t>2</a:t>
              </a:r>
              <a:r>
                <a:rPr kumimoji="1" lang="en-US" altLang="zh-CN" sz="2400" b="1" i="0">
                  <a:effectLst>
                    <a:outerShdw blurRad="38100" dist="38100" dir="2700000" algn="tl">
                      <a:srgbClr val="C0C0C0"/>
                    </a:outerShdw>
                  </a:effectLst>
                  <a:latin typeface="Times New Roman" panose="02020603050405020304" pitchFamily="18" charset="0"/>
                </a:rPr>
                <a:t> </a:t>
              </a:r>
              <a:endPar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49905" name="Text Box 49">
              <a:extLst>
                <a:ext uri="{FF2B5EF4-FFF2-40B4-BE49-F238E27FC236}">
                  <a16:creationId xmlns:a16="http://schemas.microsoft.com/office/drawing/2014/main" id="{F4F8B6A7-063C-45BD-9131-9829570DDC36}"/>
                </a:ext>
              </a:extLst>
            </p:cNvPr>
            <p:cNvSpPr txBox="1">
              <a:spLocks noChangeArrowheads="1"/>
            </p:cNvSpPr>
            <p:nvPr/>
          </p:nvSpPr>
          <p:spPr bwMode="auto">
            <a:xfrm>
              <a:off x="3456" y="1968"/>
              <a:ext cx="432" cy="288"/>
            </a:xfrm>
            <a:prstGeom prst="rect">
              <a:avLst/>
            </a:prstGeom>
            <a:noFill/>
            <a:ln>
              <a:noFill/>
            </a:ln>
            <a:effectLst/>
          </p:spPr>
          <p:txBody>
            <a:bodyPr>
              <a:spAutoFit/>
            </a:bodyPr>
            <a:lstStyle/>
            <a:p>
              <a:pPr eaLnBrk="1" hangingPunct="1">
                <a:spcBef>
                  <a:spcPct val="50000"/>
                </a:spcBef>
                <a:defRPr/>
              </a:pPr>
              <a:r>
                <a:rPr kumimoji="1" lang="en-US" altLang="zh-CN" sz="2400" b="1">
                  <a:effectLst>
                    <a:outerShdw blurRad="38100" dist="38100" dir="2700000" algn="tl">
                      <a:srgbClr val="C0C0C0"/>
                    </a:outerShdw>
                  </a:effectLst>
                  <a:latin typeface="Times New Roman" panose="02020603050405020304" pitchFamily="18" charset="0"/>
                </a:rPr>
                <a:t>L</a:t>
              </a:r>
              <a:r>
                <a:rPr kumimoji="1" lang="en-US" altLang="zh-CN" sz="2400" b="1" i="0" baseline="-25000">
                  <a:effectLst>
                    <a:outerShdw blurRad="38100" dist="38100" dir="2700000" algn="tl">
                      <a:srgbClr val="C0C0C0"/>
                    </a:outerShdw>
                  </a:effectLst>
                  <a:latin typeface="Times New Roman" panose="02020603050405020304" pitchFamily="18" charset="0"/>
                </a:rPr>
                <a:t>1</a:t>
              </a:r>
              <a:r>
                <a:rPr kumimoji="1" lang="en-US" altLang="zh-CN" sz="2400" b="1" i="0">
                  <a:effectLst>
                    <a:outerShdw blurRad="38100" dist="38100" dir="2700000" algn="tl">
                      <a:srgbClr val="C0C0C0"/>
                    </a:outerShdw>
                  </a:effectLst>
                  <a:latin typeface="Times New Roman" panose="02020603050405020304" pitchFamily="18" charset="0"/>
                </a:rPr>
                <a:t> </a:t>
              </a:r>
              <a:endPar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8653" name="Text Box 50">
              <a:extLst>
                <a:ext uri="{FF2B5EF4-FFF2-40B4-BE49-F238E27FC236}">
                  <a16:creationId xmlns:a16="http://schemas.microsoft.com/office/drawing/2014/main" id="{CC0F0FBC-0288-464B-A565-D9B2A2FEFC73}"/>
                </a:ext>
              </a:extLst>
            </p:cNvPr>
            <p:cNvSpPr txBox="1">
              <a:spLocks noChangeArrowheads="1"/>
            </p:cNvSpPr>
            <p:nvPr/>
          </p:nvSpPr>
          <p:spPr bwMode="auto">
            <a:xfrm>
              <a:off x="4608" y="249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p:sp>
          <p:nvSpPr>
            <p:cNvPr id="68654" name="Text Box 51">
              <a:extLst>
                <a:ext uri="{FF2B5EF4-FFF2-40B4-BE49-F238E27FC236}">
                  <a16:creationId xmlns:a16="http://schemas.microsoft.com/office/drawing/2014/main" id="{73888855-3081-47B1-BC17-F8B76C1998AD}"/>
                </a:ext>
              </a:extLst>
            </p:cNvPr>
            <p:cNvSpPr txBox="1">
              <a:spLocks noChangeArrowheads="1"/>
            </p:cNvSpPr>
            <p:nvPr/>
          </p:nvSpPr>
          <p:spPr bwMode="auto">
            <a:xfrm>
              <a:off x="3888" y="249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sp>
          <p:nvSpPr>
            <p:cNvPr id="68655" name="Text Box 59">
              <a:extLst>
                <a:ext uri="{FF2B5EF4-FFF2-40B4-BE49-F238E27FC236}">
                  <a16:creationId xmlns:a16="http://schemas.microsoft.com/office/drawing/2014/main" id="{BBFA9DAD-2689-42EB-B3D9-D662C734D26C}"/>
                </a:ext>
              </a:extLst>
            </p:cNvPr>
            <p:cNvSpPr txBox="1">
              <a:spLocks noChangeArrowheads="1"/>
            </p:cNvSpPr>
            <p:nvPr/>
          </p:nvSpPr>
          <p:spPr bwMode="auto">
            <a:xfrm>
              <a:off x="4992" y="220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cs typeface="Times New Roman" panose="02020603050405020304" pitchFamily="18" charset="0"/>
                </a:rPr>
                <a:t>OC</a:t>
              </a:r>
            </a:p>
          </p:txBody>
        </p:sp>
        <p:sp>
          <p:nvSpPr>
            <p:cNvPr id="68656" name="Text Box 60">
              <a:extLst>
                <a:ext uri="{FF2B5EF4-FFF2-40B4-BE49-F238E27FC236}">
                  <a16:creationId xmlns:a16="http://schemas.microsoft.com/office/drawing/2014/main" id="{F74E12EF-5F3A-4419-8FBA-0DB7C5F6DE74}"/>
                </a:ext>
              </a:extLst>
            </p:cNvPr>
            <p:cNvSpPr txBox="1">
              <a:spLocks noChangeArrowheads="1"/>
            </p:cNvSpPr>
            <p:nvPr/>
          </p:nvSpPr>
          <p:spPr bwMode="auto">
            <a:xfrm>
              <a:off x="5040" y="1728"/>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a:t>
              </a:r>
              <a:endParaRPr lang="en-US" altLang="zh-CN" sz="2800" b="1" i="0"/>
            </a:p>
          </p:txBody>
        </p:sp>
        <p:sp>
          <p:nvSpPr>
            <p:cNvPr id="68657" name="Text Box 61">
              <a:extLst>
                <a:ext uri="{FF2B5EF4-FFF2-40B4-BE49-F238E27FC236}">
                  <a16:creationId xmlns:a16="http://schemas.microsoft.com/office/drawing/2014/main" id="{57EDCD9C-2517-454C-B2C1-AAAB7866AAB7}"/>
                </a:ext>
              </a:extLst>
            </p:cNvPr>
            <p:cNvSpPr txBox="1">
              <a:spLocks noChangeArrowheads="1"/>
            </p:cNvSpPr>
            <p:nvPr/>
          </p:nvSpPr>
          <p:spPr bwMode="auto">
            <a:xfrm>
              <a:off x="4992" y="2745"/>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a:t>
              </a:r>
            </a:p>
          </p:txBody>
        </p:sp>
      </p:grpSp>
      <p:sp>
        <p:nvSpPr>
          <p:cNvPr id="249919" name="Rectangle 63">
            <a:extLst>
              <a:ext uri="{FF2B5EF4-FFF2-40B4-BE49-F238E27FC236}">
                <a16:creationId xmlns:a16="http://schemas.microsoft.com/office/drawing/2014/main" id="{1E865EF7-5B5F-464F-BD5F-934F1E3F88C6}"/>
              </a:ext>
            </a:extLst>
          </p:cNvPr>
          <p:cNvSpPr>
            <a:spLocks noChangeArrowheads="1"/>
          </p:cNvSpPr>
          <p:nvPr/>
        </p:nvSpPr>
        <p:spPr bwMode="auto">
          <a:xfrm>
            <a:off x="533400" y="5410200"/>
            <a:ext cx="39624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其</a:t>
            </a:r>
            <a:r>
              <a:rPr kumimoji="1" lang="zh-CN" altLang="en-US" sz="2400" b="1" i="0">
                <a:solidFill>
                  <a:srgbClr val="FF5050"/>
                </a:solidFill>
                <a:effectLst>
                  <a:outerShdw blurRad="38100" dist="38100" dir="2700000" algn="tl">
                    <a:srgbClr val="C0C0C0"/>
                  </a:outerShdw>
                </a:effectLst>
                <a:latin typeface="Times New Roman" panose="02020603050405020304" pitchFamily="18" charset="0"/>
              </a:rPr>
              <a:t>等效阻抗</a:t>
            </a:r>
            <a:r>
              <a:rPr kumimoji="1" lang="zh-CN" altLang="en-US" sz="2400" b="1" i="0">
                <a:effectLst>
                  <a:outerShdw blurRad="38100" dist="38100" dir="2700000" algn="tl">
                    <a:srgbClr val="C0C0C0"/>
                  </a:outerShdw>
                </a:effectLst>
                <a:latin typeface="Times New Roman" panose="02020603050405020304" pitchFamily="18" charset="0"/>
              </a:rPr>
              <a:t>见图（</a:t>
            </a:r>
            <a:r>
              <a:rPr kumimoji="1" lang="en-US" altLang="zh-CN" sz="2400" b="1" i="0">
                <a:effectLst>
                  <a:outerShdw blurRad="38100" dist="38100" dir="2700000" algn="tl">
                    <a:srgbClr val="C0C0C0"/>
                  </a:outerShdw>
                </a:effectLst>
                <a:latin typeface="Times New Roman" panose="02020603050405020304" pitchFamily="18" charset="0"/>
              </a:rPr>
              <a:t>c</a:t>
            </a:r>
            <a:r>
              <a:rPr kumimoji="1" lang="zh-CN" altLang="en-US" sz="2400" b="1" i="0">
                <a:effectLst>
                  <a:outerShdw blurRad="38100" dist="38100" dir="2700000" algn="tl">
                    <a:srgbClr val="C0C0C0"/>
                  </a:outerShdw>
                </a:effectLst>
                <a:latin typeface="Times New Roman" panose="02020603050405020304" pitchFamily="18" charset="0"/>
              </a:rPr>
              <a:t>），为</a:t>
            </a:r>
          </a:p>
        </p:txBody>
      </p:sp>
      <p:grpSp>
        <p:nvGrpSpPr>
          <p:cNvPr id="68616" name="Group 110">
            <a:extLst>
              <a:ext uri="{FF2B5EF4-FFF2-40B4-BE49-F238E27FC236}">
                <a16:creationId xmlns:a16="http://schemas.microsoft.com/office/drawing/2014/main" id="{856DD898-C881-4FE7-8440-56915265DF8E}"/>
              </a:ext>
            </a:extLst>
          </p:cNvPr>
          <p:cNvGrpSpPr>
            <a:grpSpLocks/>
          </p:cNvGrpSpPr>
          <p:nvPr/>
        </p:nvGrpSpPr>
        <p:grpSpPr bwMode="auto">
          <a:xfrm>
            <a:off x="5867400" y="4114800"/>
            <a:ext cx="2667000" cy="1676400"/>
            <a:chOff x="3600" y="2304"/>
            <a:chExt cx="1680" cy="1056"/>
          </a:xfrm>
        </p:grpSpPr>
        <p:grpSp>
          <p:nvGrpSpPr>
            <p:cNvPr id="68619" name="Group 65">
              <a:extLst>
                <a:ext uri="{FF2B5EF4-FFF2-40B4-BE49-F238E27FC236}">
                  <a16:creationId xmlns:a16="http://schemas.microsoft.com/office/drawing/2014/main" id="{D199437C-9708-424B-9E92-CB5439052209}"/>
                </a:ext>
              </a:extLst>
            </p:cNvPr>
            <p:cNvGrpSpPr>
              <a:grpSpLocks/>
            </p:cNvGrpSpPr>
            <p:nvPr/>
          </p:nvGrpSpPr>
          <p:grpSpPr bwMode="auto">
            <a:xfrm>
              <a:off x="4549" y="2414"/>
              <a:ext cx="161" cy="660"/>
              <a:chOff x="2091" y="573"/>
              <a:chExt cx="220" cy="907"/>
            </a:xfrm>
          </p:grpSpPr>
          <p:sp>
            <p:nvSpPr>
              <p:cNvPr id="68634" name="Line 66">
                <a:extLst>
                  <a:ext uri="{FF2B5EF4-FFF2-40B4-BE49-F238E27FC236}">
                    <a16:creationId xmlns:a16="http://schemas.microsoft.com/office/drawing/2014/main" id="{53CBCE6C-1920-4122-A3E8-18297265F43A}"/>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5" name="Oval 67">
                <a:extLst>
                  <a:ext uri="{FF2B5EF4-FFF2-40B4-BE49-F238E27FC236}">
                    <a16:creationId xmlns:a16="http://schemas.microsoft.com/office/drawing/2014/main" id="{A3208130-47C1-4241-B400-33D114FB3666}"/>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36" name="Oval 68">
                <a:extLst>
                  <a:ext uri="{FF2B5EF4-FFF2-40B4-BE49-F238E27FC236}">
                    <a16:creationId xmlns:a16="http://schemas.microsoft.com/office/drawing/2014/main" id="{A54FEF01-F085-4464-B500-C18BCD2106C6}"/>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37" name="Oval 69">
                <a:extLst>
                  <a:ext uri="{FF2B5EF4-FFF2-40B4-BE49-F238E27FC236}">
                    <a16:creationId xmlns:a16="http://schemas.microsoft.com/office/drawing/2014/main" id="{5DC25C15-0BDC-4FEC-B5D4-2F4E70D90775}"/>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38" name="Rectangle 70">
                <a:extLst>
                  <a:ext uri="{FF2B5EF4-FFF2-40B4-BE49-F238E27FC236}">
                    <a16:creationId xmlns:a16="http://schemas.microsoft.com/office/drawing/2014/main" id="{B74B3EC9-6DA8-44B8-A457-CF7DD1722271}"/>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8620" name="Line 79">
              <a:extLst>
                <a:ext uri="{FF2B5EF4-FFF2-40B4-BE49-F238E27FC236}">
                  <a16:creationId xmlns:a16="http://schemas.microsoft.com/office/drawing/2014/main" id="{7162E8F8-847D-4D79-AD22-86F8AD558422}"/>
                </a:ext>
              </a:extLst>
            </p:cNvPr>
            <p:cNvSpPr>
              <a:spLocks noChangeShapeType="1"/>
            </p:cNvSpPr>
            <p:nvPr/>
          </p:nvSpPr>
          <p:spPr bwMode="auto">
            <a:xfrm flipV="1">
              <a:off x="3934" y="2304"/>
              <a:ext cx="1298" cy="1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621" name="Line 80">
              <a:extLst>
                <a:ext uri="{FF2B5EF4-FFF2-40B4-BE49-F238E27FC236}">
                  <a16:creationId xmlns:a16="http://schemas.microsoft.com/office/drawing/2014/main" id="{0019BD43-90F3-4017-A8D8-BD933943ECBE}"/>
                </a:ext>
              </a:extLst>
            </p:cNvPr>
            <p:cNvSpPr>
              <a:spLocks noChangeShapeType="1"/>
            </p:cNvSpPr>
            <p:nvPr/>
          </p:nvSpPr>
          <p:spPr bwMode="auto">
            <a:xfrm>
              <a:off x="3936" y="3360"/>
              <a:ext cx="13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8622" name="Group 92">
              <a:extLst>
                <a:ext uri="{FF2B5EF4-FFF2-40B4-BE49-F238E27FC236}">
                  <a16:creationId xmlns:a16="http://schemas.microsoft.com/office/drawing/2014/main" id="{53FD2A2B-14FB-404D-A019-D2E5E5F8A6F0}"/>
                </a:ext>
              </a:extLst>
            </p:cNvPr>
            <p:cNvGrpSpPr>
              <a:grpSpLocks/>
            </p:cNvGrpSpPr>
            <p:nvPr/>
          </p:nvGrpSpPr>
          <p:grpSpPr bwMode="auto">
            <a:xfrm>
              <a:off x="3829" y="2445"/>
              <a:ext cx="161" cy="660"/>
              <a:chOff x="2091" y="573"/>
              <a:chExt cx="220" cy="907"/>
            </a:xfrm>
          </p:grpSpPr>
          <p:sp>
            <p:nvSpPr>
              <p:cNvPr id="68629" name="Line 93">
                <a:extLst>
                  <a:ext uri="{FF2B5EF4-FFF2-40B4-BE49-F238E27FC236}">
                    <a16:creationId xmlns:a16="http://schemas.microsoft.com/office/drawing/2014/main" id="{F25AFA41-B2E9-4E9A-8A26-5948A794ABCC}"/>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Oval 94">
                <a:extLst>
                  <a:ext uri="{FF2B5EF4-FFF2-40B4-BE49-F238E27FC236}">
                    <a16:creationId xmlns:a16="http://schemas.microsoft.com/office/drawing/2014/main" id="{48DC9BBC-C449-421B-A98B-2C7E4642789D}"/>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31" name="Oval 95">
                <a:extLst>
                  <a:ext uri="{FF2B5EF4-FFF2-40B4-BE49-F238E27FC236}">
                    <a16:creationId xmlns:a16="http://schemas.microsoft.com/office/drawing/2014/main" id="{0BF6E5F0-82EF-4822-97DE-D56AAF1E87E7}"/>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32" name="Oval 96">
                <a:extLst>
                  <a:ext uri="{FF2B5EF4-FFF2-40B4-BE49-F238E27FC236}">
                    <a16:creationId xmlns:a16="http://schemas.microsoft.com/office/drawing/2014/main" id="{70CBCE6E-6547-4A36-B1EE-7EC8E335FE44}"/>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8633" name="Rectangle 97">
                <a:extLst>
                  <a:ext uri="{FF2B5EF4-FFF2-40B4-BE49-F238E27FC236}">
                    <a16:creationId xmlns:a16="http://schemas.microsoft.com/office/drawing/2014/main" id="{FD7500E1-01A7-4F55-B2ED-80492FF36380}"/>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8623" name="Line 98">
              <a:extLst>
                <a:ext uri="{FF2B5EF4-FFF2-40B4-BE49-F238E27FC236}">
                  <a16:creationId xmlns:a16="http://schemas.microsoft.com/office/drawing/2014/main" id="{CB038B70-CEED-421A-B5DE-C1F0BF41B81E}"/>
                </a:ext>
              </a:extLst>
            </p:cNvPr>
            <p:cNvSpPr>
              <a:spLocks noChangeShapeType="1"/>
            </p:cNvSpPr>
            <p:nvPr/>
          </p:nvSpPr>
          <p:spPr bwMode="auto">
            <a:xfrm>
              <a:off x="4641" y="2308"/>
              <a:ext cx="0" cy="14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624" name="Line 99">
              <a:extLst>
                <a:ext uri="{FF2B5EF4-FFF2-40B4-BE49-F238E27FC236}">
                  <a16:creationId xmlns:a16="http://schemas.microsoft.com/office/drawing/2014/main" id="{41E0E390-95C7-475F-8634-E3C121E416F9}"/>
                </a:ext>
              </a:extLst>
            </p:cNvPr>
            <p:cNvSpPr>
              <a:spLocks noChangeShapeType="1"/>
            </p:cNvSpPr>
            <p:nvPr/>
          </p:nvSpPr>
          <p:spPr bwMode="auto">
            <a:xfrm>
              <a:off x="3924" y="2304"/>
              <a:ext cx="0" cy="17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9957" name="Text Box 101">
              <a:extLst>
                <a:ext uri="{FF2B5EF4-FFF2-40B4-BE49-F238E27FC236}">
                  <a16:creationId xmlns:a16="http://schemas.microsoft.com/office/drawing/2014/main" id="{4B21264A-9B9B-4027-8FC7-E35CCB6752F8}"/>
                </a:ext>
              </a:extLst>
            </p:cNvPr>
            <p:cNvSpPr txBox="1">
              <a:spLocks noChangeArrowheads="1"/>
            </p:cNvSpPr>
            <p:nvPr/>
          </p:nvSpPr>
          <p:spPr bwMode="auto">
            <a:xfrm>
              <a:off x="4320" y="2544"/>
              <a:ext cx="384" cy="288"/>
            </a:xfrm>
            <a:prstGeom prst="rect">
              <a:avLst/>
            </a:prstGeom>
            <a:noFill/>
            <a:ln>
              <a:noFill/>
            </a:ln>
            <a:effectLst/>
          </p:spPr>
          <p:txBody>
            <a:bodyPr>
              <a:spAutoFit/>
            </a:bodyPr>
            <a:lstStyle/>
            <a:p>
              <a:pPr eaLnBrk="1" hangingPunct="1">
                <a:spcBef>
                  <a:spcPct val="50000"/>
                </a:spcBef>
                <a:defRPr/>
              </a:pPr>
              <a:r>
                <a:rPr kumimoji="1" lang="en-US" altLang="zh-CN" sz="2400" b="1">
                  <a:effectLst>
                    <a:outerShdw blurRad="38100" dist="38100" dir="2700000" algn="tl">
                      <a:srgbClr val="C0C0C0"/>
                    </a:outerShdw>
                  </a:effectLst>
                  <a:latin typeface="Times New Roman" panose="02020603050405020304" pitchFamily="18" charset="0"/>
                </a:rPr>
                <a:t>L</a:t>
              </a:r>
              <a:r>
                <a:rPr kumimoji="1" lang="en-US" altLang="zh-CN" sz="2400" b="1" i="0" baseline="-25000">
                  <a:effectLst>
                    <a:outerShdw blurRad="38100" dist="38100" dir="2700000" algn="tl">
                      <a:srgbClr val="C0C0C0"/>
                    </a:outerShdw>
                  </a:effectLst>
                  <a:latin typeface="Times New Roman" panose="02020603050405020304" pitchFamily="18" charset="0"/>
                </a:rPr>
                <a:t>2</a:t>
              </a:r>
              <a:r>
                <a:rPr kumimoji="1" lang="en-US" altLang="zh-CN" sz="2400" b="1" i="0">
                  <a:effectLst>
                    <a:outerShdw blurRad="38100" dist="38100" dir="2700000" algn="tl">
                      <a:srgbClr val="C0C0C0"/>
                    </a:outerShdw>
                  </a:effectLst>
                  <a:latin typeface="Times New Roman" panose="02020603050405020304" pitchFamily="18" charset="0"/>
                </a:rPr>
                <a:t> </a:t>
              </a:r>
              <a:endPar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49958" name="Text Box 102">
              <a:extLst>
                <a:ext uri="{FF2B5EF4-FFF2-40B4-BE49-F238E27FC236}">
                  <a16:creationId xmlns:a16="http://schemas.microsoft.com/office/drawing/2014/main" id="{817026F9-19F4-45B5-9C8B-70A138ED2CDF}"/>
                </a:ext>
              </a:extLst>
            </p:cNvPr>
            <p:cNvSpPr txBox="1">
              <a:spLocks noChangeArrowheads="1"/>
            </p:cNvSpPr>
            <p:nvPr/>
          </p:nvSpPr>
          <p:spPr bwMode="auto">
            <a:xfrm>
              <a:off x="3600" y="2592"/>
              <a:ext cx="432" cy="288"/>
            </a:xfrm>
            <a:prstGeom prst="rect">
              <a:avLst/>
            </a:prstGeom>
            <a:noFill/>
            <a:ln>
              <a:noFill/>
            </a:ln>
            <a:effectLst/>
          </p:spPr>
          <p:txBody>
            <a:bodyPr>
              <a:spAutoFit/>
            </a:bodyPr>
            <a:lstStyle/>
            <a:p>
              <a:pPr eaLnBrk="1" hangingPunct="1">
                <a:spcBef>
                  <a:spcPct val="50000"/>
                </a:spcBef>
                <a:defRPr/>
              </a:pPr>
              <a:r>
                <a:rPr kumimoji="1" lang="en-US" altLang="zh-CN" sz="2400" b="1">
                  <a:effectLst>
                    <a:outerShdw blurRad="38100" dist="38100" dir="2700000" algn="tl">
                      <a:srgbClr val="C0C0C0"/>
                    </a:outerShdw>
                  </a:effectLst>
                  <a:latin typeface="Times New Roman" panose="02020603050405020304" pitchFamily="18" charset="0"/>
                </a:rPr>
                <a:t>L</a:t>
              </a:r>
              <a:r>
                <a:rPr kumimoji="1" lang="en-US" altLang="zh-CN" sz="2400" b="1" i="0" baseline="-25000">
                  <a:effectLst>
                    <a:outerShdw blurRad="38100" dist="38100" dir="2700000" algn="tl">
                      <a:srgbClr val="C0C0C0"/>
                    </a:outerShdw>
                  </a:effectLst>
                  <a:latin typeface="Times New Roman" panose="02020603050405020304" pitchFamily="18" charset="0"/>
                </a:rPr>
                <a:t>1</a:t>
              </a:r>
              <a:r>
                <a:rPr kumimoji="1" lang="en-US" altLang="zh-CN" sz="2400" b="1" i="0">
                  <a:effectLst>
                    <a:outerShdw blurRad="38100" dist="38100" dir="2700000" algn="tl">
                      <a:srgbClr val="C0C0C0"/>
                    </a:outerShdw>
                  </a:effectLst>
                  <a:latin typeface="Times New Roman" panose="02020603050405020304" pitchFamily="18" charset="0"/>
                </a:rPr>
                <a:t> </a:t>
              </a:r>
              <a:endPar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8627" name="Line 108">
              <a:extLst>
                <a:ext uri="{FF2B5EF4-FFF2-40B4-BE49-F238E27FC236}">
                  <a16:creationId xmlns:a16="http://schemas.microsoft.com/office/drawing/2014/main" id="{62DDC4CC-FE13-402E-8EF1-ECCE525E91EA}"/>
                </a:ext>
              </a:extLst>
            </p:cNvPr>
            <p:cNvSpPr>
              <a:spLocks noChangeShapeType="1"/>
            </p:cNvSpPr>
            <p:nvPr/>
          </p:nvSpPr>
          <p:spPr bwMode="auto">
            <a:xfrm>
              <a:off x="3936" y="307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8" name="Line 109">
              <a:extLst>
                <a:ext uri="{FF2B5EF4-FFF2-40B4-BE49-F238E27FC236}">
                  <a16:creationId xmlns:a16="http://schemas.microsoft.com/office/drawing/2014/main" id="{F42CF80F-F2E7-4445-854B-6C0457B2C1E1}"/>
                </a:ext>
              </a:extLst>
            </p:cNvPr>
            <p:cNvSpPr>
              <a:spLocks noChangeShapeType="1"/>
            </p:cNvSpPr>
            <p:nvPr/>
          </p:nvSpPr>
          <p:spPr bwMode="auto">
            <a:xfrm>
              <a:off x="4656" y="307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9967" name="Text Box 111">
            <a:extLst>
              <a:ext uri="{FF2B5EF4-FFF2-40B4-BE49-F238E27FC236}">
                <a16:creationId xmlns:a16="http://schemas.microsoft.com/office/drawing/2014/main" id="{920A272D-D686-4D52-A696-6B554D3B384F}"/>
              </a:ext>
            </a:extLst>
          </p:cNvPr>
          <p:cNvSpPr txBox="1">
            <a:spLocks noChangeArrowheads="1"/>
          </p:cNvSpPr>
          <p:nvPr/>
        </p:nvSpPr>
        <p:spPr bwMode="auto">
          <a:xfrm>
            <a:off x="6781800" y="3276600"/>
            <a:ext cx="838200" cy="457200"/>
          </a:xfrm>
          <a:prstGeom prst="rect">
            <a:avLst/>
          </a:prstGeom>
          <a:noFill/>
          <a:ln>
            <a:noFill/>
          </a:ln>
          <a:effectLst/>
        </p:spPr>
        <p:txBody>
          <a:bodyPr>
            <a:spAutoFit/>
          </a:bodyPr>
          <a:lstStyle/>
          <a:p>
            <a:pPr eaLnBrk="1" hangingPunct="1">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b</a:t>
            </a:r>
            <a:r>
              <a:rPr kumimoji="1" lang="zh-CN" altLang="en-US" sz="2400" b="1" i="0">
                <a:effectLst>
                  <a:outerShdw blurRad="38100" dist="38100" dir="2700000" algn="tl">
                    <a:srgbClr val="C0C0C0"/>
                  </a:outerShdw>
                </a:effectLst>
                <a:latin typeface="Times New Roman" panose="02020603050405020304" pitchFamily="18" charset="0"/>
              </a:rPr>
              <a:t>）</a:t>
            </a:r>
          </a:p>
        </p:txBody>
      </p:sp>
      <p:sp>
        <p:nvSpPr>
          <p:cNvPr id="249968" name="Text Box 112">
            <a:extLst>
              <a:ext uri="{FF2B5EF4-FFF2-40B4-BE49-F238E27FC236}">
                <a16:creationId xmlns:a16="http://schemas.microsoft.com/office/drawing/2014/main" id="{BED8F66E-BE49-434F-8A29-DF17BC210321}"/>
              </a:ext>
            </a:extLst>
          </p:cNvPr>
          <p:cNvSpPr txBox="1">
            <a:spLocks noChangeArrowheads="1"/>
          </p:cNvSpPr>
          <p:nvPr/>
        </p:nvSpPr>
        <p:spPr bwMode="auto">
          <a:xfrm>
            <a:off x="7010400" y="5867400"/>
            <a:ext cx="838200" cy="457200"/>
          </a:xfrm>
          <a:prstGeom prst="rect">
            <a:avLst/>
          </a:prstGeom>
          <a:noFill/>
          <a:ln>
            <a:noFill/>
          </a:ln>
          <a:effectLst/>
        </p:spPr>
        <p:txBody>
          <a:bodyPr>
            <a:spAutoFit/>
          </a:bodyPr>
          <a:lstStyle/>
          <a:p>
            <a:pPr eaLnBrk="1" hangingPunct="1">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c</a:t>
            </a:r>
            <a:r>
              <a:rPr kumimoji="1" lang="zh-CN" altLang="en-US" sz="2400" b="1" i="0">
                <a:effectLst>
                  <a:outerShdw blurRad="38100" dist="38100" dir="2700000" algn="tl">
                    <a:srgbClr val="C0C0C0"/>
                  </a:outerShdw>
                </a:effectLst>
                <a:latin typeface="Times New Roman" panose="02020603050405020304" pitchFamily="18"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a:extLst>
              <a:ext uri="{FF2B5EF4-FFF2-40B4-BE49-F238E27FC236}">
                <a16:creationId xmlns:a16="http://schemas.microsoft.com/office/drawing/2014/main" id="{2FDE26AC-8A5C-430F-8AF5-984928826C9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B7E31A9-2CE9-4E67-9381-5DAA18A9C96C}" type="slidenum">
              <a:rPr lang="en-US" altLang="zh-CN" sz="1400" smtClean="0"/>
              <a:pPr>
                <a:spcBef>
                  <a:spcPct val="0"/>
                </a:spcBef>
                <a:buFontTx/>
                <a:buNone/>
              </a:pPr>
              <a:t>67</a:t>
            </a:fld>
            <a:endParaRPr lang="en-US" altLang="zh-CN" sz="1400"/>
          </a:p>
        </p:txBody>
      </p:sp>
      <p:sp>
        <p:nvSpPr>
          <p:cNvPr id="251953" name="Rectangle 49">
            <a:extLst>
              <a:ext uri="{FF2B5EF4-FFF2-40B4-BE49-F238E27FC236}">
                <a16:creationId xmlns:a16="http://schemas.microsoft.com/office/drawing/2014/main" id="{42D969DE-0602-4177-A356-8376311F1E86}"/>
              </a:ext>
            </a:extLst>
          </p:cNvPr>
          <p:cNvSpPr>
            <a:spLocks noChangeArrowheads="1"/>
          </p:cNvSpPr>
          <p:nvPr/>
        </p:nvSpPr>
        <p:spPr bwMode="auto">
          <a:xfrm>
            <a:off x="685800" y="685800"/>
            <a:ext cx="39624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其</a:t>
            </a:r>
            <a:r>
              <a:rPr kumimoji="1" lang="zh-CN" altLang="en-US" sz="2400" b="1" i="0">
                <a:solidFill>
                  <a:srgbClr val="FF5050"/>
                </a:solidFill>
                <a:effectLst>
                  <a:outerShdw blurRad="38100" dist="38100" dir="2700000" algn="tl">
                    <a:srgbClr val="C0C0C0"/>
                  </a:outerShdw>
                </a:effectLst>
                <a:latin typeface="Times New Roman" panose="02020603050405020304" pitchFamily="18" charset="0"/>
              </a:rPr>
              <a:t>等效阻抗</a:t>
            </a:r>
            <a:r>
              <a:rPr kumimoji="1" lang="zh-CN" altLang="en-US" sz="2400" b="1" i="0">
                <a:effectLst>
                  <a:outerShdw blurRad="38100" dist="38100" dir="2700000" algn="tl">
                    <a:srgbClr val="C0C0C0"/>
                  </a:outerShdw>
                </a:effectLst>
                <a:latin typeface="Times New Roman" panose="02020603050405020304" pitchFamily="18" charset="0"/>
              </a:rPr>
              <a:t>见图（</a:t>
            </a:r>
            <a:r>
              <a:rPr kumimoji="1" lang="en-US" altLang="zh-CN" sz="2400" b="1" i="0">
                <a:effectLst>
                  <a:outerShdw blurRad="38100" dist="38100" dir="2700000" algn="tl">
                    <a:srgbClr val="C0C0C0"/>
                  </a:outerShdw>
                </a:effectLst>
                <a:latin typeface="Times New Roman" panose="02020603050405020304" pitchFamily="18" charset="0"/>
              </a:rPr>
              <a:t>c</a:t>
            </a:r>
            <a:r>
              <a:rPr kumimoji="1" lang="zh-CN" altLang="en-US" sz="2400" b="1" i="0">
                <a:effectLst>
                  <a:outerShdw blurRad="38100" dist="38100" dir="2700000" algn="tl">
                    <a:srgbClr val="C0C0C0"/>
                  </a:outerShdw>
                </a:effectLst>
                <a:latin typeface="Times New Roman" panose="02020603050405020304" pitchFamily="18" charset="0"/>
              </a:rPr>
              <a:t>），为</a:t>
            </a:r>
          </a:p>
        </p:txBody>
      </p:sp>
      <p:graphicFrame>
        <p:nvGraphicFramePr>
          <p:cNvPr id="69636" name="Object 73">
            <a:extLst>
              <a:ext uri="{FF2B5EF4-FFF2-40B4-BE49-F238E27FC236}">
                <a16:creationId xmlns:a16="http://schemas.microsoft.com/office/drawing/2014/main" id="{73FF4902-0924-492F-B10A-8C85400D7B32}"/>
              </a:ext>
            </a:extLst>
          </p:cNvPr>
          <p:cNvGraphicFramePr>
            <a:graphicFrameLocks noChangeAspect="1"/>
          </p:cNvGraphicFramePr>
          <p:nvPr/>
        </p:nvGraphicFramePr>
        <p:xfrm>
          <a:off x="1371600" y="1219200"/>
          <a:ext cx="2824163" cy="2317750"/>
        </p:xfrm>
        <a:graphic>
          <a:graphicData uri="http://schemas.openxmlformats.org/presentationml/2006/ole">
            <mc:AlternateContent xmlns:mc="http://schemas.openxmlformats.org/markup-compatibility/2006">
              <mc:Choice xmlns:v="urn:schemas-microsoft-com:vml" Requires="v">
                <p:oleObj spid="_x0000_s69819" name="Equation" r:id="rId3" imgW="1219200" imgH="1130300" progId="Equation.3">
                  <p:embed/>
                </p:oleObj>
              </mc:Choice>
              <mc:Fallback>
                <p:oleObj name="Equation" r:id="rId3" imgW="1219200" imgH="1130300" progId="Equation.3">
                  <p:embed/>
                  <p:pic>
                    <p:nvPicPr>
                      <p:cNvPr id="0" name="Object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219200"/>
                        <a:ext cx="2824163"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9637" name="Group 91">
            <a:extLst>
              <a:ext uri="{FF2B5EF4-FFF2-40B4-BE49-F238E27FC236}">
                <a16:creationId xmlns:a16="http://schemas.microsoft.com/office/drawing/2014/main" id="{0825702C-B3B0-4687-8775-6DB5FFCA414D}"/>
              </a:ext>
            </a:extLst>
          </p:cNvPr>
          <p:cNvGrpSpPr>
            <a:grpSpLocks/>
          </p:cNvGrpSpPr>
          <p:nvPr/>
        </p:nvGrpSpPr>
        <p:grpSpPr bwMode="auto">
          <a:xfrm>
            <a:off x="5867400" y="685800"/>
            <a:ext cx="2819400" cy="2362200"/>
            <a:chOff x="3696" y="432"/>
            <a:chExt cx="1776" cy="1488"/>
          </a:xfrm>
        </p:grpSpPr>
        <p:grpSp>
          <p:nvGrpSpPr>
            <p:cNvPr id="69656" name="Group 50">
              <a:extLst>
                <a:ext uri="{FF2B5EF4-FFF2-40B4-BE49-F238E27FC236}">
                  <a16:creationId xmlns:a16="http://schemas.microsoft.com/office/drawing/2014/main" id="{2B85A74E-1FEA-4508-A867-F72A954EA799}"/>
                </a:ext>
              </a:extLst>
            </p:cNvPr>
            <p:cNvGrpSpPr>
              <a:grpSpLocks/>
            </p:cNvGrpSpPr>
            <p:nvPr/>
          </p:nvGrpSpPr>
          <p:grpSpPr bwMode="auto">
            <a:xfrm>
              <a:off x="3696" y="432"/>
              <a:ext cx="1680" cy="1056"/>
              <a:chOff x="3600" y="2304"/>
              <a:chExt cx="1680" cy="1056"/>
            </a:xfrm>
          </p:grpSpPr>
          <p:grpSp>
            <p:nvGrpSpPr>
              <p:cNvPr id="69659" name="Group 51">
                <a:extLst>
                  <a:ext uri="{FF2B5EF4-FFF2-40B4-BE49-F238E27FC236}">
                    <a16:creationId xmlns:a16="http://schemas.microsoft.com/office/drawing/2014/main" id="{ED1471DB-040F-4E38-8713-E34F61117989}"/>
                  </a:ext>
                </a:extLst>
              </p:cNvPr>
              <p:cNvGrpSpPr>
                <a:grpSpLocks/>
              </p:cNvGrpSpPr>
              <p:nvPr/>
            </p:nvGrpSpPr>
            <p:grpSpPr bwMode="auto">
              <a:xfrm>
                <a:off x="4549" y="2414"/>
                <a:ext cx="161" cy="660"/>
                <a:chOff x="2091" y="573"/>
                <a:chExt cx="220" cy="907"/>
              </a:xfrm>
            </p:grpSpPr>
            <p:sp>
              <p:nvSpPr>
                <p:cNvPr id="69674" name="Line 52">
                  <a:extLst>
                    <a:ext uri="{FF2B5EF4-FFF2-40B4-BE49-F238E27FC236}">
                      <a16:creationId xmlns:a16="http://schemas.microsoft.com/office/drawing/2014/main" id="{1F7403B7-404F-43F5-9692-A29F73FD36FC}"/>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5" name="Oval 53">
                  <a:extLst>
                    <a:ext uri="{FF2B5EF4-FFF2-40B4-BE49-F238E27FC236}">
                      <a16:creationId xmlns:a16="http://schemas.microsoft.com/office/drawing/2014/main" id="{EEC6460A-DAEA-4B71-80D5-A11CA2919EA8}"/>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9676" name="Oval 54">
                  <a:extLst>
                    <a:ext uri="{FF2B5EF4-FFF2-40B4-BE49-F238E27FC236}">
                      <a16:creationId xmlns:a16="http://schemas.microsoft.com/office/drawing/2014/main" id="{8B06392C-1332-4C22-BD51-4470A1CF3309}"/>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9677" name="Oval 55">
                  <a:extLst>
                    <a:ext uri="{FF2B5EF4-FFF2-40B4-BE49-F238E27FC236}">
                      <a16:creationId xmlns:a16="http://schemas.microsoft.com/office/drawing/2014/main" id="{7D7F836E-BAA8-49C7-A652-5C4521785636}"/>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9678" name="Rectangle 56">
                  <a:extLst>
                    <a:ext uri="{FF2B5EF4-FFF2-40B4-BE49-F238E27FC236}">
                      <a16:creationId xmlns:a16="http://schemas.microsoft.com/office/drawing/2014/main" id="{CC853F5F-8F44-4789-843E-EAFB470F0B44}"/>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9660" name="Line 57">
                <a:extLst>
                  <a:ext uri="{FF2B5EF4-FFF2-40B4-BE49-F238E27FC236}">
                    <a16:creationId xmlns:a16="http://schemas.microsoft.com/office/drawing/2014/main" id="{B7F79115-A286-4A90-A376-F6852F261CD2}"/>
                  </a:ext>
                </a:extLst>
              </p:cNvPr>
              <p:cNvSpPr>
                <a:spLocks noChangeShapeType="1"/>
              </p:cNvSpPr>
              <p:nvPr/>
            </p:nvSpPr>
            <p:spPr bwMode="auto">
              <a:xfrm flipV="1">
                <a:off x="3934" y="2304"/>
                <a:ext cx="1298" cy="1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661" name="Line 58">
                <a:extLst>
                  <a:ext uri="{FF2B5EF4-FFF2-40B4-BE49-F238E27FC236}">
                    <a16:creationId xmlns:a16="http://schemas.microsoft.com/office/drawing/2014/main" id="{297290F9-D8DD-47AE-A16D-7B74C649102B}"/>
                  </a:ext>
                </a:extLst>
              </p:cNvPr>
              <p:cNvSpPr>
                <a:spLocks noChangeShapeType="1"/>
              </p:cNvSpPr>
              <p:nvPr/>
            </p:nvSpPr>
            <p:spPr bwMode="auto">
              <a:xfrm>
                <a:off x="3936" y="3360"/>
                <a:ext cx="13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9662" name="Group 59">
                <a:extLst>
                  <a:ext uri="{FF2B5EF4-FFF2-40B4-BE49-F238E27FC236}">
                    <a16:creationId xmlns:a16="http://schemas.microsoft.com/office/drawing/2014/main" id="{918439A8-0330-4BB1-B2AB-9C4D397CFD7B}"/>
                  </a:ext>
                </a:extLst>
              </p:cNvPr>
              <p:cNvGrpSpPr>
                <a:grpSpLocks/>
              </p:cNvGrpSpPr>
              <p:nvPr/>
            </p:nvGrpSpPr>
            <p:grpSpPr bwMode="auto">
              <a:xfrm>
                <a:off x="3829" y="2445"/>
                <a:ext cx="161" cy="660"/>
                <a:chOff x="2091" y="573"/>
                <a:chExt cx="220" cy="907"/>
              </a:xfrm>
            </p:grpSpPr>
            <p:sp>
              <p:nvSpPr>
                <p:cNvPr id="69669" name="Line 60">
                  <a:extLst>
                    <a:ext uri="{FF2B5EF4-FFF2-40B4-BE49-F238E27FC236}">
                      <a16:creationId xmlns:a16="http://schemas.microsoft.com/office/drawing/2014/main" id="{7A107FBA-7C83-4F3E-A05B-E072577C4D36}"/>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0" name="Oval 61">
                  <a:extLst>
                    <a:ext uri="{FF2B5EF4-FFF2-40B4-BE49-F238E27FC236}">
                      <a16:creationId xmlns:a16="http://schemas.microsoft.com/office/drawing/2014/main" id="{742CA0D7-EA30-49D6-AB1B-722E1CEB2BFA}"/>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9671" name="Oval 62">
                  <a:extLst>
                    <a:ext uri="{FF2B5EF4-FFF2-40B4-BE49-F238E27FC236}">
                      <a16:creationId xmlns:a16="http://schemas.microsoft.com/office/drawing/2014/main" id="{5649FA3C-8E4D-469C-8020-0A7C56BB89C5}"/>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9672" name="Oval 63">
                  <a:extLst>
                    <a:ext uri="{FF2B5EF4-FFF2-40B4-BE49-F238E27FC236}">
                      <a16:creationId xmlns:a16="http://schemas.microsoft.com/office/drawing/2014/main" id="{4CEABF6A-1C15-4DDE-B134-20A44782FB12}"/>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9673" name="Rectangle 64">
                  <a:extLst>
                    <a:ext uri="{FF2B5EF4-FFF2-40B4-BE49-F238E27FC236}">
                      <a16:creationId xmlns:a16="http://schemas.microsoft.com/office/drawing/2014/main" id="{FF4102F8-B1E2-4A41-9DB6-97810FE43E3B}"/>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69663" name="Line 65">
                <a:extLst>
                  <a:ext uri="{FF2B5EF4-FFF2-40B4-BE49-F238E27FC236}">
                    <a16:creationId xmlns:a16="http://schemas.microsoft.com/office/drawing/2014/main" id="{67C2E45D-FEC4-44E4-B552-6A4800F97FD2}"/>
                  </a:ext>
                </a:extLst>
              </p:cNvPr>
              <p:cNvSpPr>
                <a:spLocks noChangeShapeType="1"/>
              </p:cNvSpPr>
              <p:nvPr/>
            </p:nvSpPr>
            <p:spPr bwMode="auto">
              <a:xfrm>
                <a:off x="4641" y="2308"/>
                <a:ext cx="0" cy="14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664" name="Line 66">
                <a:extLst>
                  <a:ext uri="{FF2B5EF4-FFF2-40B4-BE49-F238E27FC236}">
                    <a16:creationId xmlns:a16="http://schemas.microsoft.com/office/drawing/2014/main" id="{9849584D-F59E-4346-BA14-EA63EA34D899}"/>
                  </a:ext>
                </a:extLst>
              </p:cNvPr>
              <p:cNvSpPr>
                <a:spLocks noChangeShapeType="1"/>
              </p:cNvSpPr>
              <p:nvPr/>
            </p:nvSpPr>
            <p:spPr bwMode="auto">
              <a:xfrm>
                <a:off x="3924" y="2304"/>
                <a:ext cx="0" cy="176"/>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1971" name="Text Box 67">
                <a:extLst>
                  <a:ext uri="{FF2B5EF4-FFF2-40B4-BE49-F238E27FC236}">
                    <a16:creationId xmlns:a16="http://schemas.microsoft.com/office/drawing/2014/main" id="{15AE38CA-FC2F-4815-94CA-9CAE1CBF4908}"/>
                  </a:ext>
                </a:extLst>
              </p:cNvPr>
              <p:cNvSpPr txBox="1">
                <a:spLocks noChangeArrowheads="1"/>
              </p:cNvSpPr>
              <p:nvPr/>
            </p:nvSpPr>
            <p:spPr bwMode="auto">
              <a:xfrm>
                <a:off x="4320" y="2544"/>
                <a:ext cx="384" cy="288"/>
              </a:xfrm>
              <a:prstGeom prst="rect">
                <a:avLst/>
              </a:prstGeom>
              <a:noFill/>
              <a:ln>
                <a:noFill/>
              </a:ln>
              <a:effectLst/>
            </p:spPr>
            <p:txBody>
              <a:bodyPr>
                <a:spAutoFit/>
              </a:bodyPr>
              <a:lstStyle/>
              <a:p>
                <a:pPr eaLnBrk="1" hangingPunct="1">
                  <a:spcBef>
                    <a:spcPct val="50000"/>
                  </a:spcBef>
                  <a:defRPr/>
                </a:pPr>
                <a:r>
                  <a:rPr kumimoji="1" lang="en-US" altLang="zh-CN" sz="2400" b="1">
                    <a:effectLst>
                      <a:outerShdw blurRad="38100" dist="38100" dir="2700000" algn="tl">
                        <a:srgbClr val="C0C0C0"/>
                      </a:outerShdw>
                    </a:effectLst>
                    <a:latin typeface="Times New Roman" panose="02020603050405020304" pitchFamily="18" charset="0"/>
                  </a:rPr>
                  <a:t>L</a:t>
                </a:r>
                <a:r>
                  <a:rPr kumimoji="1" lang="en-US" altLang="zh-CN" sz="2400" b="1" i="0" baseline="-25000">
                    <a:effectLst>
                      <a:outerShdw blurRad="38100" dist="38100" dir="2700000" algn="tl">
                        <a:srgbClr val="C0C0C0"/>
                      </a:outerShdw>
                    </a:effectLst>
                    <a:latin typeface="Times New Roman" panose="02020603050405020304" pitchFamily="18" charset="0"/>
                  </a:rPr>
                  <a:t>2</a:t>
                </a:r>
                <a:r>
                  <a:rPr kumimoji="1" lang="en-US" altLang="zh-CN" sz="2400" b="1" i="0">
                    <a:effectLst>
                      <a:outerShdw blurRad="38100" dist="38100" dir="2700000" algn="tl">
                        <a:srgbClr val="C0C0C0"/>
                      </a:outerShdw>
                    </a:effectLst>
                    <a:latin typeface="Times New Roman" panose="02020603050405020304" pitchFamily="18" charset="0"/>
                  </a:rPr>
                  <a:t> </a:t>
                </a:r>
                <a:endPar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51972" name="Text Box 68">
                <a:extLst>
                  <a:ext uri="{FF2B5EF4-FFF2-40B4-BE49-F238E27FC236}">
                    <a16:creationId xmlns:a16="http://schemas.microsoft.com/office/drawing/2014/main" id="{EA5C05A2-67CE-43AA-A1D7-A3863FB1F7C8}"/>
                  </a:ext>
                </a:extLst>
              </p:cNvPr>
              <p:cNvSpPr txBox="1">
                <a:spLocks noChangeArrowheads="1"/>
              </p:cNvSpPr>
              <p:nvPr/>
            </p:nvSpPr>
            <p:spPr bwMode="auto">
              <a:xfrm>
                <a:off x="3600" y="2592"/>
                <a:ext cx="432" cy="288"/>
              </a:xfrm>
              <a:prstGeom prst="rect">
                <a:avLst/>
              </a:prstGeom>
              <a:noFill/>
              <a:ln>
                <a:noFill/>
              </a:ln>
              <a:effectLst/>
            </p:spPr>
            <p:txBody>
              <a:bodyPr>
                <a:spAutoFit/>
              </a:bodyPr>
              <a:lstStyle/>
              <a:p>
                <a:pPr eaLnBrk="1" hangingPunct="1">
                  <a:spcBef>
                    <a:spcPct val="50000"/>
                  </a:spcBef>
                  <a:defRPr/>
                </a:pPr>
                <a:r>
                  <a:rPr kumimoji="1" lang="en-US" altLang="zh-CN" sz="2400" b="1">
                    <a:effectLst>
                      <a:outerShdw blurRad="38100" dist="38100" dir="2700000" algn="tl">
                        <a:srgbClr val="C0C0C0"/>
                      </a:outerShdw>
                    </a:effectLst>
                    <a:latin typeface="Times New Roman" panose="02020603050405020304" pitchFamily="18" charset="0"/>
                  </a:rPr>
                  <a:t>L</a:t>
                </a:r>
                <a:r>
                  <a:rPr kumimoji="1" lang="en-US" altLang="zh-CN" sz="2400" b="1" i="0" baseline="-25000">
                    <a:effectLst>
                      <a:outerShdw blurRad="38100" dist="38100" dir="2700000" algn="tl">
                        <a:srgbClr val="C0C0C0"/>
                      </a:outerShdw>
                    </a:effectLst>
                    <a:latin typeface="Times New Roman" panose="02020603050405020304" pitchFamily="18" charset="0"/>
                  </a:rPr>
                  <a:t>1</a:t>
                </a:r>
                <a:r>
                  <a:rPr kumimoji="1" lang="en-US" altLang="zh-CN" sz="2400" b="1" i="0">
                    <a:effectLst>
                      <a:outerShdw blurRad="38100" dist="38100" dir="2700000" algn="tl">
                        <a:srgbClr val="C0C0C0"/>
                      </a:outerShdw>
                    </a:effectLst>
                    <a:latin typeface="Times New Roman" panose="02020603050405020304" pitchFamily="18" charset="0"/>
                  </a:rPr>
                  <a:t> </a:t>
                </a:r>
                <a:endParaRPr kumimoji="1" lang="en-US" altLang="zh-CN" sz="24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9667" name="Line 69">
                <a:extLst>
                  <a:ext uri="{FF2B5EF4-FFF2-40B4-BE49-F238E27FC236}">
                    <a16:creationId xmlns:a16="http://schemas.microsoft.com/office/drawing/2014/main" id="{8ED88275-F8A7-4549-92CB-EBC01A4F3F9B}"/>
                  </a:ext>
                </a:extLst>
              </p:cNvPr>
              <p:cNvSpPr>
                <a:spLocks noChangeShapeType="1"/>
              </p:cNvSpPr>
              <p:nvPr/>
            </p:nvSpPr>
            <p:spPr bwMode="auto">
              <a:xfrm>
                <a:off x="3936" y="307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8" name="Line 70">
                <a:extLst>
                  <a:ext uri="{FF2B5EF4-FFF2-40B4-BE49-F238E27FC236}">
                    <a16:creationId xmlns:a16="http://schemas.microsoft.com/office/drawing/2014/main" id="{3428DD5C-9A4F-4844-AEF8-7F8FD0A93A1B}"/>
                  </a:ext>
                </a:extLst>
              </p:cNvPr>
              <p:cNvSpPr>
                <a:spLocks noChangeShapeType="1"/>
              </p:cNvSpPr>
              <p:nvPr/>
            </p:nvSpPr>
            <p:spPr bwMode="auto">
              <a:xfrm>
                <a:off x="4656" y="307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1976" name="Text Box 72">
              <a:extLst>
                <a:ext uri="{FF2B5EF4-FFF2-40B4-BE49-F238E27FC236}">
                  <a16:creationId xmlns:a16="http://schemas.microsoft.com/office/drawing/2014/main" id="{A83FD309-3542-46B6-9FE2-5CC532880044}"/>
                </a:ext>
              </a:extLst>
            </p:cNvPr>
            <p:cNvSpPr txBox="1">
              <a:spLocks noChangeArrowheads="1"/>
            </p:cNvSpPr>
            <p:nvPr/>
          </p:nvSpPr>
          <p:spPr bwMode="auto">
            <a:xfrm>
              <a:off x="4368" y="1632"/>
              <a:ext cx="528" cy="288"/>
            </a:xfrm>
            <a:prstGeom prst="rect">
              <a:avLst/>
            </a:prstGeom>
            <a:noFill/>
            <a:ln>
              <a:noFill/>
            </a:ln>
            <a:effectLst/>
          </p:spPr>
          <p:txBody>
            <a:bodyPr>
              <a:spAutoFit/>
            </a:bodyPr>
            <a:lstStyle/>
            <a:p>
              <a:pPr eaLnBrk="1" hangingPunct="1">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c</a:t>
              </a:r>
              <a:r>
                <a:rPr kumimoji="1" lang="zh-CN" altLang="en-US" sz="2400" b="1" i="0">
                  <a:effectLst>
                    <a:outerShdw blurRad="38100" dist="38100" dir="2700000" algn="tl">
                      <a:srgbClr val="C0C0C0"/>
                    </a:outerShdw>
                  </a:effectLst>
                  <a:latin typeface="Times New Roman" panose="02020603050405020304" pitchFamily="18" charset="0"/>
                </a:rPr>
                <a:t>）</a:t>
              </a:r>
            </a:p>
          </p:txBody>
        </p:sp>
        <p:sp>
          <p:nvSpPr>
            <p:cNvPr id="69658" name="Text Box 88">
              <a:extLst>
                <a:ext uri="{FF2B5EF4-FFF2-40B4-BE49-F238E27FC236}">
                  <a16:creationId xmlns:a16="http://schemas.microsoft.com/office/drawing/2014/main" id="{9543F924-E942-4E29-83B2-360F2157EB7B}"/>
                </a:ext>
              </a:extLst>
            </p:cNvPr>
            <p:cNvSpPr txBox="1">
              <a:spLocks noChangeArrowheads="1"/>
            </p:cNvSpPr>
            <p:nvPr/>
          </p:nvSpPr>
          <p:spPr bwMode="auto">
            <a:xfrm>
              <a:off x="5136" y="81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Z</a:t>
              </a:r>
              <a:r>
                <a:rPr lang="en-US" altLang="zh-CN" sz="2400" b="1" i="0" baseline="-25000">
                  <a:latin typeface="Times New Roman" panose="02020603050405020304" pitchFamily="18" charset="0"/>
                  <a:cs typeface="Times New Roman" panose="02020603050405020304" pitchFamily="18" charset="0"/>
                </a:rPr>
                <a:t>O</a:t>
              </a:r>
              <a:endParaRPr lang="en-US" altLang="zh-CN" sz="2400" b="1" baseline="-25000">
                <a:latin typeface="Times New Roman" panose="02020603050405020304" pitchFamily="18" charset="0"/>
              </a:endParaRPr>
            </a:p>
          </p:txBody>
        </p:sp>
      </p:grpSp>
      <p:grpSp>
        <p:nvGrpSpPr>
          <p:cNvPr id="69638" name="Group 92">
            <a:extLst>
              <a:ext uri="{FF2B5EF4-FFF2-40B4-BE49-F238E27FC236}">
                <a16:creationId xmlns:a16="http://schemas.microsoft.com/office/drawing/2014/main" id="{DB904972-6A01-472A-8063-93D58EB9D1B5}"/>
              </a:ext>
            </a:extLst>
          </p:cNvPr>
          <p:cNvGrpSpPr>
            <a:grpSpLocks/>
          </p:cNvGrpSpPr>
          <p:nvPr/>
        </p:nvGrpSpPr>
        <p:grpSpPr bwMode="auto">
          <a:xfrm>
            <a:off x="6248400" y="3657600"/>
            <a:ext cx="2209800" cy="2667000"/>
            <a:chOff x="3936" y="2304"/>
            <a:chExt cx="1392" cy="1680"/>
          </a:xfrm>
        </p:grpSpPr>
        <p:sp>
          <p:nvSpPr>
            <p:cNvPr id="251975" name="Text Box 71">
              <a:extLst>
                <a:ext uri="{FF2B5EF4-FFF2-40B4-BE49-F238E27FC236}">
                  <a16:creationId xmlns:a16="http://schemas.microsoft.com/office/drawing/2014/main" id="{5855249A-7308-495B-9237-94D843904EA1}"/>
                </a:ext>
              </a:extLst>
            </p:cNvPr>
            <p:cNvSpPr txBox="1">
              <a:spLocks noChangeArrowheads="1"/>
            </p:cNvSpPr>
            <p:nvPr/>
          </p:nvSpPr>
          <p:spPr bwMode="auto">
            <a:xfrm>
              <a:off x="4224" y="3696"/>
              <a:ext cx="528" cy="288"/>
            </a:xfrm>
            <a:prstGeom prst="rect">
              <a:avLst/>
            </a:prstGeom>
            <a:noFill/>
            <a:ln>
              <a:noFill/>
            </a:ln>
            <a:effectLst/>
          </p:spPr>
          <p:txBody>
            <a:bodyPr>
              <a:spAutoFit/>
            </a:bodyPr>
            <a:lstStyle/>
            <a:p>
              <a:pPr eaLnBrk="1" hangingPunct="1">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a:t>
              </a:r>
              <a:r>
                <a:rPr kumimoji="1" lang="en-US" altLang="zh-CN" sz="2400" b="1" i="0">
                  <a:effectLst>
                    <a:outerShdw blurRad="38100" dist="38100" dir="2700000" algn="tl">
                      <a:srgbClr val="C0C0C0"/>
                    </a:outerShdw>
                  </a:effectLst>
                  <a:latin typeface="Times New Roman" panose="02020603050405020304" pitchFamily="18" charset="0"/>
                </a:rPr>
                <a:t>d</a:t>
              </a:r>
              <a:r>
                <a:rPr kumimoji="1" lang="zh-CN" altLang="en-US" sz="2400" b="1" i="0">
                  <a:effectLst>
                    <a:outerShdw blurRad="38100" dist="38100" dir="2700000" algn="tl">
                      <a:srgbClr val="C0C0C0"/>
                    </a:outerShdw>
                  </a:effectLst>
                  <a:latin typeface="Times New Roman" panose="02020603050405020304" pitchFamily="18" charset="0"/>
                </a:rPr>
                <a:t>）</a:t>
              </a:r>
            </a:p>
          </p:txBody>
        </p:sp>
        <p:sp>
          <p:nvSpPr>
            <p:cNvPr id="69642" name="Line 74">
              <a:extLst>
                <a:ext uri="{FF2B5EF4-FFF2-40B4-BE49-F238E27FC236}">
                  <a16:creationId xmlns:a16="http://schemas.microsoft.com/office/drawing/2014/main" id="{8CF7A334-F804-4046-935D-3D1D1B58C0D8}"/>
                </a:ext>
              </a:extLst>
            </p:cNvPr>
            <p:cNvSpPr>
              <a:spLocks noChangeShapeType="1"/>
            </p:cNvSpPr>
            <p:nvPr/>
          </p:nvSpPr>
          <p:spPr bwMode="auto">
            <a:xfrm>
              <a:off x="4080" y="2400"/>
              <a:ext cx="0" cy="1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3" name="Rectangle 75">
              <a:extLst>
                <a:ext uri="{FF2B5EF4-FFF2-40B4-BE49-F238E27FC236}">
                  <a16:creationId xmlns:a16="http://schemas.microsoft.com/office/drawing/2014/main" id="{792C3A45-B097-46B2-B1A9-582A97520B6A}"/>
                </a:ext>
              </a:extLst>
            </p:cNvPr>
            <p:cNvSpPr>
              <a:spLocks noChangeArrowheads="1"/>
            </p:cNvSpPr>
            <p:nvPr/>
          </p:nvSpPr>
          <p:spPr bwMode="auto">
            <a:xfrm>
              <a:off x="4032" y="2592"/>
              <a:ext cx="96" cy="288"/>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9644" name="Oval 76">
              <a:extLst>
                <a:ext uri="{FF2B5EF4-FFF2-40B4-BE49-F238E27FC236}">
                  <a16:creationId xmlns:a16="http://schemas.microsoft.com/office/drawing/2014/main" id="{54B38074-5BCD-4F80-9FF9-15BF87CD8F91}"/>
                </a:ext>
              </a:extLst>
            </p:cNvPr>
            <p:cNvSpPr>
              <a:spLocks noChangeArrowheads="1"/>
            </p:cNvSpPr>
            <p:nvPr/>
          </p:nvSpPr>
          <p:spPr bwMode="auto">
            <a:xfrm>
              <a:off x="3936" y="3072"/>
              <a:ext cx="288" cy="2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9645" name="Line 77">
              <a:extLst>
                <a:ext uri="{FF2B5EF4-FFF2-40B4-BE49-F238E27FC236}">
                  <a16:creationId xmlns:a16="http://schemas.microsoft.com/office/drawing/2014/main" id="{118119CE-7EED-42A7-9B38-E1FC650FAD17}"/>
                </a:ext>
              </a:extLst>
            </p:cNvPr>
            <p:cNvSpPr>
              <a:spLocks noChangeShapeType="1"/>
            </p:cNvSpPr>
            <p:nvPr/>
          </p:nvSpPr>
          <p:spPr bwMode="auto">
            <a:xfrm>
              <a:off x="4080" y="2400"/>
              <a:ext cx="86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6" name="Line 78">
              <a:extLst>
                <a:ext uri="{FF2B5EF4-FFF2-40B4-BE49-F238E27FC236}">
                  <a16:creationId xmlns:a16="http://schemas.microsoft.com/office/drawing/2014/main" id="{D7973529-FE36-47D3-8E42-6E593B51149E}"/>
                </a:ext>
              </a:extLst>
            </p:cNvPr>
            <p:cNvSpPr>
              <a:spLocks noChangeShapeType="1"/>
            </p:cNvSpPr>
            <p:nvPr/>
          </p:nvSpPr>
          <p:spPr bwMode="auto">
            <a:xfrm>
              <a:off x="4080" y="3600"/>
              <a:ext cx="86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7" name="Line 79">
              <a:extLst>
                <a:ext uri="{FF2B5EF4-FFF2-40B4-BE49-F238E27FC236}">
                  <a16:creationId xmlns:a16="http://schemas.microsoft.com/office/drawing/2014/main" id="{FD01D912-DC67-46C6-8DFB-C06C235D223F}"/>
                </a:ext>
              </a:extLst>
            </p:cNvPr>
            <p:cNvSpPr>
              <a:spLocks noChangeShapeType="1"/>
            </p:cNvSpPr>
            <p:nvPr/>
          </p:nvSpPr>
          <p:spPr bwMode="auto">
            <a:xfrm>
              <a:off x="4944" y="2400"/>
              <a:ext cx="0" cy="1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8" name="Rectangle 80">
              <a:extLst>
                <a:ext uri="{FF2B5EF4-FFF2-40B4-BE49-F238E27FC236}">
                  <a16:creationId xmlns:a16="http://schemas.microsoft.com/office/drawing/2014/main" id="{C493F632-5A03-4138-A207-D9A86CF2A739}"/>
                </a:ext>
              </a:extLst>
            </p:cNvPr>
            <p:cNvSpPr>
              <a:spLocks noChangeArrowheads="1"/>
            </p:cNvSpPr>
            <p:nvPr/>
          </p:nvSpPr>
          <p:spPr bwMode="auto">
            <a:xfrm>
              <a:off x="4896" y="2832"/>
              <a:ext cx="96" cy="288"/>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9649" name="Text Box 83">
              <a:extLst>
                <a:ext uri="{FF2B5EF4-FFF2-40B4-BE49-F238E27FC236}">
                  <a16:creationId xmlns:a16="http://schemas.microsoft.com/office/drawing/2014/main" id="{DC9CE7A2-F310-4FAF-8742-06CDD845F73F}"/>
                </a:ext>
              </a:extLst>
            </p:cNvPr>
            <p:cNvSpPr txBox="1">
              <a:spLocks noChangeArrowheads="1"/>
            </p:cNvSpPr>
            <p:nvPr/>
          </p:nvSpPr>
          <p:spPr bwMode="auto">
            <a:xfrm>
              <a:off x="4224" y="307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 </a:t>
              </a:r>
              <a:r>
                <a:rPr lang="en-US" altLang="zh-CN" sz="2400" b="1" i="0" baseline="-25000">
                  <a:latin typeface="Times New Roman" panose="02020603050405020304" pitchFamily="18" charset="0"/>
                  <a:cs typeface="Times New Roman" panose="02020603050405020304" pitchFamily="18" charset="0"/>
                </a:rPr>
                <a:t>OC </a:t>
              </a:r>
              <a:endParaRPr lang="en-US" altLang="zh-CN" sz="2400" b="1" baseline="-25000">
                <a:latin typeface="Times New Roman" panose="02020603050405020304" pitchFamily="18" charset="0"/>
              </a:endParaRPr>
            </a:p>
          </p:txBody>
        </p:sp>
        <p:sp>
          <p:nvSpPr>
            <p:cNvPr id="69650" name="Text Box 84">
              <a:extLst>
                <a:ext uri="{FF2B5EF4-FFF2-40B4-BE49-F238E27FC236}">
                  <a16:creationId xmlns:a16="http://schemas.microsoft.com/office/drawing/2014/main" id="{7C1C5A66-1830-45F1-9D5A-F510F6F04112}"/>
                </a:ext>
              </a:extLst>
            </p:cNvPr>
            <p:cNvSpPr txBox="1">
              <a:spLocks noChangeArrowheads="1"/>
            </p:cNvSpPr>
            <p:nvPr/>
          </p:nvSpPr>
          <p:spPr bwMode="auto">
            <a:xfrm>
              <a:off x="4128" y="254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Z</a:t>
              </a:r>
              <a:r>
                <a:rPr lang="en-US" altLang="zh-CN" sz="2400" b="1" i="0" baseline="-25000">
                  <a:latin typeface="Times New Roman" panose="02020603050405020304" pitchFamily="18" charset="0"/>
                  <a:cs typeface="Times New Roman" panose="02020603050405020304" pitchFamily="18" charset="0"/>
                </a:rPr>
                <a:t>O</a:t>
              </a:r>
              <a:endParaRPr lang="en-US" altLang="zh-CN" sz="2400" b="1" baseline="-25000">
                <a:latin typeface="Times New Roman" panose="02020603050405020304" pitchFamily="18" charset="0"/>
              </a:endParaRPr>
            </a:p>
          </p:txBody>
        </p:sp>
        <p:sp>
          <p:nvSpPr>
            <p:cNvPr id="69651" name="Text Box 85">
              <a:extLst>
                <a:ext uri="{FF2B5EF4-FFF2-40B4-BE49-F238E27FC236}">
                  <a16:creationId xmlns:a16="http://schemas.microsoft.com/office/drawing/2014/main" id="{16D9EB62-035B-44DF-9C96-37EB93E87FB7}"/>
                </a:ext>
              </a:extLst>
            </p:cNvPr>
            <p:cNvSpPr txBox="1">
              <a:spLocks noChangeArrowheads="1"/>
            </p:cNvSpPr>
            <p:nvPr/>
          </p:nvSpPr>
          <p:spPr bwMode="auto">
            <a:xfrm>
              <a:off x="4176" y="28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a:t>
              </a:r>
              <a:endParaRPr lang="en-US" altLang="zh-CN" sz="2400" b="1" i="0" baseline="-25000">
                <a:latin typeface="Times New Roman" panose="02020603050405020304" pitchFamily="18" charset="0"/>
              </a:endParaRPr>
            </a:p>
          </p:txBody>
        </p:sp>
        <p:sp>
          <p:nvSpPr>
            <p:cNvPr id="69652" name="Text Box 86">
              <a:extLst>
                <a:ext uri="{FF2B5EF4-FFF2-40B4-BE49-F238E27FC236}">
                  <a16:creationId xmlns:a16="http://schemas.microsoft.com/office/drawing/2014/main" id="{751011F9-8B2E-41A6-ACA7-D9776F6A7A9F}"/>
                </a:ext>
              </a:extLst>
            </p:cNvPr>
            <p:cNvSpPr txBox="1">
              <a:spLocks noChangeArrowheads="1"/>
            </p:cNvSpPr>
            <p:nvPr/>
          </p:nvSpPr>
          <p:spPr bwMode="auto">
            <a:xfrm>
              <a:off x="4128" y="326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latin typeface="Times New Roman" panose="02020603050405020304" pitchFamily="18" charset="0"/>
                  <a:cs typeface="Times New Roman" panose="02020603050405020304" pitchFamily="18" charset="0"/>
                </a:rPr>
                <a:t>－</a:t>
              </a:r>
            </a:p>
          </p:txBody>
        </p:sp>
        <p:sp>
          <p:nvSpPr>
            <p:cNvPr id="69653" name="Text Box 87">
              <a:extLst>
                <a:ext uri="{FF2B5EF4-FFF2-40B4-BE49-F238E27FC236}">
                  <a16:creationId xmlns:a16="http://schemas.microsoft.com/office/drawing/2014/main" id="{41759193-1815-41F3-9A2E-2230E95EDD68}"/>
                </a:ext>
              </a:extLst>
            </p:cNvPr>
            <p:cNvSpPr txBox="1">
              <a:spLocks noChangeArrowheads="1"/>
            </p:cNvSpPr>
            <p:nvPr/>
          </p:nvSpPr>
          <p:spPr bwMode="auto">
            <a:xfrm>
              <a:off x="4992" y="283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baseline="-25000">
                <a:latin typeface="Times New Roman" panose="02020603050405020304" pitchFamily="18" charset="0"/>
              </a:endParaRPr>
            </a:p>
          </p:txBody>
        </p:sp>
        <p:sp>
          <p:nvSpPr>
            <p:cNvPr id="69654" name="Text Box 89">
              <a:extLst>
                <a:ext uri="{FF2B5EF4-FFF2-40B4-BE49-F238E27FC236}">
                  <a16:creationId xmlns:a16="http://schemas.microsoft.com/office/drawing/2014/main" id="{F40657DC-1C6E-48F1-A59A-D7CED6469095}"/>
                </a:ext>
              </a:extLst>
            </p:cNvPr>
            <p:cNvSpPr txBox="1">
              <a:spLocks noChangeArrowheads="1"/>
            </p:cNvSpPr>
            <p:nvPr/>
          </p:nvSpPr>
          <p:spPr bwMode="auto">
            <a:xfrm>
              <a:off x="4944" y="23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3</a:t>
              </a:r>
            </a:p>
          </p:txBody>
        </p:sp>
        <p:sp>
          <p:nvSpPr>
            <p:cNvPr id="69655" name="Line 90">
              <a:extLst>
                <a:ext uri="{FF2B5EF4-FFF2-40B4-BE49-F238E27FC236}">
                  <a16:creationId xmlns:a16="http://schemas.microsoft.com/office/drawing/2014/main" id="{9FCE01F8-65F0-46A1-997F-DDBC71EAB451}"/>
                </a:ext>
              </a:extLst>
            </p:cNvPr>
            <p:cNvSpPr>
              <a:spLocks noChangeShapeType="1"/>
            </p:cNvSpPr>
            <p:nvPr/>
          </p:nvSpPr>
          <p:spPr bwMode="auto">
            <a:xfrm>
              <a:off x="4944" y="2448"/>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1998" name="Rectangle 94">
            <a:extLst>
              <a:ext uri="{FF2B5EF4-FFF2-40B4-BE49-F238E27FC236}">
                <a16:creationId xmlns:a16="http://schemas.microsoft.com/office/drawing/2014/main" id="{2796DB7E-4FC1-408E-9C59-DDFCC98DF5FC}"/>
              </a:ext>
            </a:extLst>
          </p:cNvPr>
          <p:cNvSpPr>
            <a:spLocks noChangeArrowheads="1"/>
          </p:cNvSpPr>
          <p:nvPr/>
        </p:nvSpPr>
        <p:spPr bwMode="auto">
          <a:xfrm>
            <a:off x="609600" y="3581400"/>
            <a:ext cx="39624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effectLst>
                  <a:outerShdw blurRad="38100" dist="38100" dir="2700000" algn="tl">
                    <a:srgbClr val="C0C0C0"/>
                  </a:outerShdw>
                </a:effectLst>
                <a:latin typeface="Times New Roman" panose="02020603050405020304" pitchFamily="18" charset="0"/>
              </a:rPr>
              <a:t>其</a:t>
            </a:r>
            <a:r>
              <a:rPr kumimoji="1" lang="zh-CN" altLang="en-US" sz="2400" b="1" i="0">
                <a:solidFill>
                  <a:srgbClr val="FF5050"/>
                </a:solidFill>
                <a:effectLst>
                  <a:outerShdw blurRad="38100" dist="38100" dir="2700000" algn="tl">
                    <a:srgbClr val="C0C0C0"/>
                  </a:outerShdw>
                </a:effectLst>
                <a:latin typeface="Times New Roman" panose="02020603050405020304" pitchFamily="18" charset="0"/>
              </a:rPr>
              <a:t>戴维南等效电路</a:t>
            </a:r>
            <a:r>
              <a:rPr kumimoji="1" lang="zh-CN" altLang="en-US" sz="2400" b="1" i="0">
                <a:effectLst>
                  <a:outerShdw blurRad="38100" dist="38100" dir="2700000" algn="tl">
                    <a:srgbClr val="C0C0C0"/>
                  </a:outerShdw>
                </a:effectLst>
                <a:latin typeface="Times New Roman" panose="02020603050405020304" pitchFamily="18" charset="0"/>
              </a:rPr>
              <a:t>见图（</a:t>
            </a:r>
            <a:r>
              <a:rPr kumimoji="1" lang="en-US" altLang="zh-CN" sz="2400" b="1" i="0">
                <a:effectLst>
                  <a:outerShdw blurRad="38100" dist="38100" dir="2700000" algn="tl">
                    <a:srgbClr val="C0C0C0"/>
                  </a:outerShdw>
                </a:effectLst>
                <a:latin typeface="Times New Roman" panose="02020603050405020304" pitchFamily="18" charset="0"/>
              </a:rPr>
              <a:t>d</a:t>
            </a:r>
            <a:r>
              <a:rPr kumimoji="1" lang="zh-CN" altLang="en-US" sz="2400" b="1" i="0">
                <a:effectLst>
                  <a:outerShdw blurRad="38100" dist="38100" dir="2700000" algn="tl">
                    <a:srgbClr val="C0C0C0"/>
                  </a:outerShdw>
                </a:effectLst>
                <a:latin typeface="Times New Roman" panose="02020603050405020304" pitchFamily="18" charset="0"/>
              </a:rPr>
              <a:t>）</a:t>
            </a:r>
          </a:p>
        </p:txBody>
      </p:sp>
      <p:graphicFrame>
        <p:nvGraphicFramePr>
          <p:cNvPr id="69640" name="Object 95">
            <a:extLst>
              <a:ext uri="{FF2B5EF4-FFF2-40B4-BE49-F238E27FC236}">
                <a16:creationId xmlns:a16="http://schemas.microsoft.com/office/drawing/2014/main" id="{3F504B7C-871D-4292-A85C-1476445BE9F8}"/>
              </a:ext>
            </a:extLst>
          </p:cNvPr>
          <p:cNvGraphicFramePr>
            <a:graphicFrameLocks noChangeAspect="1"/>
          </p:cNvGraphicFramePr>
          <p:nvPr/>
        </p:nvGraphicFramePr>
        <p:xfrm>
          <a:off x="1568450" y="4114800"/>
          <a:ext cx="2735263" cy="2397125"/>
        </p:xfrm>
        <a:graphic>
          <a:graphicData uri="http://schemas.openxmlformats.org/presentationml/2006/ole">
            <mc:AlternateContent xmlns:mc="http://schemas.openxmlformats.org/markup-compatibility/2006">
              <mc:Choice xmlns:v="urn:schemas-microsoft-com:vml" Requires="v">
                <p:oleObj spid="_x0000_s69820" name="Equation" r:id="rId5" imgW="1181100" imgH="1168400" progId="Equation.3">
                  <p:embed/>
                </p:oleObj>
              </mc:Choice>
              <mc:Fallback>
                <p:oleObj name="Equation" r:id="rId5" imgW="1181100" imgH="1168400" progId="Equation.3">
                  <p:embed/>
                  <p:pic>
                    <p:nvPicPr>
                      <p:cNvPr id="0" name="Object 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8450" y="4114800"/>
                        <a:ext cx="2735263" cy="239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a:extLst>
              <a:ext uri="{FF2B5EF4-FFF2-40B4-BE49-F238E27FC236}">
                <a16:creationId xmlns:a16="http://schemas.microsoft.com/office/drawing/2014/main" id="{9B0C3D73-C023-477D-944A-A51A3D9FE11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52C912F-73AB-4A2C-A564-AA2806BF3EEC}" type="slidenum">
              <a:rPr lang="en-US" altLang="zh-CN" sz="1400" smtClean="0"/>
              <a:pPr>
                <a:spcBef>
                  <a:spcPct val="0"/>
                </a:spcBef>
                <a:buFontTx/>
                <a:buNone/>
              </a:pPr>
              <a:t>68</a:t>
            </a:fld>
            <a:endParaRPr lang="en-US" altLang="zh-CN" sz="1400"/>
          </a:p>
        </p:txBody>
      </p:sp>
      <p:sp>
        <p:nvSpPr>
          <p:cNvPr id="252930" name="Rectangle 2">
            <a:extLst>
              <a:ext uri="{FF2B5EF4-FFF2-40B4-BE49-F238E27FC236}">
                <a16:creationId xmlns:a16="http://schemas.microsoft.com/office/drawing/2014/main" id="{5BD95E5C-A6F0-479B-BB32-A2634ADC6C81}"/>
              </a:ext>
            </a:extLst>
          </p:cNvPr>
          <p:cNvSpPr>
            <a:spLocks noChangeArrowheads="1"/>
          </p:cNvSpPr>
          <p:nvPr/>
        </p:nvSpPr>
        <p:spPr bwMode="auto">
          <a:xfrm>
            <a:off x="609600" y="457200"/>
            <a:ext cx="7467600" cy="968375"/>
          </a:xfrm>
          <a:prstGeom prst="rect">
            <a:avLst/>
          </a:prstGeom>
          <a:noFill/>
          <a:ln>
            <a:noFill/>
          </a:ln>
          <a:effectLst/>
        </p:spPr>
        <p:txBody>
          <a:bodyPr>
            <a:spAutoFit/>
          </a:bodyPr>
          <a:lstStyle/>
          <a:p>
            <a:pPr eaLnBrk="1" hangingPunct="1">
              <a:lnSpc>
                <a:spcPct val="120000"/>
              </a:lnSpc>
              <a:spcBef>
                <a:spcPct val="10000"/>
              </a:spcBef>
              <a:defRPr/>
            </a:pP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3-12]  </a:t>
            </a: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用叠加原理求</a:t>
            </a:r>
            <a:r>
              <a:rPr kumimoji="1" lang="zh-CN" altLang="en-US" sz="2400" b="1" i="0">
                <a:effectLst>
                  <a:outerShdw blurRad="38100" dist="38100" dir="2700000" algn="tl">
                    <a:srgbClr val="C0C0C0"/>
                  </a:outerShdw>
                </a:effectLst>
                <a:latin typeface="Times New Roman" panose="02020603050405020304" pitchFamily="18" charset="0"/>
              </a:rPr>
              <a:t>图中电容电压</a:t>
            </a:r>
            <a:r>
              <a:rPr lang="en-US" altLang="zh-CN" sz="2400" b="1">
                <a:latin typeface="Times New Roman" panose="02020603050405020304" pitchFamily="18" charset="0"/>
                <a:cs typeface="Times New Roman" panose="02020603050405020304" pitchFamily="18" charset="0"/>
              </a:rPr>
              <a:t>Ù</a:t>
            </a:r>
            <a:r>
              <a:rPr kumimoji="1" lang="zh-CN" altLang="en-US" sz="2400" b="1" i="0">
                <a:effectLst>
                  <a:outerShdw blurRad="38100" dist="38100" dir="2700000" algn="tl">
                    <a:srgbClr val="C0C0C0"/>
                  </a:outerShdw>
                </a:effectLst>
                <a:latin typeface="Times New Roman" panose="02020603050405020304" pitchFamily="18" charset="0"/>
              </a:rPr>
              <a:t>。已知</a:t>
            </a: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rPr>
              <a:t>S</a:t>
            </a:r>
            <a:r>
              <a:rPr lang="en-US" altLang="zh-CN" sz="2400" b="1" i="0">
                <a:latin typeface="Times New Roman" panose="02020603050405020304" pitchFamily="18" charset="0"/>
              </a:rPr>
              <a:t>=50 </a:t>
            </a:r>
            <a:r>
              <a:rPr lang="en-US" altLang="zh-CN" sz="2400" b="1" i="0">
                <a:latin typeface="Times New Roman" panose="02020603050405020304" pitchFamily="18" charset="0"/>
                <a:cs typeface="Times New Roman" panose="02020603050405020304" pitchFamily="18" charset="0"/>
              </a:rPr>
              <a:t>∠</a:t>
            </a:r>
            <a:r>
              <a:rPr lang="en-US" altLang="zh-CN" sz="2400" b="1" i="0">
                <a:latin typeface="Times New Roman" panose="02020603050405020304" pitchFamily="18" charset="0"/>
              </a:rPr>
              <a:t> 0</a:t>
            </a:r>
            <a:r>
              <a:rPr lang="en-US" altLang="zh-CN" sz="2400" b="1" i="0" baseline="30000">
                <a:latin typeface="Times New Roman" panose="02020603050405020304" pitchFamily="18" charset="0"/>
              </a:rPr>
              <a:t>0</a:t>
            </a:r>
            <a:r>
              <a:rPr lang="en-US" altLang="zh-CN" sz="2400" b="1" i="0">
                <a:latin typeface="Times New Roman" panose="02020603050405020304" pitchFamily="18" charset="0"/>
              </a:rPr>
              <a:t>V, </a:t>
            </a: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S</a:t>
            </a:r>
            <a:r>
              <a:rPr lang="en-US" altLang="zh-CN" sz="2400" b="1" i="0">
                <a:latin typeface="Times New Roman" panose="02020603050405020304" pitchFamily="18" charset="0"/>
              </a:rPr>
              <a:t>=10 </a:t>
            </a:r>
            <a:r>
              <a:rPr lang="en-US" altLang="zh-CN" sz="2400" b="1" i="0">
                <a:latin typeface="Times New Roman" panose="02020603050405020304" pitchFamily="18" charset="0"/>
                <a:cs typeface="Times New Roman" panose="02020603050405020304" pitchFamily="18" charset="0"/>
              </a:rPr>
              <a:t>∠</a:t>
            </a:r>
            <a:r>
              <a:rPr lang="en-US" altLang="zh-CN" sz="2400" b="1" i="0">
                <a:latin typeface="Times New Roman" panose="02020603050405020304" pitchFamily="18" charset="0"/>
              </a:rPr>
              <a:t> 30</a:t>
            </a:r>
            <a:r>
              <a:rPr lang="en-US" altLang="zh-CN" sz="2400" b="1" i="0" baseline="30000">
                <a:latin typeface="Times New Roman" panose="02020603050405020304" pitchFamily="18" charset="0"/>
              </a:rPr>
              <a:t>0</a:t>
            </a:r>
            <a:r>
              <a:rPr lang="en-US" altLang="zh-CN" sz="2400" b="1" i="0">
                <a:latin typeface="Times New Roman" panose="02020603050405020304" pitchFamily="18" charset="0"/>
              </a:rPr>
              <a:t>A,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r>
              <a:rPr lang="en-US" altLang="zh-CN" sz="2400" b="1" i="0">
                <a:latin typeface="Times New Roman" panose="02020603050405020304" pitchFamily="18" charset="0"/>
              </a:rPr>
              <a:t>=5</a:t>
            </a:r>
            <a:r>
              <a:rPr lang="en-US" altLang="zh-CN" sz="2400" b="1" i="0">
                <a:latin typeface="Times New Roman" panose="02020603050405020304" pitchFamily="18" charset="0"/>
                <a:cs typeface="Times New Roman" panose="02020603050405020304" pitchFamily="18" charset="0"/>
              </a:rPr>
              <a:t> Ω,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r>
              <a:rPr lang="en-US" altLang="zh-CN" sz="2400" b="1" i="0">
                <a:latin typeface="Times New Roman" panose="02020603050405020304" pitchFamily="18" charset="0"/>
              </a:rPr>
              <a:t>=3</a:t>
            </a:r>
            <a:r>
              <a:rPr lang="en-US" altLang="zh-CN" sz="2400" b="1" i="0">
                <a:latin typeface="Times New Roman" panose="02020603050405020304" pitchFamily="18" charset="0"/>
                <a:cs typeface="Times New Roman" panose="02020603050405020304" pitchFamily="18" charset="0"/>
              </a:rPr>
              <a:t>Ω</a:t>
            </a:r>
            <a:r>
              <a:rPr lang="zh-CN" altLang="en-US" sz="2400" b="1" i="0">
                <a:latin typeface="Times New Roman" panose="02020603050405020304" pitchFamily="18" charset="0"/>
              </a:rPr>
              <a:t>。</a:t>
            </a:r>
            <a:endParaRPr kumimoji="1" lang="zh-CN" altLang="en-US" sz="2400" b="1" i="0">
              <a:effectLst>
                <a:outerShdw blurRad="38100" dist="38100" dir="2700000" algn="tl">
                  <a:srgbClr val="C0C0C0"/>
                </a:outerShdw>
              </a:effectLst>
              <a:latin typeface="Times New Roman" panose="02020603050405020304" pitchFamily="18" charset="0"/>
            </a:endParaRPr>
          </a:p>
        </p:txBody>
      </p:sp>
      <p:sp>
        <p:nvSpPr>
          <p:cNvPr id="253168" name="Rectangle 240">
            <a:extLst>
              <a:ext uri="{FF2B5EF4-FFF2-40B4-BE49-F238E27FC236}">
                <a16:creationId xmlns:a16="http://schemas.microsoft.com/office/drawing/2014/main" id="{324BB516-AF23-4E10-B254-33F43BC476BA}"/>
              </a:ext>
            </a:extLst>
          </p:cNvPr>
          <p:cNvSpPr>
            <a:spLocks noChangeArrowheads="1"/>
          </p:cNvSpPr>
          <p:nvPr/>
        </p:nvSpPr>
        <p:spPr bwMode="auto">
          <a:xfrm>
            <a:off x="609600" y="1295400"/>
            <a:ext cx="7315200" cy="1042988"/>
          </a:xfrm>
          <a:prstGeom prst="rect">
            <a:avLst/>
          </a:prstGeom>
          <a:noFill/>
          <a:ln>
            <a:noFill/>
          </a:ln>
          <a:effectLst/>
        </p:spPr>
        <p:txBody>
          <a:bodyPr>
            <a:spAutoFit/>
          </a:bodyPr>
          <a:lstStyle/>
          <a:p>
            <a:pPr eaLnBrk="1" hangingPunct="1">
              <a:lnSpc>
                <a:spcPct val="120000"/>
              </a:lnSpc>
              <a:spcBef>
                <a:spcPct val="50000"/>
              </a:spcBef>
              <a:defRPr/>
            </a:pPr>
            <a:r>
              <a:rPr kumimoji="1" lang="en-US" altLang="zh-CN" sz="2400" b="1" i="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a:solidFill>
                  <a:srgbClr val="CC0000"/>
                </a:solidFill>
                <a:effectLst>
                  <a:outerShdw blurRad="38100" dist="38100" dir="2700000" algn="tl">
                    <a:srgbClr val="C0C0C0"/>
                  </a:outerShdw>
                </a:effectLst>
                <a:latin typeface="Times New Roman" panose="02020603050405020304" pitchFamily="18" charset="0"/>
              </a:rPr>
              <a:t>解：</a:t>
            </a:r>
            <a:r>
              <a:rPr kumimoji="1" lang="en-US" altLang="zh-CN" sz="2400" b="1" i="0">
                <a:effectLst>
                  <a:outerShdw blurRad="38100" dist="38100" dir="2700000" algn="tl">
                    <a:srgbClr val="C0C0C0"/>
                  </a:outerShdw>
                </a:effectLst>
                <a:latin typeface="Times New Roman" panose="02020603050405020304" pitchFamily="18" charset="0"/>
              </a:rPr>
              <a:t>(1) </a:t>
            </a:r>
            <a:r>
              <a:rPr kumimoji="1" lang="zh-CN" altLang="en-US" sz="2400" b="1" i="0">
                <a:effectLst>
                  <a:outerShdw blurRad="38100" dist="38100" dir="2700000" algn="tl">
                    <a:srgbClr val="C0C0C0"/>
                  </a:outerShdw>
                </a:effectLst>
                <a:latin typeface="Times New Roman" panose="02020603050405020304" pitchFamily="18" charset="0"/>
              </a:rPr>
              <a:t>首先断去电流源，计算</a:t>
            </a: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电压源单独作用</a:t>
            </a:r>
            <a:r>
              <a:rPr kumimoji="1" lang="zh-CN" altLang="en-US" sz="2400" b="1" i="0">
                <a:effectLst>
                  <a:outerShdw blurRad="38100" dist="38100" dir="2700000" algn="tl">
                    <a:srgbClr val="C0C0C0"/>
                  </a:outerShdw>
                </a:effectLst>
                <a:latin typeface="Times New Roman" panose="02020603050405020304" pitchFamily="18" charset="0"/>
              </a:rPr>
              <a:t>时的响应，见图</a:t>
            </a:r>
            <a:r>
              <a:rPr lang="en-US" altLang="zh-CN" b="1" i="0">
                <a:latin typeface="Times New Roman" panose="02020603050405020304" pitchFamily="18" charset="0"/>
              </a:rPr>
              <a:t>(b)</a:t>
            </a:r>
          </a:p>
        </p:txBody>
      </p:sp>
      <p:grpSp>
        <p:nvGrpSpPr>
          <p:cNvPr id="70661" name="Group 246">
            <a:extLst>
              <a:ext uri="{FF2B5EF4-FFF2-40B4-BE49-F238E27FC236}">
                <a16:creationId xmlns:a16="http://schemas.microsoft.com/office/drawing/2014/main" id="{69B56F82-C7D2-4E82-8864-32C251FFF5F3}"/>
              </a:ext>
            </a:extLst>
          </p:cNvPr>
          <p:cNvGrpSpPr>
            <a:grpSpLocks/>
          </p:cNvGrpSpPr>
          <p:nvPr/>
        </p:nvGrpSpPr>
        <p:grpSpPr bwMode="auto">
          <a:xfrm>
            <a:off x="6324600" y="4357688"/>
            <a:ext cx="2490788" cy="2195512"/>
            <a:chOff x="3984" y="2640"/>
            <a:chExt cx="1569" cy="1383"/>
          </a:xfrm>
        </p:grpSpPr>
        <p:grpSp>
          <p:nvGrpSpPr>
            <p:cNvPr id="70727" name="Group 239">
              <a:extLst>
                <a:ext uri="{FF2B5EF4-FFF2-40B4-BE49-F238E27FC236}">
                  <a16:creationId xmlns:a16="http://schemas.microsoft.com/office/drawing/2014/main" id="{4FDE8D33-EC45-41A2-87EB-5B4420878D4D}"/>
                </a:ext>
              </a:extLst>
            </p:cNvPr>
            <p:cNvGrpSpPr>
              <a:grpSpLocks/>
            </p:cNvGrpSpPr>
            <p:nvPr/>
          </p:nvGrpSpPr>
          <p:grpSpPr bwMode="auto">
            <a:xfrm>
              <a:off x="3984" y="2640"/>
              <a:ext cx="1569" cy="1053"/>
              <a:chOff x="3600" y="1104"/>
              <a:chExt cx="1569" cy="1053"/>
            </a:xfrm>
          </p:grpSpPr>
          <p:sp>
            <p:nvSpPr>
              <p:cNvPr id="70729" name="Text Box 4">
                <a:extLst>
                  <a:ext uri="{FF2B5EF4-FFF2-40B4-BE49-F238E27FC236}">
                    <a16:creationId xmlns:a16="http://schemas.microsoft.com/office/drawing/2014/main" id="{955E1D66-1009-417E-86FB-EC1F85DDE812}"/>
                  </a:ext>
                </a:extLst>
              </p:cNvPr>
              <p:cNvSpPr txBox="1">
                <a:spLocks noChangeArrowheads="1"/>
              </p:cNvSpPr>
              <p:nvPr/>
            </p:nvSpPr>
            <p:spPr bwMode="auto">
              <a:xfrm>
                <a:off x="4348" y="1344"/>
                <a:ext cx="54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30000">
                    <a:latin typeface="Times New Roman" panose="02020603050405020304" pitchFamily="18" charset="0"/>
                    <a:cs typeface="Times New Roman" panose="02020603050405020304" pitchFamily="18" charset="0"/>
                  </a:rPr>
                  <a:t>11</a:t>
                </a:r>
                <a:endParaRPr lang="en-US" altLang="zh-CN" sz="2400" b="1" baseline="30000">
                  <a:latin typeface="Times New Roman" panose="02020603050405020304" pitchFamily="18" charset="0"/>
                </a:endParaRPr>
              </a:p>
              <a:p>
                <a:pPr eaLnBrk="1" hangingPunct="1">
                  <a:spcBef>
                    <a:spcPct val="0"/>
                  </a:spcBef>
                  <a:buFontTx/>
                  <a:buNone/>
                </a:pPr>
                <a:r>
                  <a:rPr lang="zh-CN" altLang="en-US" sz="2400" b="1" baseline="-25000">
                    <a:latin typeface="Times New Roman" panose="02020603050405020304" pitchFamily="18" charset="0"/>
                  </a:rPr>
                  <a:t>－</a:t>
                </a:r>
              </a:p>
            </p:txBody>
          </p:sp>
          <p:sp>
            <p:nvSpPr>
              <p:cNvPr id="70730" name="Text Box 6">
                <a:extLst>
                  <a:ext uri="{FF2B5EF4-FFF2-40B4-BE49-F238E27FC236}">
                    <a16:creationId xmlns:a16="http://schemas.microsoft.com/office/drawing/2014/main" id="{928B9198-A1B2-49C6-849D-9057BB4494AD}"/>
                  </a:ext>
                </a:extLst>
              </p:cNvPr>
              <p:cNvSpPr txBox="1">
                <a:spLocks noChangeArrowheads="1"/>
              </p:cNvSpPr>
              <p:nvPr/>
            </p:nvSpPr>
            <p:spPr bwMode="auto">
              <a:xfrm>
                <a:off x="4848" y="1416"/>
                <a:ext cx="3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S</a:t>
                </a:r>
                <a:endParaRPr lang="en-US" altLang="zh-CN" sz="2400" b="1" i="0">
                  <a:latin typeface="Times New Roman" panose="02020603050405020304" pitchFamily="18" charset="0"/>
                  <a:cs typeface="Times New Roman" panose="02020603050405020304" pitchFamily="18" charset="0"/>
                </a:endParaRPr>
              </a:p>
            </p:txBody>
          </p:sp>
          <p:sp>
            <p:nvSpPr>
              <p:cNvPr id="70731" name="Line 10">
                <a:extLst>
                  <a:ext uri="{FF2B5EF4-FFF2-40B4-BE49-F238E27FC236}">
                    <a16:creationId xmlns:a16="http://schemas.microsoft.com/office/drawing/2014/main" id="{02E23E77-76FC-4A06-A053-8A611D7CCBD0}"/>
                  </a:ext>
                </a:extLst>
              </p:cNvPr>
              <p:cNvSpPr>
                <a:spLocks noChangeShapeType="1"/>
              </p:cNvSpPr>
              <p:nvPr/>
            </p:nvSpPr>
            <p:spPr bwMode="auto">
              <a:xfrm>
                <a:off x="4844" y="1158"/>
                <a:ext cx="2" cy="99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32" name="Line 19">
                <a:extLst>
                  <a:ext uri="{FF2B5EF4-FFF2-40B4-BE49-F238E27FC236}">
                    <a16:creationId xmlns:a16="http://schemas.microsoft.com/office/drawing/2014/main" id="{96428534-EA24-4DB9-A89D-9A916A91FACD}"/>
                  </a:ext>
                </a:extLst>
              </p:cNvPr>
              <p:cNvSpPr>
                <a:spLocks noChangeShapeType="1"/>
              </p:cNvSpPr>
              <p:nvPr/>
            </p:nvSpPr>
            <p:spPr bwMode="auto">
              <a:xfrm flipV="1">
                <a:off x="3640" y="1158"/>
                <a:ext cx="1219" cy="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33" name="Line 20">
                <a:extLst>
                  <a:ext uri="{FF2B5EF4-FFF2-40B4-BE49-F238E27FC236}">
                    <a16:creationId xmlns:a16="http://schemas.microsoft.com/office/drawing/2014/main" id="{6A450046-4006-43E1-89DF-B1070EEC3E58}"/>
                  </a:ext>
                </a:extLst>
              </p:cNvPr>
              <p:cNvSpPr>
                <a:spLocks noChangeShapeType="1"/>
              </p:cNvSpPr>
              <p:nvPr/>
            </p:nvSpPr>
            <p:spPr bwMode="auto">
              <a:xfrm>
                <a:off x="3623" y="2153"/>
                <a:ext cx="1226" cy="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34" name="Line 21">
                <a:extLst>
                  <a:ext uri="{FF2B5EF4-FFF2-40B4-BE49-F238E27FC236}">
                    <a16:creationId xmlns:a16="http://schemas.microsoft.com/office/drawing/2014/main" id="{9AC50AB9-66ED-417A-9998-99EF91A296AA}"/>
                  </a:ext>
                </a:extLst>
              </p:cNvPr>
              <p:cNvSpPr>
                <a:spLocks noChangeShapeType="1"/>
              </p:cNvSpPr>
              <p:nvPr/>
            </p:nvSpPr>
            <p:spPr bwMode="auto">
              <a:xfrm flipV="1">
                <a:off x="4841" y="1466"/>
                <a:ext cx="0" cy="1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35" name="Oval 22">
                <a:extLst>
                  <a:ext uri="{FF2B5EF4-FFF2-40B4-BE49-F238E27FC236}">
                    <a16:creationId xmlns:a16="http://schemas.microsoft.com/office/drawing/2014/main" id="{277DE6D6-6A1F-461B-B3F7-AEB57C5C58A4}"/>
                  </a:ext>
                </a:extLst>
              </p:cNvPr>
              <p:cNvSpPr>
                <a:spLocks noChangeArrowheads="1"/>
              </p:cNvSpPr>
              <p:nvPr/>
            </p:nvSpPr>
            <p:spPr bwMode="auto">
              <a:xfrm>
                <a:off x="4734" y="1663"/>
                <a:ext cx="220" cy="2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736" name="Line 23">
                <a:extLst>
                  <a:ext uri="{FF2B5EF4-FFF2-40B4-BE49-F238E27FC236}">
                    <a16:creationId xmlns:a16="http://schemas.microsoft.com/office/drawing/2014/main" id="{CBFD9B08-41F8-437D-BA6A-E3158F4A343A}"/>
                  </a:ext>
                </a:extLst>
              </p:cNvPr>
              <p:cNvSpPr>
                <a:spLocks noChangeShapeType="1"/>
              </p:cNvSpPr>
              <p:nvPr/>
            </p:nvSpPr>
            <p:spPr bwMode="auto">
              <a:xfrm>
                <a:off x="4304" y="1756"/>
                <a:ext cx="3" cy="39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37" name="Line 28">
                <a:extLst>
                  <a:ext uri="{FF2B5EF4-FFF2-40B4-BE49-F238E27FC236}">
                    <a16:creationId xmlns:a16="http://schemas.microsoft.com/office/drawing/2014/main" id="{0E449E7A-46AB-4F6B-8484-FD198D96EC3F}"/>
                  </a:ext>
                </a:extLst>
              </p:cNvPr>
              <p:cNvSpPr>
                <a:spLocks noChangeShapeType="1"/>
              </p:cNvSpPr>
              <p:nvPr/>
            </p:nvSpPr>
            <p:spPr bwMode="auto">
              <a:xfrm>
                <a:off x="4304" y="1165"/>
                <a:ext cx="0" cy="5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38" name="Line 29">
                <a:extLst>
                  <a:ext uri="{FF2B5EF4-FFF2-40B4-BE49-F238E27FC236}">
                    <a16:creationId xmlns:a16="http://schemas.microsoft.com/office/drawing/2014/main" id="{5E3F2737-F15A-44A9-8E6E-185ECF8CA3E1}"/>
                  </a:ext>
                </a:extLst>
              </p:cNvPr>
              <p:cNvSpPr>
                <a:spLocks noChangeShapeType="1"/>
              </p:cNvSpPr>
              <p:nvPr/>
            </p:nvSpPr>
            <p:spPr bwMode="auto">
              <a:xfrm flipH="1">
                <a:off x="3600" y="1150"/>
                <a:ext cx="15" cy="77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39" name="Line 30">
                <a:extLst>
                  <a:ext uri="{FF2B5EF4-FFF2-40B4-BE49-F238E27FC236}">
                    <a16:creationId xmlns:a16="http://schemas.microsoft.com/office/drawing/2014/main" id="{EB7591A6-833E-497A-8F9C-1B2195668071}"/>
                  </a:ext>
                </a:extLst>
              </p:cNvPr>
              <p:cNvSpPr>
                <a:spLocks noChangeShapeType="1"/>
              </p:cNvSpPr>
              <p:nvPr/>
            </p:nvSpPr>
            <p:spPr bwMode="auto">
              <a:xfrm>
                <a:off x="4726" y="1777"/>
                <a:ext cx="22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0740" name="Group 31">
                <a:extLst>
                  <a:ext uri="{FF2B5EF4-FFF2-40B4-BE49-F238E27FC236}">
                    <a16:creationId xmlns:a16="http://schemas.microsoft.com/office/drawing/2014/main" id="{EB729A69-8653-4FAE-9B5F-F45E3629014B}"/>
                  </a:ext>
                </a:extLst>
              </p:cNvPr>
              <p:cNvGrpSpPr>
                <a:grpSpLocks/>
              </p:cNvGrpSpPr>
              <p:nvPr/>
            </p:nvGrpSpPr>
            <p:grpSpPr bwMode="auto">
              <a:xfrm rot="-5400000">
                <a:off x="3821" y="894"/>
                <a:ext cx="131" cy="552"/>
                <a:chOff x="2091" y="573"/>
                <a:chExt cx="220" cy="907"/>
              </a:xfrm>
            </p:grpSpPr>
            <p:sp>
              <p:nvSpPr>
                <p:cNvPr id="70746" name="Line 32">
                  <a:extLst>
                    <a:ext uri="{FF2B5EF4-FFF2-40B4-BE49-F238E27FC236}">
                      <a16:creationId xmlns:a16="http://schemas.microsoft.com/office/drawing/2014/main" id="{897BDC1C-FC5A-4662-9C1F-6533DF4716CA}"/>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7" name="Oval 33">
                  <a:extLst>
                    <a:ext uri="{FF2B5EF4-FFF2-40B4-BE49-F238E27FC236}">
                      <a16:creationId xmlns:a16="http://schemas.microsoft.com/office/drawing/2014/main" id="{9202F96D-092E-43E0-A51C-122A05C2B35B}"/>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748" name="Oval 34">
                  <a:extLst>
                    <a:ext uri="{FF2B5EF4-FFF2-40B4-BE49-F238E27FC236}">
                      <a16:creationId xmlns:a16="http://schemas.microsoft.com/office/drawing/2014/main" id="{F4A2B4D4-E182-4D7B-BDBF-489B3B102674}"/>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749" name="Oval 35">
                  <a:extLst>
                    <a:ext uri="{FF2B5EF4-FFF2-40B4-BE49-F238E27FC236}">
                      <a16:creationId xmlns:a16="http://schemas.microsoft.com/office/drawing/2014/main" id="{F1895044-6DCA-4ABD-BCB1-4F3332E1C6DB}"/>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750" name="Rectangle 36">
                  <a:extLst>
                    <a:ext uri="{FF2B5EF4-FFF2-40B4-BE49-F238E27FC236}">
                      <a16:creationId xmlns:a16="http://schemas.microsoft.com/office/drawing/2014/main" id="{1E3096CE-EA31-46B6-97C9-77170B186FEA}"/>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70741" name="Line 37">
                <a:extLst>
                  <a:ext uri="{FF2B5EF4-FFF2-40B4-BE49-F238E27FC236}">
                    <a16:creationId xmlns:a16="http://schemas.microsoft.com/office/drawing/2014/main" id="{D78FEF08-7BCB-4417-A9DA-BEE1B17DEEB3}"/>
                  </a:ext>
                </a:extLst>
              </p:cNvPr>
              <p:cNvSpPr>
                <a:spLocks noChangeShapeType="1"/>
              </p:cNvSpPr>
              <p:nvPr/>
            </p:nvSpPr>
            <p:spPr bwMode="auto">
              <a:xfrm>
                <a:off x="4226" y="1759"/>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42" name="Line 38">
                <a:extLst>
                  <a:ext uri="{FF2B5EF4-FFF2-40B4-BE49-F238E27FC236}">
                    <a16:creationId xmlns:a16="http://schemas.microsoft.com/office/drawing/2014/main" id="{093C1A48-1213-441A-AE45-00959AC964E3}"/>
                  </a:ext>
                </a:extLst>
              </p:cNvPr>
              <p:cNvSpPr>
                <a:spLocks noChangeShapeType="1"/>
              </p:cNvSpPr>
              <p:nvPr/>
            </p:nvSpPr>
            <p:spPr bwMode="auto">
              <a:xfrm>
                <a:off x="4226" y="1702"/>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43" name="Line 39">
                <a:extLst>
                  <a:ext uri="{FF2B5EF4-FFF2-40B4-BE49-F238E27FC236}">
                    <a16:creationId xmlns:a16="http://schemas.microsoft.com/office/drawing/2014/main" id="{EA87CBDD-37AB-46EF-B1F5-9BD3FE4A0C88}"/>
                  </a:ext>
                </a:extLst>
              </p:cNvPr>
              <p:cNvSpPr>
                <a:spLocks noChangeShapeType="1"/>
              </p:cNvSpPr>
              <p:nvPr/>
            </p:nvSpPr>
            <p:spPr bwMode="auto">
              <a:xfrm>
                <a:off x="3611" y="1888"/>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44" name="Text Box 41">
                <a:extLst>
                  <a:ext uri="{FF2B5EF4-FFF2-40B4-BE49-F238E27FC236}">
                    <a16:creationId xmlns:a16="http://schemas.microsoft.com/office/drawing/2014/main" id="{4D5C1A68-2CC0-46CA-8236-F186FD6443BF}"/>
                  </a:ext>
                </a:extLst>
              </p:cNvPr>
              <p:cNvSpPr txBox="1">
                <a:spLocks noChangeArrowheads="1"/>
              </p:cNvSpPr>
              <p:nvPr/>
            </p:nvSpPr>
            <p:spPr bwMode="auto">
              <a:xfrm>
                <a:off x="3866" y="1142"/>
                <a:ext cx="36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p>
            </p:txBody>
          </p:sp>
          <p:sp>
            <p:nvSpPr>
              <p:cNvPr id="70745" name="Text Box 42">
                <a:extLst>
                  <a:ext uri="{FF2B5EF4-FFF2-40B4-BE49-F238E27FC236}">
                    <a16:creationId xmlns:a16="http://schemas.microsoft.com/office/drawing/2014/main" id="{E41AC07C-A7B8-4134-94F3-EAF7035C300D}"/>
                  </a:ext>
                </a:extLst>
              </p:cNvPr>
              <p:cNvSpPr txBox="1">
                <a:spLocks noChangeArrowheads="1"/>
              </p:cNvSpPr>
              <p:nvPr/>
            </p:nvSpPr>
            <p:spPr bwMode="auto">
              <a:xfrm>
                <a:off x="3888" y="172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t>
                </a: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grpSp>
        <p:sp>
          <p:nvSpPr>
            <p:cNvPr id="70728" name="Text Box 241">
              <a:extLst>
                <a:ext uri="{FF2B5EF4-FFF2-40B4-BE49-F238E27FC236}">
                  <a16:creationId xmlns:a16="http://schemas.microsoft.com/office/drawing/2014/main" id="{F668409D-31C1-4E84-B821-F02A017A5FD9}"/>
                </a:ext>
              </a:extLst>
            </p:cNvPr>
            <p:cNvSpPr txBox="1">
              <a:spLocks noChangeArrowheads="1"/>
            </p:cNvSpPr>
            <p:nvPr/>
          </p:nvSpPr>
          <p:spPr bwMode="auto">
            <a:xfrm>
              <a:off x="4512" y="3696"/>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latin typeface="Times New Roman" panose="02020603050405020304" pitchFamily="18" charset="0"/>
                </a:rPr>
                <a:t>(c)</a:t>
              </a:r>
            </a:p>
          </p:txBody>
        </p:sp>
      </p:grpSp>
      <p:grpSp>
        <p:nvGrpSpPr>
          <p:cNvPr id="70662" name="Group 245">
            <a:extLst>
              <a:ext uri="{FF2B5EF4-FFF2-40B4-BE49-F238E27FC236}">
                <a16:creationId xmlns:a16="http://schemas.microsoft.com/office/drawing/2014/main" id="{A170491E-61E9-4E8B-BF0C-62D504D3E5BB}"/>
              </a:ext>
            </a:extLst>
          </p:cNvPr>
          <p:cNvGrpSpPr>
            <a:grpSpLocks/>
          </p:cNvGrpSpPr>
          <p:nvPr/>
        </p:nvGrpSpPr>
        <p:grpSpPr bwMode="auto">
          <a:xfrm>
            <a:off x="3411538" y="4362450"/>
            <a:ext cx="2151062" cy="2190750"/>
            <a:chOff x="2149" y="2643"/>
            <a:chExt cx="1355" cy="1380"/>
          </a:xfrm>
        </p:grpSpPr>
        <p:grpSp>
          <p:nvGrpSpPr>
            <p:cNvPr id="70699" name="Group 238">
              <a:extLst>
                <a:ext uri="{FF2B5EF4-FFF2-40B4-BE49-F238E27FC236}">
                  <a16:creationId xmlns:a16="http://schemas.microsoft.com/office/drawing/2014/main" id="{18EB9E6B-7046-43CF-89C0-E1A56BCAF142}"/>
                </a:ext>
              </a:extLst>
            </p:cNvPr>
            <p:cNvGrpSpPr>
              <a:grpSpLocks/>
            </p:cNvGrpSpPr>
            <p:nvPr/>
          </p:nvGrpSpPr>
          <p:grpSpPr bwMode="auto">
            <a:xfrm>
              <a:off x="2149" y="2643"/>
              <a:ext cx="1355" cy="1053"/>
              <a:chOff x="2256" y="1152"/>
              <a:chExt cx="1355" cy="1053"/>
            </a:xfrm>
          </p:grpSpPr>
          <p:sp>
            <p:nvSpPr>
              <p:cNvPr id="70701" name="Text Box 175">
                <a:extLst>
                  <a:ext uri="{FF2B5EF4-FFF2-40B4-BE49-F238E27FC236}">
                    <a16:creationId xmlns:a16="http://schemas.microsoft.com/office/drawing/2014/main" id="{6BDB8DA7-411F-42B2-A818-00D9CDB8EFA8}"/>
                  </a:ext>
                </a:extLst>
              </p:cNvPr>
              <p:cNvSpPr txBox="1">
                <a:spLocks noChangeArrowheads="1"/>
              </p:cNvSpPr>
              <p:nvPr/>
            </p:nvSpPr>
            <p:spPr bwMode="auto">
              <a:xfrm>
                <a:off x="3100" y="1392"/>
                <a:ext cx="356"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30000">
                    <a:latin typeface="Times New Roman" panose="02020603050405020304" pitchFamily="18" charset="0"/>
                    <a:cs typeface="Times New Roman" panose="02020603050405020304" pitchFamily="18" charset="0"/>
                  </a:rPr>
                  <a:t>1</a:t>
                </a:r>
                <a:endParaRPr lang="en-US" altLang="zh-CN" sz="2400" b="1" baseline="30000">
                  <a:latin typeface="Times New Roman" panose="02020603050405020304" pitchFamily="18" charset="0"/>
                </a:endParaRPr>
              </a:p>
              <a:p>
                <a:pPr eaLnBrk="1" hangingPunct="1">
                  <a:spcBef>
                    <a:spcPct val="0"/>
                  </a:spcBef>
                  <a:buFontTx/>
                  <a:buNone/>
                </a:pPr>
                <a:r>
                  <a:rPr lang="zh-CN" altLang="en-US" sz="2400" b="1" baseline="-25000">
                    <a:latin typeface="Times New Roman" panose="02020603050405020304" pitchFamily="18" charset="0"/>
                  </a:rPr>
                  <a:t>－</a:t>
                </a:r>
              </a:p>
            </p:txBody>
          </p:sp>
          <p:grpSp>
            <p:nvGrpSpPr>
              <p:cNvPr id="70702" name="Group 178">
                <a:extLst>
                  <a:ext uri="{FF2B5EF4-FFF2-40B4-BE49-F238E27FC236}">
                    <a16:creationId xmlns:a16="http://schemas.microsoft.com/office/drawing/2014/main" id="{BB86312E-1180-4B97-91AD-725B66851CB6}"/>
                  </a:ext>
                </a:extLst>
              </p:cNvPr>
              <p:cNvGrpSpPr>
                <a:grpSpLocks/>
              </p:cNvGrpSpPr>
              <p:nvPr/>
            </p:nvGrpSpPr>
            <p:grpSpPr bwMode="auto">
              <a:xfrm>
                <a:off x="2256" y="1377"/>
                <a:ext cx="277" cy="648"/>
                <a:chOff x="4417" y="567"/>
                <a:chExt cx="693" cy="1650"/>
              </a:xfrm>
            </p:grpSpPr>
            <p:grpSp>
              <p:nvGrpSpPr>
                <p:cNvPr id="70720" name="Group 179">
                  <a:extLst>
                    <a:ext uri="{FF2B5EF4-FFF2-40B4-BE49-F238E27FC236}">
                      <a16:creationId xmlns:a16="http://schemas.microsoft.com/office/drawing/2014/main" id="{CC274E9B-1385-4A29-860B-297F51785CA2}"/>
                    </a:ext>
                  </a:extLst>
                </p:cNvPr>
                <p:cNvGrpSpPr>
                  <a:grpSpLocks/>
                </p:cNvGrpSpPr>
                <p:nvPr/>
              </p:nvGrpSpPr>
              <p:grpSpPr bwMode="auto">
                <a:xfrm>
                  <a:off x="4417" y="567"/>
                  <a:ext cx="550" cy="1650"/>
                  <a:chOff x="4417" y="567"/>
                  <a:chExt cx="550" cy="1650"/>
                </a:xfrm>
              </p:grpSpPr>
              <p:sp>
                <p:nvSpPr>
                  <p:cNvPr id="70725" name="Oval 180">
                    <a:extLst>
                      <a:ext uri="{FF2B5EF4-FFF2-40B4-BE49-F238E27FC236}">
                        <a16:creationId xmlns:a16="http://schemas.microsoft.com/office/drawing/2014/main" id="{E237FE51-3E4A-40DB-B994-63A48FE1EB8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726" name="Line 181">
                    <a:extLst>
                      <a:ext uri="{FF2B5EF4-FFF2-40B4-BE49-F238E27FC236}">
                        <a16:creationId xmlns:a16="http://schemas.microsoft.com/office/drawing/2014/main" id="{C4EC5656-D641-47D7-A243-5E13A56D38B7}"/>
                      </a:ext>
                    </a:extLst>
                  </p:cNvPr>
                  <p:cNvSpPr>
                    <a:spLocks noChangeShapeType="1"/>
                  </p:cNvSpPr>
                  <p:nvPr/>
                </p:nvSpPr>
                <p:spPr bwMode="auto">
                  <a:xfrm>
                    <a:off x="4692" y="567"/>
                    <a:ext cx="0" cy="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70721" name="Group 182">
                  <a:extLst>
                    <a:ext uri="{FF2B5EF4-FFF2-40B4-BE49-F238E27FC236}">
                      <a16:creationId xmlns:a16="http://schemas.microsoft.com/office/drawing/2014/main" id="{443FB435-1580-4D2B-80C3-A6E9FE1EA533}"/>
                    </a:ext>
                  </a:extLst>
                </p:cNvPr>
                <p:cNvGrpSpPr>
                  <a:grpSpLocks/>
                </p:cNvGrpSpPr>
                <p:nvPr/>
              </p:nvGrpSpPr>
              <p:grpSpPr bwMode="auto">
                <a:xfrm>
                  <a:off x="4956" y="853"/>
                  <a:ext cx="154" cy="979"/>
                  <a:chOff x="4956" y="853"/>
                  <a:chExt cx="154" cy="979"/>
                </a:xfrm>
              </p:grpSpPr>
              <p:sp>
                <p:nvSpPr>
                  <p:cNvPr id="70722" name="Line 183">
                    <a:extLst>
                      <a:ext uri="{FF2B5EF4-FFF2-40B4-BE49-F238E27FC236}">
                        <a16:creationId xmlns:a16="http://schemas.microsoft.com/office/drawing/2014/main" id="{C57DC026-E306-4894-A7D1-EAB13381FBDF}"/>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3" name="Line 184">
                    <a:extLst>
                      <a:ext uri="{FF2B5EF4-FFF2-40B4-BE49-F238E27FC236}">
                        <a16:creationId xmlns:a16="http://schemas.microsoft.com/office/drawing/2014/main" id="{16B1257A-F69B-452D-BA07-AE8E3D1207D2}"/>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4" name="Line 185">
                    <a:extLst>
                      <a:ext uri="{FF2B5EF4-FFF2-40B4-BE49-F238E27FC236}">
                        <a16:creationId xmlns:a16="http://schemas.microsoft.com/office/drawing/2014/main" id="{72FEB12D-E4D7-4717-B4DE-2E8A50C7D4B1}"/>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0703" name="Line 186">
                <a:extLst>
                  <a:ext uri="{FF2B5EF4-FFF2-40B4-BE49-F238E27FC236}">
                    <a16:creationId xmlns:a16="http://schemas.microsoft.com/office/drawing/2014/main" id="{B073FC6A-30C0-49BC-BFA4-E01E7A5C8561}"/>
                  </a:ext>
                </a:extLst>
              </p:cNvPr>
              <p:cNvSpPr>
                <a:spLocks noChangeShapeType="1"/>
              </p:cNvSpPr>
              <p:nvPr/>
            </p:nvSpPr>
            <p:spPr bwMode="auto">
              <a:xfrm flipV="1">
                <a:off x="2392" y="1206"/>
                <a:ext cx="1219" cy="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04" name="Line 187">
                <a:extLst>
                  <a:ext uri="{FF2B5EF4-FFF2-40B4-BE49-F238E27FC236}">
                    <a16:creationId xmlns:a16="http://schemas.microsoft.com/office/drawing/2014/main" id="{CE8BD57F-7ED9-4FF1-86FE-8B150C8AFCE7}"/>
                  </a:ext>
                </a:extLst>
              </p:cNvPr>
              <p:cNvSpPr>
                <a:spLocks noChangeShapeType="1"/>
              </p:cNvSpPr>
              <p:nvPr/>
            </p:nvSpPr>
            <p:spPr bwMode="auto">
              <a:xfrm>
                <a:off x="2375" y="2201"/>
                <a:ext cx="1226" cy="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05" name="Line 190">
                <a:extLst>
                  <a:ext uri="{FF2B5EF4-FFF2-40B4-BE49-F238E27FC236}">
                    <a16:creationId xmlns:a16="http://schemas.microsoft.com/office/drawing/2014/main" id="{FB9E238F-F27C-45F5-83D2-40A048B9D302}"/>
                  </a:ext>
                </a:extLst>
              </p:cNvPr>
              <p:cNvSpPr>
                <a:spLocks noChangeShapeType="1"/>
              </p:cNvSpPr>
              <p:nvPr/>
            </p:nvSpPr>
            <p:spPr bwMode="auto">
              <a:xfrm>
                <a:off x="3056" y="1804"/>
                <a:ext cx="3" cy="39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06" name="Line 191">
                <a:extLst>
                  <a:ext uri="{FF2B5EF4-FFF2-40B4-BE49-F238E27FC236}">
                    <a16:creationId xmlns:a16="http://schemas.microsoft.com/office/drawing/2014/main" id="{D5181776-6A4B-401A-A03A-5508BC08039C}"/>
                  </a:ext>
                </a:extLst>
              </p:cNvPr>
              <p:cNvSpPr>
                <a:spLocks noChangeShapeType="1"/>
              </p:cNvSpPr>
              <p:nvPr/>
            </p:nvSpPr>
            <p:spPr bwMode="auto">
              <a:xfrm>
                <a:off x="3056" y="1213"/>
                <a:ext cx="0" cy="5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07" name="Line 192">
                <a:extLst>
                  <a:ext uri="{FF2B5EF4-FFF2-40B4-BE49-F238E27FC236}">
                    <a16:creationId xmlns:a16="http://schemas.microsoft.com/office/drawing/2014/main" id="{FD67F3AD-0410-4EEC-815C-75398C76D105}"/>
                  </a:ext>
                </a:extLst>
              </p:cNvPr>
              <p:cNvSpPr>
                <a:spLocks noChangeShapeType="1"/>
              </p:cNvSpPr>
              <p:nvPr/>
            </p:nvSpPr>
            <p:spPr bwMode="auto">
              <a:xfrm flipH="1">
                <a:off x="2359" y="1198"/>
                <a:ext cx="8" cy="38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0708" name="Group 194">
                <a:extLst>
                  <a:ext uri="{FF2B5EF4-FFF2-40B4-BE49-F238E27FC236}">
                    <a16:creationId xmlns:a16="http://schemas.microsoft.com/office/drawing/2014/main" id="{343C646C-C833-41AD-B060-67D353868761}"/>
                  </a:ext>
                </a:extLst>
              </p:cNvPr>
              <p:cNvGrpSpPr>
                <a:grpSpLocks/>
              </p:cNvGrpSpPr>
              <p:nvPr/>
            </p:nvGrpSpPr>
            <p:grpSpPr bwMode="auto">
              <a:xfrm rot="-5400000">
                <a:off x="2573" y="942"/>
                <a:ext cx="131" cy="552"/>
                <a:chOff x="2091" y="573"/>
                <a:chExt cx="220" cy="907"/>
              </a:xfrm>
            </p:grpSpPr>
            <p:sp>
              <p:nvSpPr>
                <p:cNvPr id="70715" name="Line 195">
                  <a:extLst>
                    <a:ext uri="{FF2B5EF4-FFF2-40B4-BE49-F238E27FC236}">
                      <a16:creationId xmlns:a16="http://schemas.microsoft.com/office/drawing/2014/main" id="{D7343677-BD8A-4F9D-B098-91EB994DFF66}"/>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6" name="Oval 196">
                  <a:extLst>
                    <a:ext uri="{FF2B5EF4-FFF2-40B4-BE49-F238E27FC236}">
                      <a16:creationId xmlns:a16="http://schemas.microsoft.com/office/drawing/2014/main" id="{72D89392-9473-4D91-9E55-E56E7A6C7824}"/>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717" name="Oval 197">
                  <a:extLst>
                    <a:ext uri="{FF2B5EF4-FFF2-40B4-BE49-F238E27FC236}">
                      <a16:creationId xmlns:a16="http://schemas.microsoft.com/office/drawing/2014/main" id="{CD3628BD-99CB-4DF9-B5B7-04A2B1B6DADC}"/>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718" name="Oval 198">
                  <a:extLst>
                    <a:ext uri="{FF2B5EF4-FFF2-40B4-BE49-F238E27FC236}">
                      <a16:creationId xmlns:a16="http://schemas.microsoft.com/office/drawing/2014/main" id="{23BD019B-E5A0-4F79-AF1A-A5A89EE44DCE}"/>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719" name="Rectangle 199">
                  <a:extLst>
                    <a:ext uri="{FF2B5EF4-FFF2-40B4-BE49-F238E27FC236}">
                      <a16:creationId xmlns:a16="http://schemas.microsoft.com/office/drawing/2014/main" id="{02467284-10F4-429E-83EE-531202769307}"/>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70709" name="Line 200">
                <a:extLst>
                  <a:ext uri="{FF2B5EF4-FFF2-40B4-BE49-F238E27FC236}">
                    <a16:creationId xmlns:a16="http://schemas.microsoft.com/office/drawing/2014/main" id="{75F9886D-1E4C-4216-ACA3-D353AC0E2B7E}"/>
                  </a:ext>
                </a:extLst>
              </p:cNvPr>
              <p:cNvSpPr>
                <a:spLocks noChangeShapeType="1"/>
              </p:cNvSpPr>
              <p:nvPr/>
            </p:nvSpPr>
            <p:spPr bwMode="auto">
              <a:xfrm>
                <a:off x="2978" y="1807"/>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10" name="Line 201">
                <a:extLst>
                  <a:ext uri="{FF2B5EF4-FFF2-40B4-BE49-F238E27FC236}">
                    <a16:creationId xmlns:a16="http://schemas.microsoft.com/office/drawing/2014/main" id="{63C7D4F0-8EAC-4BA1-9FCC-61A3D18E3C23}"/>
                  </a:ext>
                </a:extLst>
              </p:cNvPr>
              <p:cNvSpPr>
                <a:spLocks noChangeShapeType="1"/>
              </p:cNvSpPr>
              <p:nvPr/>
            </p:nvSpPr>
            <p:spPr bwMode="auto">
              <a:xfrm>
                <a:off x="2978" y="1750"/>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11" name="Line 202">
                <a:extLst>
                  <a:ext uri="{FF2B5EF4-FFF2-40B4-BE49-F238E27FC236}">
                    <a16:creationId xmlns:a16="http://schemas.microsoft.com/office/drawing/2014/main" id="{937E20DF-FEC8-4CEA-83AF-DAB842D42627}"/>
                  </a:ext>
                </a:extLst>
              </p:cNvPr>
              <p:cNvSpPr>
                <a:spLocks noChangeShapeType="1"/>
              </p:cNvSpPr>
              <p:nvPr/>
            </p:nvSpPr>
            <p:spPr bwMode="auto">
              <a:xfrm>
                <a:off x="2363" y="1936"/>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712" name="Text Box 203">
                <a:extLst>
                  <a:ext uri="{FF2B5EF4-FFF2-40B4-BE49-F238E27FC236}">
                    <a16:creationId xmlns:a16="http://schemas.microsoft.com/office/drawing/2014/main" id="{7312E17B-78C5-4955-B462-A4387A22C4CB}"/>
                  </a:ext>
                </a:extLst>
              </p:cNvPr>
              <p:cNvSpPr txBox="1">
                <a:spLocks noChangeArrowheads="1"/>
              </p:cNvSpPr>
              <p:nvPr/>
            </p:nvSpPr>
            <p:spPr bwMode="auto">
              <a:xfrm>
                <a:off x="2430" y="1536"/>
                <a:ext cx="4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rPr>
                  <a:t>S</a:t>
                </a:r>
              </a:p>
            </p:txBody>
          </p:sp>
          <p:sp>
            <p:nvSpPr>
              <p:cNvPr id="70713" name="Text Box 204">
                <a:extLst>
                  <a:ext uri="{FF2B5EF4-FFF2-40B4-BE49-F238E27FC236}">
                    <a16:creationId xmlns:a16="http://schemas.microsoft.com/office/drawing/2014/main" id="{BF1681F6-4B6E-49F5-BA57-D572F9BA9DC9}"/>
                  </a:ext>
                </a:extLst>
              </p:cNvPr>
              <p:cNvSpPr txBox="1">
                <a:spLocks noChangeArrowheads="1"/>
              </p:cNvSpPr>
              <p:nvPr/>
            </p:nvSpPr>
            <p:spPr bwMode="auto">
              <a:xfrm>
                <a:off x="2618" y="1190"/>
                <a:ext cx="36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p>
            </p:txBody>
          </p:sp>
          <p:sp>
            <p:nvSpPr>
              <p:cNvPr id="70714" name="Text Box 205">
                <a:extLst>
                  <a:ext uri="{FF2B5EF4-FFF2-40B4-BE49-F238E27FC236}">
                    <a16:creationId xmlns:a16="http://schemas.microsoft.com/office/drawing/2014/main" id="{88AD48E1-3452-4D85-8CA4-0887D422B310}"/>
                  </a:ext>
                </a:extLst>
              </p:cNvPr>
              <p:cNvSpPr txBox="1">
                <a:spLocks noChangeArrowheads="1"/>
              </p:cNvSpPr>
              <p:nvPr/>
            </p:nvSpPr>
            <p:spPr bwMode="auto">
              <a:xfrm>
                <a:off x="2640" y="177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t>
                </a: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grpSp>
        <p:sp>
          <p:nvSpPr>
            <p:cNvPr id="70700" name="Text Box 242">
              <a:extLst>
                <a:ext uri="{FF2B5EF4-FFF2-40B4-BE49-F238E27FC236}">
                  <a16:creationId xmlns:a16="http://schemas.microsoft.com/office/drawing/2014/main" id="{F0D83E00-B54B-45B5-96D4-637C800D7D67}"/>
                </a:ext>
              </a:extLst>
            </p:cNvPr>
            <p:cNvSpPr txBox="1">
              <a:spLocks noChangeArrowheads="1"/>
            </p:cNvSpPr>
            <p:nvPr/>
          </p:nvSpPr>
          <p:spPr bwMode="auto">
            <a:xfrm>
              <a:off x="2688" y="3696"/>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latin typeface="Times New Roman" panose="02020603050405020304" pitchFamily="18" charset="0"/>
                </a:rPr>
                <a:t>(b)</a:t>
              </a:r>
            </a:p>
          </p:txBody>
        </p:sp>
      </p:grpSp>
      <p:grpSp>
        <p:nvGrpSpPr>
          <p:cNvPr id="70663" name="Group 244">
            <a:extLst>
              <a:ext uri="{FF2B5EF4-FFF2-40B4-BE49-F238E27FC236}">
                <a16:creationId xmlns:a16="http://schemas.microsoft.com/office/drawing/2014/main" id="{5A29B545-44B9-4C6B-AC45-30F38E952263}"/>
              </a:ext>
            </a:extLst>
          </p:cNvPr>
          <p:cNvGrpSpPr>
            <a:grpSpLocks/>
          </p:cNvGrpSpPr>
          <p:nvPr/>
        </p:nvGrpSpPr>
        <p:grpSpPr bwMode="auto">
          <a:xfrm>
            <a:off x="328613" y="4357688"/>
            <a:ext cx="2643187" cy="2195512"/>
            <a:chOff x="207" y="2640"/>
            <a:chExt cx="1665" cy="1383"/>
          </a:xfrm>
        </p:grpSpPr>
        <p:grpSp>
          <p:nvGrpSpPr>
            <p:cNvPr id="70666" name="Group 206">
              <a:extLst>
                <a:ext uri="{FF2B5EF4-FFF2-40B4-BE49-F238E27FC236}">
                  <a16:creationId xmlns:a16="http://schemas.microsoft.com/office/drawing/2014/main" id="{08EA9677-04FB-4F08-8DEC-6FDDA13CD4C4}"/>
                </a:ext>
              </a:extLst>
            </p:cNvPr>
            <p:cNvGrpSpPr>
              <a:grpSpLocks/>
            </p:cNvGrpSpPr>
            <p:nvPr/>
          </p:nvGrpSpPr>
          <p:grpSpPr bwMode="auto">
            <a:xfrm>
              <a:off x="207" y="2640"/>
              <a:ext cx="1665" cy="1053"/>
              <a:chOff x="3072" y="1152"/>
              <a:chExt cx="1665" cy="1053"/>
            </a:xfrm>
          </p:grpSpPr>
          <p:sp>
            <p:nvSpPr>
              <p:cNvPr id="70668" name="Text Box 207">
                <a:extLst>
                  <a:ext uri="{FF2B5EF4-FFF2-40B4-BE49-F238E27FC236}">
                    <a16:creationId xmlns:a16="http://schemas.microsoft.com/office/drawing/2014/main" id="{3EDB9F2B-A905-40B6-A961-3FA78B5E7B49}"/>
                  </a:ext>
                </a:extLst>
              </p:cNvPr>
              <p:cNvSpPr txBox="1">
                <a:spLocks noChangeArrowheads="1"/>
              </p:cNvSpPr>
              <p:nvPr/>
            </p:nvSpPr>
            <p:spPr bwMode="auto">
              <a:xfrm>
                <a:off x="3916" y="1392"/>
                <a:ext cx="281"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a:p>
                <a:pPr eaLnBrk="1" hangingPunct="1">
                  <a:spcBef>
                    <a:spcPct val="0"/>
                  </a:spcBef>
                  <a:buFontTx/>
                  <a:buNone/>
                </a:pPr>
                <a:r>
                  <a:rPr lang="zh-CN" altLang="en-US" sz="2400" b="1" baseline="-25000">
                    <a:latin typeface="Times New Roman" panose="02020603050405020304" pitchFamily="18" charset="0"/>
                  </a:rPr>
                  <a:t>－</a:t>
                </a:r>
              </a:p>
            </p:txBody>
          </p:sp>
          <p:sp>
            <p:nvSpPr>
              <p:cNvPr id="70669" name="Text Box 208">
                <a:extLst>
                  <a:ext uri="{FF2B5EF4-FFF2-40B4-BE49-F238E27FC236}">
                    <a16:creationId xmlns:a16="http://schemas.microsoft.com/office/drawing/2014/main" id="{F3EC6F3B-9D60-4468-8B66-E4F9D21FB26E}"/>
                  </a:ext>
                </a:extLst>
              </p:cNvPr>
              <p:cNvSpPr txBox="1">
                <a:spLocks noChangeArrowheads="1"/>
              </p:cNvSpPr>
              <p:nvPr/>
            </p:nvSpPr>
            <p:spPr bwMode="auto">
              <a:xfrm>
                <a:off x="4416" y="1464"/>
                <a:ext cx="3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S</a:t>
                </a:r>
                <a:endParaRPr lang="en-US" altLang="zh-CN" sz="2400" b="1" i="0">
                  <a:latin typeface="Times New Roman" panose="02020603050405020304" pitchFamily="18" charset="0"/>
                  <a:cs typeface="Times New Roman" panose="02020603050405020304" pitchFamily="18" charset="0"/>
                </a:endParaRPr>
              </a:p>
            </p:txBody>
          </p:sp>
          <p:sp>
            <p:nvSpPr>
              <p:cNvPr id="70670" name="Line 209">
                <a:extLst>
                  <a:ext uri="{FF2B5EF4-FFF2-40B4-BE49-F238E27FC236}">
                    <a16:creationId xmlns:a16="http://schemas.microsoft.com/office/drawing/2014/main" id="{169F62D6-7D81-45B3-B32F-D6BCD79DE36F}"/>
                  </a:ext>
                </a:extLst>
              </p:cNvPr>
              <p:cNvSpPr>
                <a:spLocks noChangeShapeType="1"/>
              </p:cNvSpPr>
              <p:nvPr/>
            </p:nvSpPr>
            <p:spPr bwMode="auto">
              <a:xfrm>
                <a:off x="4412" y="1206"/>
                <a:ext cx="2" cy="99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0671" name="Group 210">
                <a:extLst>
                  <a:ext uri="{FF2B5EF4-FFF2-40B4-BE49-F238E27FC236}">
                    <a16:creationId xmlns:a16="http://schemas.microsoft.com/office/drawing/2014/main" id="{F7276537-277E-44CF-82A7-FF88159F1BFE}"/>
                  </a:ext>
                </a:extLst>
              </p:cNvPr>
              <p:cNvGrpSpPr>
                <a:grpSpLocks/>
              </p:cNvGrpSpPr>
              <p:nvPr/>
            </p:nvGrpSpPr>
            <p:grpSpPr bwMode="auto">
              <a:xfrm>
                <a:off x="3072" y="1377"/>
                <a:ext cx="277" cy="648"/>
                <a:chOff x="4417" y="567"/>
                <a:chExt cx="693" cy="1650"/>
              </a:xfrm>
            </p:grpSpPr>
            <p:grpSp>
              <p:nvGrpSpPr>
                <p:cNvPr id="70692" name="Group 211">
                  <a:extLst>
                    <a:ext uri="{FF2B5EF4-FFF2-40B4-BE49-F238E27FC236}">
                      <a16:creationId xmlns:a16="http://schemas.microsoft.com/office/drawing/2014/main" id="{02FF479A-37B8-4627-8804-E49B8FF6FD36}"/>
                    </a:ext>
                  </a:extLst>
                </p:cNvPr>
                <p:cNvGrpSpPr>
                  <a:grpSpLocks/>
                </p:cNvGrpSpPr>
                <p:nvPr/>
              </p:nvGrpSpPr>
              <p:grpSpPr bwMode="auto">
                <a:xfrm>
                  <a:off x="4417" y="567"/>
                  <a:ext cx="550" cy="1650"/>
                  <a:chOff x="4417" y="567"/>
                  <a:chExt cx="550" cy="1650"/>
                </a:xfrm>
              </p:grpSpPr>
              <p:sp>
                <p:nvSpPr>
                  <p:cNvPr id="70697" name="Oval 212">
                    <a:extLst>
                      <a:ext uri="{FF2B5EF4-FFF2-40B4-BE49-F238E27FC236}">
                        <a16:creationId xmlns:a16="http://schemas.microsoft.com/office/drawing/2014/main" id="{E4BB3715-5944-4F51-ACFD-3CDAF7B150E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698" name="Line 213">
                    <a:extLst>
                      <a:ext uri="{FF2B5EF4-FFF2-40B4-BE49-F238E27FC236}">
                        <a16:creationId xmlns:a16="http://schemas.microsoft.com/office/drawing/2014/main" id="{A1C69F71-2E61-45DF-8EB9-E7F9F216C3AC}"/>
                      </a:ext>
                    </a:extLst>
                  </p:cNvPr>
                  <p:cNvSpPr>
                    <a:spLocks noChangeShapeType="1"/>
                  </p:cNvSpPr>
                  <p:nvPr/>
                </p:nvSpPr>
                <p:spPr bwMode="auto">
                  <a:xfrm>
                    <a:off x="4692" y="567"/>
                    <a:ext cx="0" cy="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70693" name="Group 214">
                  <a:extLst>
                    <a:ext uri="{FF2B5EF4-FFF2-40B4-BE49-F238E27FC236}">
                      <a16:creationId xmlns:a16="http://schemas.microsoft.com/office/drawing/2014/main" id="{F23145FA-A886-41CB-8643-5BB65AE80F16}"/>
                    </a:ext>
                  </a:extLst>
                </p:cNvPr>
                <p:cNvGrpSpPr>
                  <a:grpSpLocks/>
                </p:cNvGrpSpPr>
                <p:nvPr/>
              </p:nvGrpSpPr>
              <p:grpSpPr bwMode="auto">
                <a:xfrm>
                  <a:off x="4956" y="853"/>
                  <a:ext cx="154" cy="979"/>
                  <a:chOff x="4956" y="853"/>
                  <a:chExt cx="154" cy="979"/>
                </a:xfrm>
              </p:grpSpPr>
              <p:sp>
                <p:nvSpPr>
                  <p:cNvPr id="70694" name="Line 215">
                    <a:extLst>
                      <a:ext uri="{FF2B5EF4-FFF2-40B4-BE49-F238E27FC236}">
                        <a16:creationId xmlns:a16="http://schemas.microsoft.com/office/drawing/2014/main" id="{42FDE3BA-D0C3-4D01-B760-2BF7CB97C9C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5" name="Line 216">
                    <a:extLst>
                      <a:ext uri="{FF2B5EF4-FFF2-40B4-BE49-F238E27FC236}">
                        <a16:creationId xmlns:a16="http://schemas.microsoft.com/office/drawing/2014/main" id="{EE35DB13-C414-482B-860D-A5557A42DB23}"/>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6" name="Line 217">
                    <a:extLst>
                      <a:ext uri="{FF2B5EF4-FFF2-40B4-BE49-F238E27FC236}">
                        <a16:creationId xmlns:a16="http://schemas.microsoft.com/office/drawing/2014/main" id="{28AA9DEF-4180-452F-80ED-41BD25DDDDF6}"/>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0672" name="Line 218">
                <a:extLst>
                  <a:ext uri="{FF2B5EF4-FFF2-40B4-BE49-F238E27FC236}">
                    <a16:creationId xmlns:a16="http://schemas.microsoft.com/office/drawing/2014/main" id="{86D4CE39-556F-4714-ACE3-19F885A70DFF}"/>
                  </a:ext>
                </a:extLst>
              </p:cNvPr>
              <p:cNvSpPr>
                <a:spLocks noChangeShapeType="1"/>
              </p:cNvSpPr>
              <p:nvPr/>
            </p:nvSpPr>
            <p:spPr bwMode="auto">
              <a:xfrm flipV="1">
                <a:off x="3208" y="1206"/>
                <a:ext cx="1219" cy="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673" name="Line 219">
                <a:extLst>
                  <a:ext uri="{FF2B5EF4-FFF2-40B4-BE49-F238E27FC236}">
                    <a16:creationId xmlns:a16="http://schemas.microsoft.com/office/drawing/2014/main" id="{00E6E7C5-CF99-4B2D-BCC1-C033177B281C}"/>
                  </a:ext>
                </a:extLst>
              </p:cNvPr>
              <p:cNvSpPr>
                <a:spLocks noChangeShapeType="1"/>
              </p:cNvSpPr>
              <p:nvPr/>
            </p:nvSpPr>
            <p:spPr bwMode="auto">
              <a:xfrm>
                <a:off x="3191" y="2201"/>
                <a:ext cx="1226" cy="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674" name="Line 220">
                <a:extLst>
                  <a:ext uri="{FF2B5EF4-FFF2-40B4-BE49-F238E27FC236}">
                    <a16:creationId xmlns:a16="http://schemas.microsoft.com/office/drawing/2014/main" id="{CC067A90-D4FF-4ECC-AA0D-D818B01A575E}"/>
                  </a:ext>
                </a:extLst>
              </p:cNvPr>
              <p:cNvSpPr>
                <a:spLocks noChangeShapeType="1"/>
              </p:cNvSpPr>
              <p:nvPr/>
            </p:nvSpPr>
            <p:spPr bwMode="auto">
              <a:xfrm flipV="1">
                <a:off x="4409" y="1514"/>
                <a:ext cx="0" cy="1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675" name="Oval 221">
                <a:extLst>
                  <a:ext uri="{FF2B5EF4-FFF2-40B4-BE49-F238E27FC236}">
                    <a16:creationId xmlns:a16="http://schemas.microsoft.com/office/drawing/2014/main" id="{0420386E-7D11-42E6-B445-F7647E7B133F}"/>
                  </a:ext>
                </a:extLst>
              </p:cNvPr>
              <p:cNvSpPr>
                <a:spLocks noChangeArrowheads="1"/>
              </p:cNvSpPr>
              <p:nvPr/>
            </p:nvSpPr>
            <p:spPr bwMode="auto">
              <a:xfrm>
                <a:off x="4302" y="1711"/>
                <a:ext cx="220" cy="2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676" name="Line 222">
                <a:extLst>
                  <a:ext uri="{FF2B5EF4-FFF2-40B4-BE49-F238E27FC236}">
                    <a16:creationId xmlns:a16="http://schemas.microsoft.com/office/drawing/2014/main" id="{733D2919-40B4-4A39-BCD6-B6D752D661F0}"/>
                  </a:ext>
                </a:extLst>
              </p:cNvPr>
              <p:cNvSpPr>
                <a:spLocks noChangeShapeType="1"/>
              </p:cNvSpPr>
              <p:nvPr/>
            </p:nvSpPr>
            <p:spPr bwMode="auto">
              <a:xfrm>
                <a:off x="3872" y="1804"/>
                <a:ext cx="3" cy="39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677" name="Line 223">
                <a:extLst>
                  <a:ext uri="{FF2B5EF4-FFF2-40B4-BE49-F238E27FC236}">
                    <a16:creationId xmlns:a16="http://schemas.microsoft.com/office/drawing/2014/main" id="{17EF54AC-163F-49DB-ACCB-54E0F9E809EF}"/>
                  </a:ext>
                </a:extLst>
              </p:cNvPr>
              <p:cNvSpPr>
                <a:spLocks noChangeShapeType="1"/>
              </p:cNvSpPr>
              <p:nvPr/>
            </p:nvSpPr>
            <p:spPr bwMode="auto">
              <a:xfrm>
                <a:off x="3872" y="1213"/>
                <a:ext cx="0" cy="5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678" name="Line 224">
                <a:extLst>
                  <a:ext uri="{FF2B5EF4-FFF2-40B4-BE49-F238E27FC236}">
                    <a16:creationId xmlns:a16="http://schemas.microsoft.com/office/drawing/2014/main" id="{28BB07B3-731A-4630-8D27-8F4A9EF41968}"/>
                  </a:ext>
                </a:extLst>
              </p:cNvPr>
              <p:cNvSpPr>
                <a:spLocks noChangeShapeType="1"/>
              </p:cNvSpPr>
              <p:nvPr/>
            </p:nvSpPr>
            <p:spPr bwMode="auto">
              <a:xfrm flipH="1">
                <a:off x="3175" y="1198"/>
                <a:ext cx="8" cy="38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679" name="Line 225">
                <a:extLst>
                  <a:ext uri="{FF2B5EF4-FFF2-40B4-BE49-F238E27FC236}">
                    <a16:creationId xmlns:a16="http://schemas.microsoft.com/office/drawing/2014/main" id="{06FB4DD2-A820-4976-B431-B9233BDE9833}"/>
                  </a:ext>
                </a:extLst>
              </p:cNvPr>
              <p:cNvSpPr>
                <a:spLocks noChangeShapeType="1"/>
              </p:cNvSpPr>
              <p:nvPr/>
            </p:nvSpPr>
            <p:spPr bwMode="auto">
              <a:xfrm>
                <a:off x="4294" y="1825"/>
                <a:ext cx="22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0680" name="Group 226">
                <a:extLst>
                  <a:ext uri="{FF2B5EF4-FFF2-40B4-BE49-F238E27FC236}">
                    <a16:creationId xmlns:a16="http://schemas.microsoft.com/office/drawing/2014/main" id="{E718C904-E9D7-436D-80DD-810051874115}"/>
                  </a:ext>
                </a:extLst>
              </p:cNvPr>
              <p:cNvGrpSpPr>
                <a:grpSpLocks/>
              </p:cNvGrpSpPr>
              <p:nvPr/>
            </p:nvGrpSpPr>
            <p:grpSpPr bwMode="auto">
              <a:xfrm rot="-5400000">
                <a:off x="3389" y="942"/>
                <a:ext cx="131" cy="552"/>
                <a:chOff x="2091" y="573"/>
                <a:chExt cx="220" cy="907"/>
              </a:xfrm>
            </p:grpSpPr>
            <p:sp>
              <p:nvSpPr>
                <p:cNvPr id="70687" name="Line 227">
                  <a:extLst>
                    <a:ext uri="{FF2B5EF4-FFF2-40B4-BE49-F238E27FC236}">
                      <a16:creationId xmlns:a16="http://schemas.microsoft.com/office/drawing/2014/main" id="{CF14815F-F514-4C9C-AB27-07F3210939A6}"/>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8" name="Oval 228">
                  <a:extLst>
                    <a:ext uri="{FF2B5EF4-FFF2-40B4-BE49-F238E27FC236}">
                      <a16:creationId xmlns:a16="http://schemas.microsoft.com/office/drawing/2014/main" id="{E3F9A6D9-C857-4F7A-B9AB-07757844D745}"/>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689" name="Oval 229">
                  <a:extLst>
                    <a:ext uri="{FF2B5EF4-FFF2-40B4-BE49-F238E27FC236}">
                      <a16:creationId xmlns:a16="http://schemas.microsoft.com/office/drawing/2014/main" id="{73413617-B58B-4228-969E-4C1F32A59863}"/>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690" name="Oval 230">
                  <a:extLst>
                    <a:ext uri="{FF2B5EF4-FFF2-40B4-BE49-F238E27FC236}">
                      <a16:creationId xmlns:a16="http://schemas.microsoft.com/office/drawing/2014/main" id="{B1329F0F-4ABF-450C-AD0C-5F8CBC156642}"/>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0691" name="Rectangle 231">
                  <a:extLst>
                    <a:ext uri="{FF2B5EF4-FFF2-40B4-BE49-F238E27FC236}">
                      <a16:creationId xmlns:a16="http://schemas.microsoft.com/office/drawing/2014/main" id="{0B7F930F-EF7F-402C-A0A4-5D8D46F703D2}"/>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70681" name="Line 232">
                <a:extLst>
                  <a:ext uri="{FF2B5EF4-FFF2-40B4-BE49-F238E27FC236}">
                    <a16:creationId xmlns:a16="http://schemas.microsoft.com/office/drawing/2014/main" id="{A3FBD886-4368-4FD7-8A1D-DED65B15074A}"/>
                  </a:ext>
                </a:extLst>
              </p:cNvPr>
              <p:cNvSpPr>
                <a:spLocks noChangeShapeType="1"/>
              </p:cNvSpPr>
              <p:nvPr/>
            </p:nvSpPr>
            <p:spPr bwMode="auto">
              <a:xfrm>
                <a:off x="3794" y="1807"/>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682" name="Line 233">
                <a:extLst>
                  <a:ext uri="{FF2B5EF4-FFF2-40B4-BE49-F238E27FC236}">
                    <a16:creationId xmlns:a16="http://schemas.microsoft.com/office/drawing/2014/main" id="{373D7BCB-17A0-4573-B362-98B013382DF4}"/>
                  </a:ext>
                </a:extLst>
              </p:cNvPr>
              <p:cNvSpPr>
                <a:spLocks noChangeShapeType="1"/>
              </p:cNvSpPr>
              <p:nvPr/>
            </p:nvSpPr>
            <p:spPr bwMode="auto">
              <a:xfrm>
                <a:off x="3794" y="1750"/>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683" name="Line 234">
                <a:extLst>
                  <a:ext uri="{FF2B5EF4-FFF2-40B4-BE49-F238E27FC236}">
                    <a16:creationId xmlns:a16="http://schemas.microsoft.com/office/drawing/2014/main" id="{24026F69-A7F6-4DDF-8B1C-A2F6DEB0610C}"/>
                  </a:ext>
                </a:extLst>
              </p:cNvPr>
              <p:cNvSpPr>
                <a:spLocks noChangeShapeType="1"/>
              </p:cNvSpPr>
              <p:nvPr/>
            </p:nvSpPr>
            <p:spPr bwMode="auto">
              <a:xfrm>
                <a:off x="3179" y="1936"/>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684" name="Text Box 235">
                <a:extLst>
                  <a:ext uri="{FF2B5EF4-FFF2-40B4-BE49-F238E27FC236}">
                    <a16:creationId xmlns:a16="http://schemas.microsoft.com/office/drawing/2014/main" id="{16EB6033-1FAC-46D7-8242-1B2095CBC017}"/>
                  </a:ext>
                </a:extLst>
              </p:cNvPr>
              <p:cNvSpPr txBox="1">
                <a:spLocks noChangeArrowheads="1"/>
              </p:cNvSpPr>
              <p:nvPr/>
            </p:nvSpPr>
            <p:spPr bwMode="auto">
              <a:xfrm>
                <a:off x="3246" y="1536"/>
                <a:ext cx="4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rPr>
                  <a:t>S</a:t>
                </a:r>
              </a:p>
            </p:txBody>
          </p:sp>
          <p:sp>
            <p:nvSpPr>
              <p:cNvPr id="70685" name="Text Box 236">
                <a:extLst>
                  <a:ext uri="{FF2B5EF4-FFF2-40B4-BE49-F238E27FC236}">
                    <a16:creationId xmlns:a16="http://schemas.microsoft.com/office/drawing/2014/main" id="{26EFEF97-A2EE-4102-8717-B21D0CFFA91C}"/>
                  </a:ext>
                </a:extLst>
              </p:cNvPr>
              <p:cNvSpPr txBox="1">
                <a:spLocks noChangeArrowheads="1"/>
              </p:cNvSpPr>
              <p:nvPr/>
            </p:nvSpPr>
            <p:spPr bwMode="auto">
              <a:xfrm>
                <a:off x="3434" y="1190"/>
                <a:ext cx="36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p>
            </p:txBody>
          </p:sp>
          <p:sp>
            <p:nvSpPr>
              <p:cNvPr id="70686" name="Text Box 237">
                <a:extLst>
                  <a:ext uri="{FF2B5EF4-FFF2-40B4-BE49-F238E27FC236}">
                    <a16:creationId xmlns:a16="http://schemas.microsoft.com/office/drawing/2014/main" id="{8D6156A6-6927-4EF3-BE6D-062F89D2A3FA}"/>
                  </a:ext>
                </a:extLst>
              </p:cNvPr>
              <p:cNvSpPr txBox="1">
                <a:spLocks noChangeArrowheads="1"/>
              </p:cNvSpPr>
              <p:nvPr/>
            </p:nvSpPr>
            <p:spPr bwMode="auto">
              <a:xfrm>
                <a:off x="3456" y="177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t>
                </a: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grpSp>
        <p:sp>
          <p:nvSpPr>
            <p:cNvPr id="70667" name="Text Box 243">
              <a:extLst>
                <a:ext uri="{FF2B5EF4-FFF2-40B4-BE49-F238E27FC236}">
                  <a16:creationId xmlns:a16="http://schemas.microsoft.com/office/drawing/2014/main" id="{B2C6E19C-6ED9-4A75-B3FE-74BF557B5DDD}"/>
                </a:ext>
              </a:extLst>
            </p:cNvPr>
            <p:cNvSpPr txBox="1">
              <a:spLocks noChangeArrowheads="1"/>
            </p:cNvSpPr>
            <p:nvPr/>
          </p:nvSpPr>
          <p:spPr bwMode="auto">
            <a:xfrm>
              <a:off x="816" y="3696"/>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latin typeface="Times New Roman" panose="02020603050405020304" pitchFamily="18" charset="0"/>
                </a:rPr>
                <a:t>(a)</a:t>
              </a:r>
            </a:p>
          </p:txBody>
        </p:sp>
      </p:grpSp>
      <p:graphicFrame>
        <p:nvGraphicFramePr>
          <p:cNvPr id="70664" name="Object 247">
            <a:extLst>
              <a:ext uri="{FF2B5EF4-FFF2-40B4-BE49-F238E27FC236}">
                <a16:creationId xmlns:a16="http://schemas.microsoft.com/office/drawing/2014/main" id="{295C64DE-B64E-42BA-93B1-D289106554C8}"/>
              </a:ext>
            </a:extLst>
          </p:cNvPr>
          <p:cNvGraphicFramePr>
            <a:graphicFrameLocks noChangeAspect="1"/>
          </p:cNvGraphicFramePr>
          <p:nvPr/>
        </p:nvGraphicFramePr>
        <p:xfrm>
          <a:off x="762000" y="2209800"/>
          <a:ext cx="7296150" cy="938213"/>
        </p:xfrm>
        <a:graphic>
          <a:graphicData uri="http://schemas.openxmlformats.org/presentationml/2006/ole">
            <mc:AlternateContent xmlns:mc="http://schemas.openxmlformats.org/markup-compatibility/2006">
              <mc:Choice xmlns:v="urn:schemas-microsoft-com:vml" Requires="v">
                <p:oleObj spid="_x0000_s70821" name="Equation" r:id="rId3" imgW="3149600" imgH="457200" progId="Equation.3">
                  <p:embed/>
                </p:oleObj>
              </mc:Choice>
              <mc:Fallback>
                <p:oleObj name="Equation" r:id="rId3" imgW="3149600" imgH="457200" progId="Equation.3">
                  <p:embed/>
                  <p:pic>
                    <p:nvPicPr>
                      <p:cNvPr id="0" name="Object 2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09800"/>
                        <a:ext cx="729615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3176" name="Rectangle 248">
            <a:extLst>
              <a:ext uri="{FF2B5EF4-FFF2-40B4-BE49-F238E27FC236}">
                <a16:creationId xmlns:a16="http://schemas.microsoft.com/office/drawing/2014/main" id="{3B9574F8-3E1A-43F9-BD45-C804C69DC76A}"/>
              </a:ext>
            </a:extLst>
          </p:cNvPr>
          <p:cNvSpPr>
            <a:spLocks noChangeArrowheads="1"/>
          </p:cNvSpPr>
          <p:nvPr/>
        </p:nvSpPr>
        <p:spPr bwMode="auto">
          <a:xfrm>
            <a:off x="838200" y="3071813"/>
            <a:ext cx="7467600" cy="1042987"/>
          </a:xfrm>
          <a:prstGeom prst="rect">
            <a:avLst/>
          </a:prstGeom>
          <a:noFill/>
          <a:ln>
            <a:noFill/>
          </a:ln>
          <a:effectLst/>
        </p:spPr>
        <p:txBody>
          <a:bodyPr>
            <a:spAutoFit/>
          </a:bodyPr>
          <a:lstStyle/>
          <a:p>
            <a:pPr eaLnBrk="1" hangingPunct="1">
              <a:lnSpc>
                <a:spcPct val="120000"/>
              </a:lnSpc>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       (2) </a:t>
            </a:r>
            <a:r>
              <a:rPr kumimoji="1" lang="zh-CN" altLang="en-US" sz="2400" b="1" i="0">
                <a:effectLst>
                  <a:outerShdw blurRad="38100" dist="38100" dir="2700000" algn="tl">
                    <a:srgbClr val="C0C0C0"/>
                  </a:outerShdw>
                </a:effectLst>
                <a:latin typeface="Times New Roman" panose="02020603050405020304" pitchFamily="18" charset="0"/>
              </a:rPr>
              <a:t>将电压源置为零（用短路线替代），计算</a:t>
            </a: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电流源单独作用</a:t>
            </a:r>
            <a:r>
              <a:rPr kumimoji="1" lang="zh-CN" altLang="en-US" sz="2400" b="1" i="0">
                <a:effectLst>
                  <a:outerShdw blurRad="38100" dist="38100" dir="2700000" algn="tl">
                    <a:srgbClr val="C0C0C0"/>
                  </a:outerShdw>
                </a:effectLst>
                <a:latin typeface="Times New Roman" panose="02020603050405020304" pitchFamily="18" charset="0"/>
              </a:rPr>
              <a:t>时的响应，见图</a:t>
            </a:r>
            <a:r>
              <a:rPr lang="en-US" altLang="zh-CN" b="1" i="0">
                <a:latin typeface="Times New Roman" panose="02020603050405020304" pitchFamily="18" charset="0"/>
              </a:rPr>
              <a:t>(c)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a:extLst>
              <a:ext uri="{FF2B5EF4-FFF2-40B4-BE49-F238E27FC236}">
                <a16:creationId xmlns:a16="http://schemas.microsoft.com/office/drawing/2014/main" id="{FE164CEE-7B54-43BF-9D0A-C82BC8FB15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D671602-E4C1-4D71-AF81-6D8F5E1EF4F2}" type="slidenum">
              <a:rPr lang="en-US" altLang="zh-CN" sz="1400" smtClean="0"/>
              <a:pPr>
                <a:spcBef>
                  <a:spcPct val="0"/>
                </a:spcBef>
                <a:buFontTx/>
                <a:buNone/>
              </a:pPr>
              <a:t>69</a:t>
            </a:fld>
            <a:endParaRPr lang="en-US" altLang="zh-CN" sz="1400"/>
          </a:p>
        </p:txBody>
      </p:sp>
      <p:grpSp>
        <p:nvGrpSpPr>
          <p:cNvPr id="71683" name="Group 4">
            <a:extLst>
              <a:ext uri="{FF2B5EF4-FFF2-40B4-BE49-F238E27FC236}">
                <a16:creationId xmlns:a16="http://schemas.microsoft.com/office/drawing/2014/main" id="{B0029785-1D0F-4557-AC09-A7A9B14878C3}"/>
              </a:ext>
            </a:extLst>
          </p:cNvPr>
          <p:cNvGrpSpPr>
            <a:grpSpLocks/>
          </p:cNvGrpSpPr>
          <p:nvPr/>
        </p:nvGrpSpPr>
        <p:grpSpPr bwMode="auto">
          <a:xfrm>
            <a:off x="6324600" y="4357688"/>
            <a:ext cx="2490788" cy="2195512"/>
            <a:chOff x="3984" y="2640"/>
            <a:chExt cx="1569" cy="1383"/>
          </a:xfrm>
        </p:grpSpPr>
        <p:grpSp>
          <p:nvGrpSpPr>
            <p:cNvPr id="71751" name="Group 5">
              <a:extLst>
                <a:ext uri="{FF2B5EF4-FFF2-40B4-BE49-F238E27FC236}">
                  <a16:creationId xmlns:a16="http://schemas.microsoft.com/office/drawing/2014/main" id="{E4FF1D2F-D9CF-4A6F-8591-BBD9C8B2D7AC}"/>
                </a:ext>
              </a:extLst>
            </p:cNvPr>
            <p:cNvGrpSpPr>
              <a:grpSpLocks/>
            </p:cNvGrpSpPr>
            <p:nvPr/>
          </p:nvGrpSpPr>
          <p:grpSpPr bwMode="auto">
            <a:xfrm>
              <a:off x="3984" y="2640"/>
              <a:ext cx="1569" cy="1053"/>
              <a:chOff x="3600" y="1104"/>
              <a:chExt cx="1569" cy="1053"/>
            </a:xfrm>
          </p:grpSpPr>
          <p:sp>
            <p:nvSpPr>
              <p:cNvPr id="71753" name="Text Box 6">
                <a:extLst>
                  <a:ext uri="{FF2B5EF4-FFF2-40B4-BE49-F238E27FC236}">
                    <a16:creationId xmlns:a16="http://schemas.microsoft.com/office/drawing/2014/main" id="{D67D9D1B-8BDE-4165-BAAD-ACC4ACD2446E}"/>
                  </a:ext>
                </a:extLst>
              </p:cNvPr>
              <p:cNvSpPr txBox="1">
                <a:spLocks noChangeArrowheads="1"/>
              </p:cNvSpPr>
              <p:nvPr/>
            </p:nvSpPr>
            <p:spPr bwMode="auto">
              <a:xfrm>
                <a:off x="4348" y="1344"/>
                <a:ext cx="54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30000">
                    <a:latin typeface="Times New Roman" panose="02020603050405020304" pitchFamily="18" charset="0"/>
                    <a:cs typeface="Times New Roman" panose="02020603050405020304" pitchFamily="18" charset="0"/>
                  </a:rPr>
                  <a:t>11</a:t>
                </a:r>
                <a:endParaRPr lang="en-US" altLang="zh-CN" sz="2400" b="1" baseline="30000">
                  <a:latin typeface="Times New Roman" panose="02020603050405020304" pitchFamily="18" charset="0"/>
                </a:endParaRPr>
              </a:p>
              <a:p>
                <a:pPr eaLnBrk="1" hangingPunct="1">
                  <a:spcBef>
                    <a:spcPct val="0"/>
                  </a:spcBef>
                  <a:buFontTx/>
                  <a:buNone/>
                </a:pPr>
                <a:r>
                  <a:rPr lang="zh-CN" altLang="en-US" sz="2400" b="1" baseline="-25000">
                    <a:latin typeface="Times New Roman" panose="02020603050405020304" pitchFamily="18" charset="0"/>
                  </a:rPr>
                  <a:t>－</a:t>
                </a:r>
              </a:p>
            </p:txBody>
          </p:sp>
          <p:sp>
            <p:nvSpPr>
              <p:cNvPr id="71754" name="Text Box 7">
                <a:extLst>
                  <a:ext uri="{FF2B5EF4-FFF2-40B4-BE49-F238E27FC236}">
                    <a16:creationId xmlns:a16="http://schemas.microsoft.com/office/drawing/2014/main" id="{D359C7DF-0A12-4CA5-8B65-D40304DBE4C3}"/>
                  </a:ext>
                </a:extLst>
              </p:cNvPr>
              <p:cNvSpPr txBox="1">
                <a:spLocks noChangeArrowheads="1"/>
              </p:cNvSpPr>
              <p:nvPr/>
            </p:nvSpPr>
            <p:spPr bwMode="auto">
              <a:xfrm>
                <a:off x="4848" y="1416"/>
                <a:ext cx="3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S</a:t>
                </a:r>
                <a:endParaRPr lang="en-US" altLang="zh-CN" sz="2400" b="1" i="0">
                  <a:latin typeface="Times New Roman" panose="02020603050405020304" pitchFamily="18" charset="0"/>
                  <a:cs typeface="Times New Roman" panose="02020603050405020304" pitchFamily="18" charset="0"/>
                </a:endParaRPr>
              </a:p>
            </p:txBody>
          </p:sp>
          <p:sp>
            <p:nvSpPr>
              <p:cNvPr id="71755" name="Line 8">
                <a:extLst>
                  <a:ext uri="{FF2B5EF4-FFF2-40B4-BE49-F238E27FC236}">
                    <a16:creationId xmlns:a16="http://schemas.microsoft.com/office/drawing/2014/main" id="{BDEA0F14-C040-477B-A879-5DAE9269F91A}"/>
                  </a:ext>
                </a:extLst>
              </p:cNvPr>
              <p:cNvSpPr>
                <a:spLocks noChangeShapeType="1"/>
              </p:cNvSpPr>
              <p:nvPr/>
            </p:nvSpPr>
            <p:spPr bwMode="auto">
              <a:xfrm>
                <a:off x="4844" y="1158"/>
                <a:ext cx="2" cy="99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56" name="Line 9">
                <a:extLst>
                  <a:ext uri="{FF2B5EF4-FFF2-40B4-BE49-F238E27FC236}">
                    <a16:creationId xmlns:a16="http://schemas.microsoft.com/office/drawing/2014/main" id="{A77EB067-ED20-4B4F-B7F1-BAFC71740059}"/>
                  </a:ext>
                </a:extLst>
              </p:cNvPr>
              <p:cNvSpPr>
                <a:spLocks noChangeShapeType="1"/>
              </p:cNvSpPr>
              <p:nvPr/>
            </p:nvSpPr>
            <p:spPr bwMode="auto">
              <a:xfrm flipV="1">
                <a:off x="3640" y="1158"/>
                <a:ext cx="1219" cy="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57" name="Line 10">
                <a:extLst>
                  <a:ext uri="{FF2B5EF4-FFF2-40B4-BE49-F238E27FC236}">
                    <a16:creationId xmlns:a16="http://schemas.microsoft.com/office/drawing/2014/main" id="{87435A4E-3425-4569-AB4B-345CDC9F21E8}"/>
                  </a:ext>
                </a:extLst>
              </p:cNvPr>
              <p:cNvSpPr>
                <a:spLocks noChangeShapeType="1"/>
              </p:cNvSpPr>
              <p:nvPr/>
            </p:nvSpPr>
            <p:spPr bwMode="auto">
              <a:xfrm>
                <a:off x="3623" y="2153"/>
                <a:ext cx="1226" cy="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58" name="Line 11">
                <a:extLst>
                  <a:ext uri="{FF2B5EF4-FFF2-40B4-BE49-F238E27FC236}">
                    <a16:creationId xmlns:a16="http://schemas.microsoft.com/office/drawing/2014/main" id="{DDA4028F-93F5-40AB-B30C-E4AD5D0EC36E}"/>
                  </a:ext>
                </a:extLst>
              </p:cNvPr>
              <p:cNvSpPr>
                <a:spLocks noChangeShapeType="1"/>
              </p:cNvSpPr>
              <p:nvPr/>
            </p:nvSpPr>
            <p:spPr bwMode="auto">
              <a:xfrm flipV="1">
                <a:off x="4841" y="1466"/>
                <a:ext cx="0" cy="1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59" name="Oval 12">
                <a:extLst>
                  <a:ext uri="{FF2B5EF4-FFF2-40B4-BE49-F238E27FC236}">
                    <a16:creationId xmlns:a16="http://schemas.microsoft.com/office/drawing/2014/main" id="{AE849A4B-AC61-47E7-9D2E-1C51F9353F90}"/>
                  </a:ext>
                </a:extLst>
              </p:cNvPr>
              <p:cNvSpPr>
                <a:spLocks noChangeArrowheads="1"/>
              </p:cNvSpPr>
              <p:nvPr/>
            </p:nvSpPr>
            <p:spPr bwMode="auto">
              <a:xfrm>
                <a:off x="4734" y="1663"/>
                <a:ext cx="220" cy="2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60" name="Line 13">
                <a:extLst>
                  <a:ext uri="{FF2B5EF4-FFF2-40B4-BE49-F238E27FC236}">
                    <a16:creationId xmlns:a16="http://schemas.microsoft.com/office/drawing/2014/main" id="{009BA566-0BAF-4A67-AD20-79599521D26C}"/>
                  </a:ext>
                </a:extLst>
              </p:cNvPr>
              <p:cNvSpPr>
                <a:spLocks noChangeShapeType="1"/>
              </p:cNvSpPr>
              <p:nvPr/>
            </p:nvSpPr>
            <p:spPr bwMode="auto">
              <a:xfrm>
                <a:off x="4304" y="1756"/>
                <a:ext cx="3" cy="39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61" name="Line 14">
                <a:extLst>
                  <a:ext uri="{FF2B5EF4-FFF2-40B4-BE49-F238E27FC236}">
                    <a16:creationId xmlns:a16="http://schemas.microsoft.com/office/drawing/2014/main" id="{F65029C6-7722-4794-9683-B0F312FF410E}"/>
                  </a:ext>
                </a:extLst>
              </p:cNvPr>
              <p:cNvSpPr>
                <a:spLocks noChangeShapeType="1"/>
              </p:cNvSpPr>
              <p:nvPr/>
            </p:nvSpPr>
            <p:spPr bwMode="auto">
              <a:xfrm>
                <a:off x="4304" y="1165"/>
                <a:ext cx="0" cy="5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62" name="Line 15">
                <a:extLst>
                  <a:ext uri="{FF2B5EF4-FFF2-40B4-BE49-F238E27FC236}">
                    <a16:creationId xmlns:a16="http://schemas.microsoft.com/office/drawing/2014/main" id="{3610D1A0-F932-4FD2-8356-428A85DA11FC}"/>
                  </a:ext>
                </a:extLst>
              </p:cNvPr>
              <p:cNvSpPr>
                <a:spLocks noChangeShapeType="1"/>
              </p:cNvSpPr>
              <p:nvPr/>
            </p:nvSpPr>
            <p:spPr bwMode="auto">
              <a:xfrm flipH="1">
                <a:off x="3600" y="1150"/>
                <a:ext cx="15" cy="77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63" name="Line 16">
                <a:extLst>
                  <a:ext uri="{FF2B5EF4-FFF2-40B4-BE49-F238E27FC236}">
                    <a16:creationId xmlns:a16="http://schemas.microsoft.com/office/drawing/2014/main" id="{2C78CFBF-3A56-4322-A210-35CF0A2D0C5C}"/>
                  </a:ext>
                </a:extLst>
              </p:cNvPr>
              <p:cNvSpPr>
                <a:spLocks noChangeShapeType="1"/>
              </p:cNvSpPr>
              <p:nvPr/>
            </p:nvSpPr>
            <p:spPr bwMode="auto">
              <a:xfrm>
                <a:off x="4726" y="1777"/>
                <a:ext cx="22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1764" name="Group 17">
                <a:extLst>
                  <a:ext uri="{FF2B5EF4-FFF2-40B4-BE49-F238E27FC236}">
                    <a16:creationId xmlns:a16="http://schemas.microsoft.com/office/drawing/2014/main" id="{10DFF2C9-4015-4A98-8F75-92204D12DD62}"/>
                  </a:ext>
                </a:extLst>
              </p:cNvPr>
              <p:cNvGrpSpPr>
                <a:grpSpLocks/>
              </p:cNvGrpSpPr>
              <p:nvPr/>
            </p:nvGrpSpPr>
            <p:grpSpPr bwMode="auto">
              <a:xfrm rot="-5400000">
                <a:off x="3821" y="894"/>
                <a:ext cx="131" cy="552"/>
                <a:chOff x="2091" y="573"/>
                <a:chExt cx="220" cy="907"/>
              </a:xfrm>
            </p:grpSpPr>
            <p:sp>
              <p:nvSpPr>
                <p:cNvPr id="71770" name="Line 18">
                  <a:extLst>
                    <a:ext uri="{FF2B5EF4-FFF2-40B4-BE49-F238E27FC236}">
                      <a16:creationId xmlns:a16="http://schemas.microsoft.com/office/drawing/2014/main" id="{D8F109A5-7693-4BFF-B926-0E75C4882AE8}"/>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1" name="Oval 19">
                  <a:extLst>
                    <a:ext uri="{FF2B5EF4-FFF2-40B4-BE49-F238E27FC236}">
                      <a16:creationId xmlns:a16="http://schemas.microsoft.com/office/drawing/2014/main" id="{75E131AD-DDB1-49D5-9A90-9FB742ACAD0A}"/>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72" name="Oval 20">
                  <a:extLst>
                    <a:ext uri="{FF2B5EF4-FFF2-40B4-BE49-F238E27FC236}">
                      <a16:creationId xmlns:a16="http://schemas.microsoft.com/office/drawing/2014/main" id="{564DE9DF-57A7-440F-9A4B-11459EFF9B81}"/>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73" name="Oval 21">
                  <a:extLst>
                    <a:ext uri="{FF2B5EF4-FFF2-40B4-BE49-F238E27FC236}">
                      <a16:creationId xmlns:a16="http://schemas.microsoft.com/office/drawing/2014/main" id="{84D56EFA-699A-4F21-B0CE-5368FC2374BD}"/>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74" name="Rectangle 22">
                  <a:extLst>
                    <a:ext uri="{FF2B5EF4-FFF2-40B4-BE49-F238E27FC236}">
                      <a16:creationId xmlns:a16="http://schemas.microsoft.com/office/drawing/2014/main" id="{40E4DCC0-45E5-4674-BA6F-A727093E39A3}"/>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71765" name="Line 23">
                <a:extLst>
                  <a:ext uri="{FF2B5EF4-FFF2-40B4-BE49-F238E27FC236}">
                    <a16:creationId xmlns:a16="http://schemas.microsoft.com/office/drawing/2014/main" id="{E511F0AC-2513-4A77-91B7-0673B224301A}"/>
                  </a:ext>
                </a:extLst>
              </p:cNvPr>
              <p:cNvSpPr>
                <a:spLocks noChangeShapeType="1"/>
              </p:cNvSpPr>
              <p:nvPr/>
            </p:nvSpPr>
            <p:spPr bwMode="auto">
              <a:xfrm>
                <a:off x="4226" y="1759"/>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66" name="Line 24">
                <a:extLst>
                  <a:ext uri="{FF2B5EF4-FFF2-40B4-BE49-F238E27FC236}">
                    <a16:creationId xmlns:a16="http://schemas.microsoft.com/office/drawing/2014/main" id="{EC18444D-88A6-41B1-B004-181F2976FC55}"/>
                  </a:ext>
                </a:extLst>
              </p:cNvPr>
              <p:cNvSpPr>
                <a:spLocks noChangeShapeType="1"/>
              </p:cNvSpPr>
              <p:nvPr/>
            </p:nvSpPr>
            <p:spPr bwMode="auto">
              <a:xfrm>
                <a:off x="4226" y="1702"/>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67" name="Line 25">
                <a:extLst>
                  <a:ext uri="{FF2B5EF4-FFF2-40B4-BE49-F238E27FC236}">
                    <a16:creationId xmlns:a16="http://schemas.microsoft.com/office/drawing/2014/main" id="{6D47CD04-1F02-4B12-A42B-5D3847D77BAF}"/>
                  </a:ext>
                </a:extLst>
              </p:cNvPr>
              <p:cNvSpPr>
                <a:spLocks noChangeShapeType="1"/>
              </p:cNvSpPr>
              <p:nvPr/>
            </p:nvSpPr>
            <p:spPr bwMode="auto">
              <a:xfrm>
                <a:off x="3611" y="1888"/>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68" name="Text Box 26">
                <a:extLst>
                  <a:ext uri="{FF2B5EF4-FFF2-40B4-BE49-F238E27FC236}">
                    <a16:creationId xmlns:a16="http://schemas.microsoft.com/office/drawing/2014/main" id="{ECE7042B-C073-4DE4-A0E9-9E13DF50BBC2}"/>
                  </a:ext>
                </a:extLst>
              </p:cNvPr>
              <p:cNvSpPr txBox="1">
                <a:spLocks noChangeArrowheads="1"/>
              </p:cNvSpPr>
              <p:nvPr/>
            </p:nvSpPr>
            <p:spPr bwMode="auto">
              <a:xfrm>
                <a:off x="3866" y="1142"/>
                <a:ext cx="36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p>
            </p:txBody>
          </p:sp>
          <p:sp>
            <p:nvSpPr>
              <p:cNvPr id="71769" name="Text Box 27">
                <a:extLst>
                  <a:ext uri="{FF2B5EF4-FFF2-40B4-BE49-F238E27FC236}">
                    <a16:creationId xmlns:a16="http://schemas.microsoft.com/office/drawing/2014/main" id="{92D9E29E-F289-419F-8E33-37890CB7FFE9}"/>
                  </a:ext>
                </a:extLst>
              </p:cNvPr>
              <p:cNvSpPr txBox="1">
                <a:spLocks noChangeArrowheads="1"/>
              </p:cNvSpPr>
              <p:nvPr/>
            </p:nvSpPr>
            <p:spPr bwMode="auto">
              <a:xfrm>
                <a:off x="3888" y="172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t>
                </a: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grpSp>
        <p:sp>
          <p:nvSpPr>
            <p:cNvPr id="71752" name="Text Box 28">
              <a:extLst>
                <a:ext uri="{FF2B5EF4-FFF2-40B4-BE49-F238E27FC236}">
                  <a16:creationId xmlns:a16="http://schemas.microsoft.com/office/drawing/2014/main" id="{06F8E2B2-06C0-4B0F-9BD4-051B85A42242}"/>
                </a:ext>
              </a:extLst>
            </p:cNvPr>
            <p:cNvSpPr txBox="1">
              <a:spLocks noChangeArrowheads="1"/>
            </p:cNvSpPr>
            <p:nvPr/>
          </p:nvSpPr>
          <p:spPr bwMode="auto">
            <a:xfrm>
              <a:off x="4512" y="3696"/>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latin typeface="Times New Roman" panose="02020603050405020304" pitchFamily="18" charset="0"/>
                </a:rPr>
                <a:t>(c)</a:t>
              </a:r>
            </a:p>
          </p:txBody>
        </p:sp>
      </p:grpSp>
      <p:grpSp>
        <p:nvGrpSpPr>
          <p:cNvPr id="71684" name="Group 29">
            <a:extLst>
              <a:ext uri="{FF2B5EF4-FFF2-40B4-BE49-F238E27FC236}">
                <a16:creationId xmlns:a16="http://schemas.microsoft.com/office/drawing/2014/main" id="{BFB98A04-2DA1-476E-B6ED-C32DF16A6B2C}"/>
              </a:ext>
            </a:extLst>
          </p:cNvPr>
          <p:cNvGrpSpPr>
            <a:grpSpLocks/>
          </p:cNvGrpSpPr>
          <p:nvPr/>
        </p:nvGrpSpPr>
        <p:grpSpPr bwMode="auto">
          <a:xfrm>
            <a:off x="3411538" y="4362450"/>
            <a:ext cx="2151062" cy="2190750"/>
            <a:chOff x="2149" y="2643"/>
            <a:chExt cx="1355" cy="1380"/>
          </a:xfrm>
        </p:grpSpPr>
        <p:grpSp>
          <p:nvGrpSpPr>
            <p:cNvPr id="71723" name="Group 30">
              <a:extLst>
                <a:ext uri="{FF2B5EF4-FFF2-40B4-BE49-F238E27FC236}">
                  <a16:creationId xmlns:a16="http://schemas.microsoft.com/office/drawing/2014/main" id="{3470D090-CE20-41F0-A031-4F4C34FF49B3}"/>
                </a:ext>
              </a:extLst>
            </p:cNvPr>
            <p:cNvGrpSpPr>
              <a:grpSpLocks/>
            </p:cNvGrpSpPr>
            <p:nvPr/>
          </p:nvGrpSpPr>
          <p:grpSpPr bwMode="auto">
            <a:xfrm>
              <a:off x="2149" y="2643"/>
              <a:ext cx="1355" cy="1053"/>
              <a:chOff x="2256" y="1152"/>
              <a:chExt cx="1355" cy="1053"/>
            </a:xfrm>
          </p:grpSpPr>
          <p:sp>
            <p:nvSpPr>
              <p:cNvPr id="71725" name="Text Box 31">
                <a:extLst>
                  <a:ext uri="{FF2B5EF4-FFF2-40B4-BE49-F238E27FC236}">
                    <a16:creationId xmlns:a16="http://schemas.microsoft.com/office/drawing/2014/main" id="{CF4D5EC7-969C-4FB7-BD80-4878B539C0A2}"/>
                  </a:ext>
                </a:extLst>
              </p:cNvPr>
              <p:cNvSpPr txBox="1">
                <a:spLocks noChangeArrowheads="1"/>
              </p:cNvSpPr>
              <p:nvPr/>
            </p:nvSpPr>
            <p:spPr bwMode="auto">
              <a:xfrm>
                <a:off x="3100" y="1392"/>
                <a:ext cx="356"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30000">
                    <a:latin typeface="Times New Roman" panose="02020603050405020304" pitchFamily="18" charset="0"/>
                    <a:cs typeface="Times New Roman" panose="02020603050405020304" pitchFamily="18" charset="0"/>
                  </a:rPr>
                  <a:t>1</a:t>
                </a:r>
                <a:endParaRPr lang="en-US" altLang="zh-CN" sz="2400" b="1" baseline="30000">
                  <a:latin typeface="Times New Roman" panose="02020603050405020304" pitchFamily="18" charset="0"/>
                </a:endParaRPr>
              </a:p>
              <a:p>
                <a:pPr eaLnBrk="1" hangingPunct="1">
                  <a:spcBef>
                    <a:spcPct val="0"/>
                  </a:spcBef>
                  <a:buFontTx/>
                  <a:buNone/>
                </a:pPr>
                <a:r>
                  <a:rPr lang="zh-CN" altLang="en-US" sz="2400" b="1" baseline="-25000">
                    <a:latin typeface="Times New Roman" panose="02020603050405020304" pitchFamily="18" charset="0"/>
                  </a:rPr>
                  <a:t>－</a:t>
                </a:r>
              </a:p>
            </p:txBody>
          </p:sp>
          <p:grpSp>
            <p:nvGrpSpPr>
              <p:cNvPr id="71726" name="Group 32">
                <a:extLst>
                  <a:ext uri="{FF2B5EF4-FFF2-40B4-BE49-F238E27FC236}">
                    <a16:creationId xmlns:a16="http://schemas.microsoft.com/office/drawing/2014/main" id="{4651EF59-ED45-4280-AEC6-3F52DC457233}"/>
                  </a:ext>
                </a:extLst>
              </p:cNvPr>
              <p:cNvGrpSpPr>
                <a:grpSpLocks/>
              </p:cNvGrpSpPr>
              <p:nvPr/>
            </p:nvGrpSpPr>
            <p:grpSpPr bwMode="auto">
              <a:xfrm>
                <a:off x="2256" y="1377"/>
                <a:ext cx="277" cy="648"/>
                <a:chOff x="4417" y="567"/>
                <a:chExt cx="693" cy="1650"/>
              </a:xfrm>
            </p:grpSpPr>
            <p:grpSp>
              <p:nvGrpSpPr>
                <p:cNvPr id="71744" name="Group 33">
                  <a:extLst>
                    <a:ext uri="{FF2B5EF4-FFF2-40B4-BE49-F238E27FC236}">
                      <a16:creationId xmlns:a16="http://schemas.microsoft.com/office/drawing/2014/main" id="{AF89B250-9D56-42FC-9C25-B2D019E49705}"/>
                    </a:ext>
                  </a:extLst>
                </p:cNvPr>
                <p:cNvGrpSpPr>
                  <a:grpSpLocks/>
                </p:cNvGrpSpPr>
                <p:nvPr/>
              </p:nvGrpSpPr>
              <p:grpSpPr bwMode="auto">
                <a:xfrm>
                  <a:off x="4417" y="567"/>
                  <a:ext cx="550" cy="1650"/>
                  <a:chOff x="4417" y="567"/>
                  <a:chExt cx="550" cy="1650"/>
                </a:xfrm>
              </p:grpSpPr>
              <p:sp>
                <p:nvSpPr>
                  <p:cNvPr id="71749" name="Oval 34">
                    <a:extLst>
                      <a:ext uri="{FF2B5EF4-FFF2-40B4-BE49-F238E27FC236}">
                        <a16:creationId xmlns:a16="http://schemas.microsoft.com/office/drawing/2014/main" id="{33AB7785-82D1-4F03-B88D-9460CE370195}"/>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50" name="Line 35">
                    <a:extLst>
                      <a:ext uri="{FF2B5EF4-FFF2-40B4-BE49-F238E27FC236}">
                        <a16:creationId xmlns:a16="http://schemas.microsoft.com/office/drawing/2014/main" id="{83FCF5DE-5C8D-4268-9F75-C81D0CFD0501}"/>
                      </a:ext>
                    </a:extLst>
                  </p:cNvPr>
                  <p:cNvSpPr>
                    <a:spLocks noChangeShapeType="1"/>
                  </p:cNvSpPr>
                  <p:nvPr/>
                </p:nvSpPr>
                <p:spPr bwMode="auto">
                  <a:xfrm>
                    <a:off x="4692" y="567"/>
                    <a:ext cx="0" cy="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71745" name="Group 36">
                  <a:extLst>
                    <a:ext uri="{FF2B5EF4-FFF2-40B4-BE49-F238E27FC236}">
                      <a16:creationId xmlns:a16="http://schemas.microsoft.com/office/drawing/2014/main" id="{CB5FBCB1-E43B-4810-9971-AE5B72E5EEDC}"/>
                    </a:ext>
                  </a:extLst>
                </p:cNvPr>
                <p:cNvGrpSpPr>
                  <a:grpSpLocks/>
                </p:cNvGrpSpPr>
                <p:nvPr/>
              </p:nvGrpSpPr>
              <p:grpSpPr bwMode="auto">
                <a:xfrm>
                  <a:off x="4956" y="853"/>
                  <a:ext cx="154" cy="979"/>
                  <a:chOff x="4956" y="853"/>
                  <a:chExt cx="154" cy="979"/>
                </a:xfrm>
              </p:grpSpPr>
              <p:sp>
                <p:nvSpPr>
                  <p:cNvPr id="71746" name="Line 37">
                    <a:extLst>
                      <a:ext uri="{FF2B5EF4-FFF2-40B4-BE49-F238E27FC236}">
                        <a16:creationId xmlns:a16="http://schemas.microsoft.com/office/drawing/2014/main" id="{A1105AE4-2666-4725-9C62-BA6A1D0FC891}"/>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7" name="Line 38">
                    <a:extLst>
                      <a:ext uri="{FF2B5EF4-FFF2-40B4-BE49-F238E27FC236}">
                        <a16:creationId xmlns:a16="http://schemas.microsoft.com/office/drawing/2014/main" id="{AF63D057-0F22-4112-93B3-54DBCF845C96}"/>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8" name="Line 39">
                    <a:extLst>
                      <a:ext uri="{FF2B5EF4-FFF2-40B4-BE49-F238E27FC236}">
                        <a16:creationId xmlns:a16="http://schemas.microsoft.com/office/drawing/2014/main" id="{BB6D192E-2D0C-4133-8294-F76E4E02A603}"/>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1727" name="Line 40">
                <a:extLst>
                  <a:ext uri="{FF2B5EF4-FFF2-40B4-BE49-F238E27FC236}">
                    <a16:creationId xmlns:a16="http://schemas.microsoft.com/office/drawing/2014/main" id="{73508AE1-0089-404D-A6E8-3A9C81B05234}"/>
                  </a:ext>
                </a:extLst>
              </p:cNvPr>
              <p:cNvSpPr>
                <a:spLocks noChangeShapeType="1"/>
              </p:cNvSpPr>
              <p:nvPr/>
            </p:nvSpPr>
            <p:spPr bwMode="auto">
              <a:xfrm flipV="1">
                <a:off x="2392" y="1206"/>
                <a:ext cx="1219" cy="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28" name="Line 41">
                <a:extLst>
                  <a:ext uri="{FF2B5EF4-FFF2-40B4-BE49-F238E27FC236}">
                    <a16:creationId xmlns:a16="http://schemas.microsoft.com/office/drawing/2014/main" id="{D12FBADC-1C5B-4824-BF6C-19F6078F7AD1}"/>
                  </a:ext>
                </a:extLst>
              </p:cNvPr>
              <p:cNvSpPr>
                <a:spLocks noChangeShapeType="1"/>
              </p:cNvSpPr>
              <p:nvPr/>
            </p:nvSpPr>
            <p:spPr bwMode="auto">
              <a:xfrm>
                <a:off x="2375" y="2201"/>
                <a:ext cx="1226" cy="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29" name="Line 42">
                <a:extLst>
                  <a:ext uri="{FF2B5EF4-FFF2-40B4-BE49-F238E27FC236}">
                    <a16:creationId xmlns:a16="http://schemas.microsoft.com/office/drawing/2014/main" id="{BFB45C62-FC82-44FB-A34C-0C2028CA746E}"/>
                  </a:ext>
                </a:extLst>
              </p:cNvPr>
              <p:cNvSpPr>
                <a:spLocks noChangeShapeType="1"/>
              </p:cNvSpPr>
              <p:nvPr/>
            </p:nvSpPr>
            <p:spPr bwMode="auto">
              <a:xfrm>
                <a:off x="3056" y="1804"/>
                <a:ext cx="3" cy="39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30" name="Line 43">
                <a:extLst>
                  <a:ext uri="{FF2B5EF4-FFF2-40B4-BE49-F238E27FC236}">
                    <a16:creationId xmlns:a16="http://schemas.microsoft.com/office/drawing/2014/main" id="{AAB6EDCB-5048-4F96-80D1-9B35F9EB6BCB}"/>
                  </a:ext>
                </a:extLst>
              </p:cNvPr>
              <p:cNvSpPr>
                <a:spLocks noChangeShapeType="1"/>
              </p:cNvSpPr>
              <p:nvPr/>
            </p:nvSpPr>
            <p:spPr bwMode="auto">
              <a:xfrm>
                <a:off x="3056" y="1213"/>
                <a:ext cx="0" cy="5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31" name="Line 44">
                <a:extLst>
                  <a:ext uri="{FF2B5EF4-FFF2-40B4-BE49-F238E27FC236}">
                    <a16:creationId xmlns:a16="http://schemas.microsoft.com/office/drawing/2014/main" id="{16A96884-37A8-41DD-8582-DB6B121138D5}"/>
                  </a:ext>
                </a:extLst>
              </p:cNvPr>
              <p:cNvSpPr>
                <a:spLocks noChangeShapeType="1"/>
              </p:cNvSpPr>
              <p:nvPr/>
            </p:nvSpPr>
            <p:spPr bwMode="auto">
              <a:xfrm flipH="1">
                <a:off x="2359" y="1198"/>
                <a:ext cx="8" cy="38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1732" name="Group 45">
                <a:extLst>
                  <a:ext uri="{FF2B5EF4-FFF2-40B4-BE49-F238E27FC236}">
                    <a16:creationId xmlns:a16="http://schemas.microsoft.com/office/drawing/2014/main" id="{3842BDDB-2A59-4847-B2C9-41C6A565B172}"/>
                  </a:ext>
                </a:extLst>
              </p:cNvPr>
              <p:cNvGrpSpPr>
                <a:grpSpLocks/>
              </p:cNvGrpSpPr>
              <p:nvPr/>
            </p:nvGrpSpPr>
            <p:grpSpPr bwMode="auto">
              <a:xfrm rot="-5400000">
                <a:off x="2573" y="942"/>
                <a:ext cx="131" cy="552"/>
                <a:chOff x="2091" y="573"/>
                <a:chExt cx="220" cy="907"/>
              </a:xfrm>
            </p:grpSpPr>
            <p:sp>
              <p:nvSpPr>
                <p:cNvPr id="71739" name="Line 46">
                  <a:extLst>
                    <a:ext uri="{FF2B5EF4-FFF2-40B4-BE49-F238E27FC236}">
                      <a16:creationId xmlns:a16="http://schemas.microsoft.com/office/drawing/2014/main" id="{01E1A0D4-1305-40AA-B2F7-1F0124E83155}"/>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0" name="Oval 47">
                  <a:extLst>
                    <a:ext uri="{FF2B5EF4-FFF2-40B4-BE49-F238E27FC236}">
                      <a16:creationId xmlns:a16="http://schemas.microsoft.com/office/drawing/2014/main" id="{40AA2ECB-74D9-49EE-986B-390B4BBDDC0F}"/>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41" name="Oval 48">
                  <a:extLst>
                    <a:ext uri="{FF2B5EF4-FFF2-40B4-BE49-F238E27FC236}">
                      <a16:creationId xmlns:a16="http://schemas.microsoft.com/office/drawing/2014/main" id="{F8BA4271-33EE-478A-9AB9-84D7EAA759BB}"/>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42" name="Oval 49">
                  <a:extLst>
                    <a:ext uri="{FF2B5EF4-FFF2-40B4-BE49-F238E27FC236}">
                      <a16:creationId xmlns:a16="http://schemas.microsoft.com/office/drawing/2014/main" id="{C1A840D1-1DE8-4F12-9606-A2CF3F331693}"/>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43" name="Rectangle 50">
                  <a:extLst>
                    <a:ext uri="{FF2B5EF4-FFF2-40B4-BE49-F238E27FC236}">
                      <a16:creationId xmlns:a16="http://schemas.microsoft.com/office/drawing/2014/main" id="{1CE243B5-9E28-4DCF-A967-5FB3FF335DEC}"/>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71733" name="Line 51">
                <a:extLst>
                  <a:ext uri="{FF2B5EF4-FFF2-40B4-BE49-F238E27FC236}">
                    <a16:creationId xmlns:a16="http://schemas.microsoft.com/office/drawing/2014/main" id="{950223F3-860D-42A3-9147-B7E58156F530}"/>
                  </a:ext>
                </a:extLst>
              </p:cNvPr>
              <p:cNvSpPr>
                <a:spLocks noChangeShapeType="1"/>
              </p:cNvSpPr>
              <p:nvPr/>
            </p:nvSpPr>
            <p:spPr bwMode="auto">
              <a:xfrm>
                <a:off x="2978" y="1807"/>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34" name="Line 52">
                <a:extLst>
                  <a:ext uri="{FF2B5EF4-FFF2-40B4-BE49-F238E27FC236}">
                    <a16:creationId xmlns:a16="http://schemas.microsoft.com/office/drawing/2014/main" id="{F581D41C-954C-46D2-B81A-A4077C25115B}"/>
                  </a:ext>
                </a:extLst>
              </p:cNvPr>
              <p:cNvSpPr>
                <a:spLocks noChangeShapeType="1"/>
              </p:cNvSpPr>
              <p:nvPr/>
            </p:nvSpPr>
            <p:spPr bwMode="auto">
              <a:xfrm>
                <a:off x="2978" y="1750"/>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35" name="Line 53">
                <a:extLst>
                  <a:ext uri="{FF2B5EF4-FFF2-40B4-BE49-F238E27FC236}">
                    <a16:creationId xmlns:a16="http://schemas.microsoft.com/office/drawing/2014/main" id="{D8CDF956-45EE-463F-AB0C-2452B863E58A}"/>
                  </a:ext>
                </a:extLst>
              </p:cNvPr>
              <p:cNvSpPr>
                <a:spLocks noChangeShapeType="1"/>
              </p:cNvSpPr>
              <p:nvPr/>
            </p:nvSpPr>
            <p:spPr bwMode="auto">
              <a:xfrm>
                <a:off x="2363" y="1936"/>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36" name="Text Box 54">
                <a:extLst>
                  <a:ext uri="{FF2B5EF4-FFF2-40B4-BE49-F238E27FC236}">
                    <a16:creationId xmlns:a16="http://schemas.microsoft.com/office/drawing/2014/main" id="{5200380C-BE9B-4C26-8244-CDE4D8B1E73E}"/>
                  </a:ext>
                </a:extLst>
              </p:cNvPr>
              <p:cNvSpPr txBox="1">
                <a:spLocks noChangeArrowheads="1"/>
              </p:cNvSpPr>
              <p:nvPr/>
            </p:nvSpPr>
            <p:spPr bwMode="auto">
              <a:xfrm>
                <a:off x="2430" y="1536"/>
                <a:ext cx="4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rPr>
                  <a:t>S</a:t>
                </a:r>
              </a:p>
            </p:txBody>
          </p:sp>
          <p:sp>
            <p:nvSpPr>
              <p:cNvPr id="71737" name="Text Box 55">
                <a:extLst>
                  <a:ext uri="{FF2B5EF4-FFF2-40B4-BE49-F238E27FC236}">
                    <a16:creationId xmlns:a16="http://schemas.microsoft.com/office/drawing/2014/main" id="{63AB2F7D-7204-47F0-ACB4-C68C49A223DD}"/>
                  </a:ext>
                </a:extLst>
              </p:cNvPr>
              <p:cNvSpPr txBox="1">
                <a:spLocks noChangeArrowheads="1"/>
              </p:cNvSpPr>
              <p:nvPr/>
            </p:nvSpPr>
            <p:spPr bwMode="auto">
              <a:xfrm>
                <a:off x="2618" y="1190"/>
                <a:ext cx="36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p>
            </p:txBody>
          </p:sp>
          <p:sp>
            <p:nvSpPr>
              <p:cNvPr id="71738" name="Text Box 56">
                <a:extLst>
                  <a:ext uri="{FF2B5EF4-FFF2-40B4-BE49-F238E27FC236}">
                    <a16:creationId xmlns:a16="http://schemas.microsoft.com/office/drawing/2014/main" id="{7212AADB-E0A0-49C6-9A67-A67BA0FF15EB}"/>
                  </a:ext>
                </a:extLst>
              </p:cNvPr>
              <p:cNvSpPr txBox="1">
                <a:spLocks noChangeArrowheads="1"/>
              </p:cNvSpPr>
              <p:nvPr/>
            </p:nvSpPr>
            <p:spPr bwMode="auto">
              <a:xfrm>
                <a:off x="2640" y="177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t>
                </a: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grpSp>
        <p:sp>
          <p:nvSpPr>
            <p:cNvPr id="71724" name="Text Box 57">
              <a:extLst>
                <a:ext uri="{FF2B5EF4-FFF2-40B4-BE49-F238E27FC236}">
                  <a16:creationId xmlns:a16="http://schemas.microsoft.com/office/drawing/2014/main" id="{0FBC39CF-C557-4E19-BCC2-23D9BA2EE846}"/>
                </a:ext>
              </a:extLst>
            </p:cNvPr>
            <p:cNvSpPr txBox="1">
              <a:spLocks noChangeArrowheads="1"/>
            </p:cNvSpPr>
            <p:nvPr/>
          </p:nvSpPr>
          <p:spPr bwMode="auto">
            <a:xfrm>
              <a:off x="2688" y="3696"/>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latin typeface="Times New Roman" panose="02020603050405020304" pitchFamily="18" charset="0"/>
                </a:rPr>
                <a:t>(b)</a:t>
              </a:r>
            </a:p>
          </p:txBody>
        </p:sp>
      </p:grpSp>
      <p:grpSp>
        <p:nvGrpSpPr>
          <p:cNvPr id="71685" name="Group 58">
            <a:extLst>
              <a:ext uri="{FF2B5EF4-FFF2-40B4-BE49-F238E27FC236}">
                <a16:creationId xmlns:a16="http://schemas.microsoft.com/office/drawing/2014/main" id="{E97A60C2-1E70-4E3D-8F30-40791D5A1738}"/>
              </a:ext>
            </a:extLst>
          </p:cNvPr>
          <p:cNvGrpSpPr>
            <a:grpSpLocks/>
          </p:cNvGrpSpPr>
          <p:nvPr/>
        </p:nvGrpSpPr>
        <p:grpSpPr bwMode="auto">
          <a:xfrm>
            <a:off x="328613" y="4357688"/>
            <a:ext cx="2643187" cy="2195512"/>
            <a:chOff x="207" y="2640"/>
            <a:chExt cx="1665" cy="1383"/>
          </a:xfrm>
        </p:grpSpPr>
        <p:grpSp>
          <p:nvGrpSpPr>
            <p:cNvPr id="71690" name="Group 59">
              <a:extLst>
                <a:ext uri="{FF2B5EF4-FFF2-40B4-BE49-F238E27FC236}">
                  <a16:creationId xmlns:a16="http://schemas.microsoft.com/office/drawing/2014/main" id="{D958A5B3-C755-4E17-B780-31EF25A40EF4}"/>
                </a:ext>
              </a:extLst>
            </p:cNvPr>
            <p:cNvGrpSpPr>
              <a:grpSpLocks/>
            </p:cNvGrpSpPr>
            <p:nvPr/>
          </p:nvGrpSpPr>
          <p:grpSpPr bwMode="auto">
            <a:xfrm>
              <a:off x="207" y="2640"/>
              <a:ext cx="1665" cy="1053"/>
              <a:chOff x="3072" y="1152"/>
              <a:chExt cx="1665" cy="1053"/>
            </a:xfrm>
          </p:grpSpPr>
          <p:sp>
            <p:nvSpPr>
              <p:cNvPr id="71692" name="Text Box 60">
                <a:extLst>
                  <a:ext uri="{FF2B5EF4-FFF2-40B4-BE49-F238E27FC236}">
                    <a16:creationId xmlns:a16="http://schemas.microsoft.com/office/drawing/2014/main" id="{E83943AC-CDEF-43C0-8A93-771123839309}"/>
                  </a:ext>
                </a:extLst>
              </p:cNvPr>
              <p:cNvSpPr txBox="1">
                <a:spLocks noChangeArrowheads="1"/>
              </p:cNvSpPr>
              <p:nvPr/>
            </p:nvSpPr>
            <p:spPr bwMode="auto">
              <a:xfrm>
                <a:off x="3916" y="1392"/>
                <a:ext cx="281"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a:p>
                <a:pPr eaLnBrk="1" hangingPunct="1">
                  <a:spcBef>
                    <a:spcPct val="0"/>
                  </a:spcBef>
                  <a:buFontTx/>
                  <a:buNone/>
                </a:pPr>
                <a:r>
                  <a:rPr lang="zh-CN" altLang="en-US" sz="2400" b="1" baseline="-25000">
                    <a:latin typeface="Times New Roman" panose="02020603050405020304" pitchFamily="18" charset="0"/>
                  </a:rPr>
                  <a:t>－</a:t>
                </a:r>
              </a:p>
            </p:txBody>
          </p:sp>
          <p:sp>
            <p:nvSpPr>
              <p:cNvPr id="71693" name="Text Box 61">
                <a:extLst>
                  <a:ext uri="{FF2B5EF4-FFF2-40B4-BE49-F238E27FC236}">
                    <a16:creationId xmlns:a16="http://schemas.microsoft.com/office/drawing/2014/main" id="{12BAC258-412D-4D1A-AC7A-00A86457B4DA}"/>
                  </a:ext>
                </a:extLst>
              </p:cNvPr>
              <p:cNvSpPr txBox="1">
                <a:spLocks noChangeArrowheads="1"/>
              </p:cNvSpPr>
              <p:nvPr/>
            </p:nvSpPr>
            <p:spPr bwMode="auto">
              <a:xfrm>
                <a:off x="4416" y="1464"/>
                <a:ext cx="3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rPr>
                  <a:t>S</a:t>
                </a:r>
                <a:endParaRPr lang="en-US" altLang="zh-CN" sz="2400" b="1" i="0">
                  <a:latin typeface="Times New Roman" panose="02020603050405020304" pitchFamily="18" charset="0"/>
                  <a:cs typeface="Times New Roman" panose="02020603050405020304" pitchFamily="18" charset="0"/>
                </a:endParaRPr>
              </a:p>
            </p:txBody>
          </p:sp>
          <p:sp>
            <p:nvSpPr>
              <p:cNvPr id="71694" name="Line 62">
                <a:extLst>
                  <a:ext uri="{FF2B5EF4-FFF2-40B4-BE49-F238E27FC236}">
                    <a16:creationId xmlns:a16="http://schemas.microsoft.com/office/drawing/2014/main" id="{B54FD729-A105-4682-8AC9-C30D16749D9D}"/>
                  </a:ext>
                </a:extLst>
              </p:cNvPr>
              <p:cNvSpPr>
                <a:spLocks noChangeShapeType="1"/>
              </p:cNvSpPr>
              <p:nvPr/>
            </p:nvSpPr>
            <p:spPr bwMode="auto">
              <a:xfrm>
                <a:off x="4412" y="1206"/>
                <a:ext cx="2" cy="99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1695" name="Group 63">
                <a:extLst>
                  <a:ext uri="{FF2B5EF4-FFF2-40B4-BE49-F238E27FC236}">
                    <a16:creationId xmlns:a16="http://schemas.microsoft.com/office/drawing/2014/main" id="{D38895CB-CF80-40EC-B389-012797BEEFC9}"/>
                  </a:ext>
                </a:extLst>
              </p:cNvPr>
              <p:cNvGrpSpPr>
                <a:grpSpLocks/>
              </p:cNvGrpSpPr>
              <p:nvPr/>
            </p:nvGrpSpPr>
            <p:grpSpPr bwMode="auto">
              <a:xfrm>
                <a:off x="3072" y="1377"/>
                <a:ext cx="277" cy="648"/>
                <a:chOff x="4417" y="567"/>
                <a:chExt cx="693" cy="1650"/>
              </a:xfrm>
            </p:grpSpPr>
            <p:grpSp>
              <p:nvGrpSpPr>
                <p:cNvPr id="71716" name="Group 64">
                  <a:extLst>
                    <a:ext uri="{FF2B5EF4-FFF2-40B4-BE49-F238E27FC236}">
                      <a16:creationId xmlns:a16="http://schemas.microsoft.com/office/drawing/2014/main" id="{D3B7A9A2-0385-452F-B7CA-E655F0D3AC40}"/>
                    </a:ext>
                  </a:extLst>
                </p:cNvPr>
                <p:cNvGrpSpPr>
                  <a:grpSpLocks/>
                </p:cNvGrpSpPr>
                <p:nvPr/>
              </p:nvGrpSpPr>
              <p:grpSpPr bwMode="auto">
                <a:xfrm>
                  <a:off x="4417" y="567"/>
                  <a:ext cx="550" cy="1650"/>
                  <a:chOff x="4417" y="567"/>
                  <a:chExt cx="550" cy="1650"/>
                </a:xfrm>
              </p:grpSpPr>
              <p:sp>
                <p:nvSpPr>
                  <p:cNvPr id="71721" name="Oval 65">
                    <a:extLst>
                      <a:ext uri="{FF2B5EF4-FFF2-40B4-BE49-F238E27FC236}">
                        <a16:creationId xmlns:a16="http://schemas.microsoft.com/office/drawing/2014/main" id="{D2514BE7-2BCF-4665-A7F1-68F4C70FDCD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22" name="Line 66">
                    <a:extLst>
                      <a:ext uri="{FF2B5EF4-FFF2-40B4-BE49-F238E27FC236}">
                        <a16:creationId xmlns:a16="http://schemas.microsoft.com/office/drawing/2014/main" id="{FAE39B87-9BFF-4869-ADF6-C79155243E56}"/>
                      </a:ext>
                    </a:extLst>
                  </p:cNvPr>
                  <p:cNvSpPr>
                    <a:spLocks noChangeShapeType="1"/>
                  </p:cNvSpPr>
                  <p:nvPr/>
                </p:nvSpPr>
                <p:spPr bwMode="auto">
                  <a:xfrm>
                    <a:off x="4692" y="567"/>
                    <a:ext cx="0" cy="16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71717" name="Group 67">
                  <a:extLst>
                    <a:ext uri="{FF2B5EF4-FFF2-40B4-BE49-F238E27FC236}">
                      <a16:creationId xmlns:a16="http://schemas.microsoft.com/office/drawing/2014/main" id="{148615E7-7D37-497E-B642-8A30EA5E6BCD}"/>
                    </a:ext>
                  </a:extLst>
                </p:cNvPr>
                <p:cNvGrpSpPr>
                  <a:grpSpLocks/>
                </p:cNvGrpSpPr>
                <p:nvPr/>
              </p:nvGrpSpPr>
              <p:grpSpPr bwMode="auto">
                <a:xfrm>
                  <a:off x="4956" y="853"/>
                  <a:ext cx="154" cy="979"/>
                  <a:chOff x="4956" y="853"/>
                  <a:chExt cx="154" cy="979"/>
                </a:xfrm>
              </p:grpSpPr>
              <p:sp>
                <p:nvSpPr>
                  <p:cNvPr id="71718" name="Line 68">
                    <a:extLst>
                      <a:ext uri="{FF2B5EF4-FFF2-40B4-BE49-F238E27FC236}">
                        <a16:creationId xmlns:a16="http://schemas.microsoft.com/office/drawing/2014/main" id="{98548AD2-C877-4C96-B5DB-14A8C6D81F4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9" name="Line 69">
                    <a:extLst>
                      <a:ext uri="{FF2B5EF4-FFF2-40B4-BE49-F238E27FC236}">
                        <a16:creationId xmlns:a16="http://schemas.microsoft.com/office/drawing/2014/main" id="{DCA14068-E96A-4A1B-8E56-94B98E842E22}"/>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0" name="Line 70">
                    <a:extLst>
                      <a:ext uri="{FF2B5EF4-FFF2-40B4-BE49-F238E27FC236}">
                        <a16:creationId xmlns:a16="http://schemas.microsoft.com/office/drawing/2014/main" id="{B817B83E-FD29-41A6-B57D-8423F3639292}"/>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1696" name="Line 71">
                <a:extLst>
                  <a:ext uri="{FF2B5EF4-FFF2-40B4-BE49-F238E27FC236}">
                    <a16:creationId xmlns:a16="http://schemas.microsoft.com/office/drawing/2014/main" id="{29881BAB-C92E-45C0-BB22-A124B7F7786A}"/>
                  </a:ext>
                </a:extLst>
              </p:cNvPr>
              <p:cNvSpPr>
                <a:spLocks noChangeShapeType="1"/>
              </p:cNvSpPr>
              <p:nvPr/>
            </p:nvSpPr>
            <p:spPr bwMode="auto">
              <a:xfrm flipV="1">
                <a:off x="3208" y="1206"/>
                <a:ext cx="1219" cy="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697" name="Line 72">
                <a:extLst>
                  <a:ext uri="{FF2B5EF4-FFF2-40B4-BE49-F238E27FC236}">
                    <a16:creationId xmlns:a16="http://schemas.microsoft.com/office/drawing/2014/main" id="{0C7462AA-5684-4411-BDE8-3617A011935B}"/>
                  </a:ext>
                </a:extLst>
              </p:cNvPr>
              <p:cNvSpPr>
                <a:spLocks noChangeShapeType="1"/>
              </p:cNvSpPr>
              <p:nvPr/>
            </p:nvSpPr>
            <p:spPr bwMode="auto">
              <a:xfrm>
                <a:off x="3191" y="2201"/>
                <a:ext cx="1226" cy="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698" name="Line 73">
                <a:extLst>
                  <a:ext uri="{FF2B5EF4-FFF2-40B4-BE49-F238E27FC236}">
                    <a16:creationId xmlns:a16="http://schemas.microsoft.com/office/drawing/2014/main" id="{49892A81-242A-43DB-81F4-6388D4761A86}"/>
                  </a:ext>
                </a:extLst>
              </p:cNvPr>
              <p:cNvSpPr>
                <a:spLocks noChangeShapeType="1"/>
              </p:cNvSpPr>
              <p:nvPr/>
            </p:nvSpPr>
            <p:spPr bwMode="auto">
              <a:xfrm flipV="1">
                <a:off x="4409" y="1514"/>
                <a:ext cx="0" cy="1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699" name="Oval 74">
                <a:extLst>
                  <a:ext uri="{FF2B5EF4-FFF2-40B4-BE49-F238E27FC236}">
                    <a16:creationId xmlns:a16="http://schemas.microsoft.com/office/drawing/2014/main" id="{B4353E03-CDC3-4DBA-B9B2-AE197E238D00}"/>
                  </a:ext>
                </a:extLst>
              </p:cNvPr>
              <p:cNvSpPr>
                <a:spLocks noChangeArrowheads="1"/>
              </p:cNvSpPr>
              <p:nvPr/>
            </p:nvSpPr>
            <p:spPr bwMode="auto">
              <a:xfrm>
                <a:off x="4302" y="1711"/>
                <a:ext cx="220" cy="2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00" name="Line 75">
                <a:extLst>
                  <a:ext uri="{FF2B5EF4-FFF2-40B4-BE49-F238E27FC236}">
                    <a16:creationId xmlns:a16="http://schemas.microsoft.com/office/drawing/2014/main" id="{0231A045-186E-4D73-A3EC-7982AC1EE8EF}"/>
                  </a:ext>
                </a:extLst>
              </p:cNvPr>
              <p:cNvSpPr>
                <a:spLocks noChangeShapeType="1"/>
              </p:cNvSpPr>
              <p:nvPr/>
            </p:nvSpPr>
            <p:spPr bwMode="auto">
              <a:xfrm>
                <a:off x="3872" y="1804"/>
                <a:ext cx="3" cy="39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01" name="Line 76">
                <a:extLst>
                  <a:ext uri="{FF2B5EF4-FFF2-40B4-BE49-F238E27FC236}">
                    <a16:creationId xmlns:a16="http://schemas.microsoft.com/office/drawing/2014/main" id="{FCF8A6D4-3414-4B28-925E-D2365D3DAD23}"/>
                  </a:ext>
                </a:extLst>
              </p:cNvPr>
              <p:cNvSpPr>
                <a:spLocks noChangeShapeType="1"/>
              </p:cNvSpPr>
              <p:nvPr/>
            </p:nvSpPr>
            <p:spPr bwMode="auto">
              <a:xfrm>
                <a:off x="3872" y="1213"/>
                <a:ext cx="0" cy="53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02" name="Line 77">
                <a:extLst>
                  <a:ext uri="{FF2B5EF4-FFF2-40B4-BE49-F238E27FC236}">
                    <a16:creationId xmlns:a16="http://schemas.microsoft.com/office/drawing/2014/main" id="{6B40363E-FC66-4773-A29D-14BB074DDDE0}"/>
                  </a:ext>
                </a:extLst>
              </p:cNvPr>
              <p:cNvSpPr>
                <a:spLocks noChangeShapeType="1"/>
              </p:cNvSpPr>
              <p:nvPr/>
            </p:nvSpPr>
            <p:spPr bwMode="auto">
              <a:xfrm flipH="1">
                <a:off x="3175" y="1198"/>
                <a:ext cx="8" cy="38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03" name="Line 78">
                <a:extLst>
                  <a:ext uri="{FF2B5EF4-FFF2-40B4-BE49-F238E27FC236}">
                    <a16:creationId xmlns:a16="http://schemas.microsoft.com/office/drawing/2014/main" id="{2D9C9812-BFB0-4D9B-BCD3-3228CE5650D0}"/>
                  </a:ext>
                </a:extLst>
              </p:cNvPr>
              <p:cNvSpPr>
                <a:spLocks noChangeShapeType="1"/>
              </p:cNvSpPr>
              <p:nvPr/>
            </p:nvSpPr>
            <p:spPr bwMode="auto">
              <a:xfrm>
                <a:off x="4294" y="1825"/>
                <a:ext cx="22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1704" name="Group 79">
                <a:extLst>
                  <a:ext uri="{FF2B5EF4-FFF2-40B4-BE49-F238E27FC236}">
                    <a16:creationId xmlns:a16="http://schemas.microsoft.com/office/drawing/2014/main" id="{4D0DCAFA-FDDC-4748-A497-BDAC25CC5D24}"/>
                  </a:ext>
                </a:extLst>
              </p:cNvPr>
              <p:cNvGrpSpPr>
                <a:grpSpLocks/>
              </p:cNvGrpSpPr>
              <p:nvPr/>
            </p:nvGrpSpPr>
            <p:grpSpPr bwMode="auto">
              <a:xfrm rot="-5400000">
                <a:off x="3389" y="942"/>
                <a:ext cx="131" cy="552"/>
                <a:chOff x="2091" y="573"/>
                <a:chExt cx="220" cy="907"/>
              </a:xfrm>
            </p:grpSpPr>
            <p:sp>
              <p:nvSpPr>
                <p:cNvPr id="71711" name="Line 80">
                  <a:extLst>
                    <a:ext uri="{FF2B5EF4-FFF2-40B4-BE49-F238E27FC236}">
                      <a16:creationId xmlns:a16="http://schemas.microsoft.com/office/drawing/2014/main" id="{27A8CB5A-1AFF-4A92-AEB8-44CFD4E630F8}"/>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2" name="Oval 81">
                  <a:extLst>
                    <a:ext uri="{FF2B5EF4-FFF2-40B4-BE49-F238E27FC236}">
                      <a16:creationId xmlns:a16="http://schemas.microsoft.com/office/drawing/2014/main" id="{19D76689-25E5-4E1B-AEEC-7BE7E8A97F9E}"/>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13" name="Oval 82">
                  <a:extLst>
                    <a:ext uri="{FF2B5EF4-FFF2-40B4-BE49-F238E27FC236}">
                      <a16:creationId xmlns:a16="http://schemas.microsoft.com/office/drawing/2014/main" id="{13C10F8E-62DE-4D25-B7AF-7488A4EEE7B0}"/>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14" name="Oval 83">
                  <a:extLst>
                    <a:ext uri="{FF2B5EF4-FFF2-40B4-BE49-F238E27FC236}">
                      <a16:creationId xmlns:a16="http://schemas.microsoft.com/office/drawing/2014/main" id="{93C5D727-2D7C-40BD-9071-48FEBFA7FDF4}"/>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1715" name="Rectangle 84">
                  <a:extLst>
                    <a:ext uri="{FF2B5EF4-FFF2-40B4-BE49-F238E27FC236}">
                      <a16:creationId xmlns:a16="http://schemas.microsoft.com/office/drawing/2014/main" id="{E455E764-AA3E-41D0-B610-35057C343A79}"/>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71705" name="Line 85">
                <a:extLst>
                  <a:ext uri="{FF2B5EF4-FFF2-40B4-BE49-F238E27FC236}">
                    <a16:creationId xmlns:a16="http://schemas.microsoft.com/office/drawing/2014/main" id="{38BC3A6C-06CA-4CE0-A084-EEF3BC631ECA}"/>
                  </a:ext>
                </a:extLst>
              </p:cNvPr>
              <p:cNvSpPr>
                <a:spLocks noChangeShapeType="1"/>
              </p:cNvSpPr>
              <p:nvPr/>
            </p:nvSpPr>
            <p:spPr bwMode="auto">
              <a:xfrm>
                <a:off x="3794" y="1807"/>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06" name="Line 86">
                <a:extLst>
                  <a:ext uri="{FF2B5EF4-FFF2-40B4-BE49-F238E27FC236}">
                    <a16:creationId xmlns:a16="http://schemas.microsoft.com/office/drawing/2014/main" id="{19525633-C9C7-4B5F-A250-B53C2EC18AF2}"/>
                  </a:ext>
                </a:extLst>
              </p:cNvPr>
              <p:cNvSpPr>
                <a:spLocks noChangeShapeType="1"/>
              </p:cNvSpPr>
              <p:nvPr/>
            </p:nvSpPr>
            <p:spPr bwMode="auto">
              <a:xfrm>
                <a:off x="3794" y="1750"/>
                <a:ext cx="14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07" name="Line 87">
                <a:extLst>
                  <a:ext uri="{FF2B5EF4-FFF2-40B4-BE49-F238E27FC236}">
                    <a16:creationId xmlns:a16="http://schemas.microsoft.com/office/drawing/2014/main" id="{5832C61A-1C63-4454-ABA7-C885A5B9FF52}"/>
                  </a:ext>
                </a:extLst>
              </p:cNvPr>
              <p:cNvSpPr>
                <a:spLocks noChangeShapeType="1"/>
              </p:cNvSpPr>
              <p:nvPr/>
            </p:nvSpPr>
            <p:spPr bwMode="auto">
              <a:xfrm>
                <a:off x="3179" y="1936"/>
                <a:ext cx="0" cy="2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708" name="Text Box 88">
                <a:extLst>
                  <a:ext uri="{FF2B5EF4-FFF2-40B4-BE49-F238E27FC236}">
                    <a16:creationId xmlns:a16="http://schemas.microsoft.com/office/drawing/2014/main" id="{71C5CCD0-16DC-4C19-B4B7-519A48AF0A62}"/>
                  </a:ext>
                </a:extLst>
              </p:cNvPr>
              <p:cNvSpPr txBox="1">
                <a:spLocks noChangeArrowheads="1"/>
              </p:cNvSpPr>
              <p:nvPr/>
            </p:nvSpPr>
            <p:spPr bwMode="auto">
              <a:xfrm>
                <a:off x="3246" y="1536"/>
                <a:ext cx="4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i="0" baseline="-25000">
                    <a:latin typeface="Times New Roman" panose="02020603050405020304" pitchFamily="18" charset="0"/>
                  </a:rPr>
                  <a:t>S</a:t>
                </a:r>
              </a:p>
            </p:txBody>
          </p:sp>
          <p:sp>
            <p:nvSpPr>
              <p:cNvPr id="71709" name="Text Box 89">
                <a:extLst>
                  <a:ext uri="{FF2B5EF4-FFF2-40B4-BE49-F238E27FC236}">
                    <a16:creationId xmlns:a16="http://schemas.microsoft.com/office/drawing/2014/main" id="{B19B8B14-91FD-4926-AFEC-F758B928FC02}"/>
                  </a:ext>
                </a:extLst>
              </p:cNvPr>
              <p:cNvSpPr txBox="1">
                <a:spLocks noChangeArrowheads="1"/>
              </p:cNvSpPr>
              <p:nvPr/>
            </p:nvSpPr>
            <p:spPr bwMode="auto">
              <a:xfrm>
                <a:off x="3434" y="1190"/>
                <a:ext cx="36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p>
            </p:txBody>
          </p:sp>
          <p:sp>
            <p:nvSpPr>
              <p:cNvPr id="71710" name="Text Box 90">
                <a:extLst>
                  <a:ext uri="{FF2B5EF4-FFF2-40B4-BE49-F238E27FC236}">
                    <a16:creationId xmlns:a16="http://schemas.microsoft.com/office/drawing/2014/main" id="{AF4C2197-5419-4303-890A-BF9C14726064}"/>
                  </a:ext>
                </a:extLst>
              </p:cNvPr>
              <p:cNvSpPr txBox="1">
                <a:spLocks noChangeArrowheads="1"/>
              </p:cNvSpPr>
              <p:nvPr/>
            </p:nvSpPr>
            <p:spPr bwMode="auto">
              <a:xfrm>
                <a:off x="3456" y="177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t>
                </a:r>
                <a:r>
                  <a:rPr lang="en-US" altLang="zh-CN" sz="2400" b="1" i="0">
                    <a:latin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grpSp>
        <p:sp>
          <p:nvSpPr>
            <p:cNvPr id="71691" name="Text Box 91">
              <a:extLst>
                <a:ext uri="{FF2B5EF4-FFF2-40B4-BE49-F238E27FC236}">
                  <a16:creationId xmlns:a16="http://schemas.microsoft.com/office/drawing/2014/main" id="{D8A0E89B-3EE6-4AE2-9568-1573FD2AAE27}"/>
                </a:ext>
              </a:extLst>
            </p:cNvPr>
            <p:cNvSpPr txBox="1">
              <a:spLocks noChangeArrowheads="1"/>
            </p:cNvSpPr>
            <p:nvPr/>
          </p:nvSpPr>
          <p:spPr bwMode="auto">
            <a:xfrm>
              <a:off x="816" y="3696"/>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latin typeface="Times New Roman" panose="02020603050405020304" pitchFamily="18" charset="0"/>
                </a:rPr>
                <a:t>(a)</a:t>
              </a:r>
            </a:p>
          </p:txBody>
        </p:sp>
      </p:grpSp>
      <p:graphicFrame>
        <p:nvGraphicFramePr>
          <p:cNvPr id="71686" name="Object 92">
            <a:extLst>
              <a:ext uri="{FF2B5EF4-FFF2-40B4-BE49-F238E27FC236}">
                <a16:creationId xmlns:a16="http://schemas.microsoft.com/office/drawing/2014/main" id="{34B94817-81F5-44C7-8A8F-B6AF02857253}"/>
              </a:ext>
            </a:extLst>
          </p:cNvPr>
          <p:cNvGraphicFramePr>
            <a:graphicFrameLocks noChangeAspect="1"/>
          </p:cNvGraphicFramePr>
          <p:nvPr/>
        </p:nvGraphicFramePr>
        <p:xfrm>
          <a:off x="768350" y="1524000"/>
          <a:ext cx="7766050" cy="885825"/>
        </p:xfrm>
        <a:graphic>
          <a:graphicData uri="http://schemas.openxmlformats.org/presentationml/2006/ole">
            <mc:AlternateContent xmlns:mc="http://schemas.openxmlformats.org/markup-compatibility/2006">
              <mc:Choice xmlns:v="urn:schemas-microsoft-com:vml" Requires="v">
                <p:oleObj spid="_x0000_s71915" name="Equation" r:id="rId3" imgW="3352800" imgH="431800" progId="Equation.3">
                  <p:embed/>
                </p:oleObj>
              </mc:Choice>
              <mc:Fallback>
                <p:oleObj name="Equation" r:id="rId3" imgW="3352800" imgH="431800" progId="Equation.3">
                  <p:embed/>
                  <p:pic>
                    <p:nvPicPr>
                      <p:cNvPr id="0" name="Object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 y="1524000"/>
                        <a:ext cx="77660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5069" name="Rectangle 93">
            <a:extLst>
              <a:ext uri="{FF2B5EF4-FFF2-40B4-BE49-F238E27FC236}">
                <a16:creationId xmlns:a16="http://schemas.microsoft.com/office/drawing/2014/main" id="{8D09A7A9-947F-41AD-B9FB-34AF47290830}"/>
              </a:ext>
            </a:extLst>
          </p:cNvPr>
          <p:cNvSpPr>
            <a:spLocks noChangeArrowheads="1"/>
          </p:cNvSpPr>
          <p:nvPr/>
        </p:nvSpPr>
        <p:spPr bwMode="auto">
          <a:xfrm>
            <a:off x="762000" y="457200"/>
            <a:ext cx="7467600" cy="1042988"/>
          </a:xfrm>
          <a:prstGeom prst="rect">
            <a:avLst/>
          </a:prstGeom>
          <a:noFill/>
          <a:ln>
            <a:noFill/>
          </a:ln>
          <a:effectLst/>
        </p:spPr>
        <p:txBody>
          <a:bodyPr>
            <a:spAutoFit/>
          </a:bodyPr>
          <a:lstStyle/>
          <a:p>
            <a:pPr eaLnBrk="1" hangingPunct="1">
              <a:lnSpc>
                <a:spcPct val="120000"/>
              </a:lnSpc>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       (2) </a:t>
            </a:r>
            <a:r>
              <a:rPr kumimoji="1" lang="zh-CN" altLang="en-US" sz="2400" b="1" i="0">
                <a:effectLst>
                  <a:outerShdw blurRad="38100" dist="38100" dir="2700000" algn="tl">
                    <a:srgbClr val="C0C0C0"/>
                  </a:outerShdw>
                </a:effectLst>
                <a:latin typeface="Times New Roman" panose="02020603050405020304" pitchFamily="18" charset="0"/>
              </a:rPr>
              <a:t>将电压源置为零（用短路线替代），计算</a:t>
            </a: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电流源单独作用</a:t>
            </a:r>
            <a:r>
              <a:rPr kumimoji="1" lang="zh-CN" altLang="en-US" sz="2400" b="1" i="0">
                <a:effectLst>
                  <a:outerShdw blurRad="38100" dist="38100" dir="2700000" algn="tl">
                    <a:srgbClr val="C0C0C0"/>
                  </a:outerShdw>
                </a:effectLst>
                <a:latin typeface="Times New Roman" panose="02020603050405020304" pitchFamily="18" charset="0"/>
              </a:rPr>
              <a:t>时的响应，见图</a:t>
            </a:r>
            <a:r>
              <a:rPr lang="en-US" altLang="zh-CN" b="1" i="0">
                <a:latin typeface="Times New Roman" panose="02020603050405020304" pitchFamily="18" charset="0"/>
              </a:rPr>
              <a:t>(c)</a:t>
            </a:r>
          </a:p>
        </p:txBody>
      </p:sp>
      <p:sp>
        <p:nvSpPr>
          <p:cNvPr id="255070" name="Rectangle 94">
            <a:extLst>
              <a:ext uri="{FF2B5EF4-FFF2-40B4-BE49-F238E27FC236}">
                <a16:creationId xmlns:a16="http://schemas.microsoft.com/office/drawing/2014/main" id="{6A77F02D-ADA0-4F6A-B6D3-C495465A8C87}"/>
              </a:ext>
            </a:extLst>
          </p:cNvPr>
          <p:cNvSpPr>
            <a:spLocks noChangeArrowheads="1"/>
          </p:cNvSpPr>
          <p:nvPr/>
        </p:nvSpPr>
        <p:spPr bwMode="auto">
          <a:xfrm>
            <a:off x="1066800" y="2590800"/>
            <a:ext cx="5486400" cy="530225"/>
          </a:xfrm>
          <a:prstGeom prst="rect">
            <a:avLst/>
          </a:prstGeom>
          <a:noFill/>
          <a:ln>
            <a:noFill/>
          </a:ln>
          <a:effectLst/>
        </p:spPr>
        <p:txBody>
          <a:bodyPr>
            <a:spAutoFit/>
          </a:bodyPr>
          <a:lstStyle/>
          <a:p>
            <a:pPr eaLnBrk="1" hangingPunct="1">
              <a:lnSpc>
                <a:spcPct val="120000"/>
              </a:lnSpc>
              <a:spcBef>
                <a:spcPct val="50000"/>
              </a:spcBef>
              <a:defRPr/>
            </a:pPr>
            <a:r>
              <a:rPr kumimoji="1" lang="en-US" altLang="zh-CN" sz="2400" b="1" i="0">
                <a:effectLst>
                  <a:outerShdw blurRad="38100" dist="38100" dir="2700000" algn="tl">
                    <a:srgbClr val="C0C0C0"/>
                  </a:outerShdw>
                </a:effectLst>
                <a:latin typeface="Times New Roman" panose="02020603050405020304" pitchFamily="18" charset="0"/>
              </a:rPr>
              <a:t> (3) </a:t>
            </a: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电压源与电流源共同作用</a:t>
            </a:r>
            <a:r>
              <a:rPr kumimoji="1" lang="zh-CN" altLang="en-US" sz="2400" b="1" i="0">
                <a:effectLst>
                  <a:outerShdw blurRad="38100" dist="38100" dir="2700000" algn="tl">
                    <a:srgbClr val="C0C0C0"/>
                  </a:outerShdw>
                </a:effectLst>
                <a:latin typeface="Times New Roman" panose="02020603050405020304" pitchFamily="18" charset="0"/>
              </a:rPr>
              <a:t>时的响应</a:t>
            </a:r>
            <a:endParaRPr lang="zh-CN" altLang="en-US" b="1" i="0">
              <a:latin typeface="Times New Roman" panose="02020603050405020304" pitchFamily="18" charset="0"/>
            </a:endParaRPr>
          </a:p>
        </p:txBody>
      </p:sp>
      <p:graphicFrame>
        <p:nvGraphicFramePr>
          <p:cNvPr id="71689" name="Object 95">
            <a:extLst>
              <a:ext uri="{FF2B5EF4-FFF2-40B4-BE49-F238E27FC236}">
                <a16:creationId xmlns:a16="http://schemas.microsoft.com/office/drawing/2014/main" id="{AE7AB61F-B7DA-4817-8144-DD141681674A}"/>
              </a:ext>
            </a:extLst>
          </p:cNvPr>
          <p:cNvGraphicFramePr>
            <a:graphicFrameLocks noChangeAspect="1"/>
          </p:cNvGraphicFramePr>
          <p:nvPr/>
        </p:nvGraphicFramePr>
        <p:xfrm>
          <a:off x="728663" y="3255963"/>
          <a:ext cx="7678737" cy="469900"/>
        </p:xfrm>
        <a:graphic>
          <a:graphicData uri="http://schemas.openxmlformats.org/presentationml/2006/ole">
            <mc:AlternateContent xmlns:mc="http://schemas.openxmlformats.org/markup-compatibility/2006">
              <mc:Choice xmlns:v="urn:schemas-microsoft-com:vml" Requires="v">
                <p:oleObj spid="_x0000_s71916" name="Equation" r:id="rId5" imgW="3314700" imgH="228600" progId="Equation.3">
                  <p:embed/>
                </p:oleObj>
              </mc:Choice>
              <mc:Fallback>
                <p:oleObj name="Equation" r:id="rId5" imgW="3314700" imgH="228600" progId="Equation.3">
                  <p:embed/>
                  <p:pic>
                    <p:nvPicPr>
                      <p:cNvPr id="0" name="Object 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63" y="3255963"/>
                        <a:ext cx="767873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a:extLst>
              <a:ext uri="{FF2B5EF4-FFF2-40B4-BE49-F238E27FC236}">
                <a16:creationId xmlns:a16="http://schemas.microsoft.com/office/drawing/2014/main" id="{966F88C8-0ACE-4A55-8983-13FB3E301C0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665D545-427C-4E1F-981C-5F61540A7516}" type="slidenum">
              <a:rPr lang="en-US" altLang="zh-CN" sz="1400" smtClean="0"/>
              <a:pPr>
                <a:spcBef>
                  <a:spcPct val="0"/>
                </a:spcBef>
                <a:buFontTx/>
                <a:buNone/>
              </a:pPr>
              <a:t>7</a:t>
            </a:fld>
            <a:endParaRPr lang="en-US" altLang="zh-CN" sz="1400"/>
          </a:p>
        </p:txBody>
      </p:sp>
      <p:sp>
        <p:nvSpPr>
          <p:cNvPr id="11297" name="Line 33">
            <a:extLst>
              <a:ext uri="{FF2B5EF4-FFF2-40B4-BE49-F238E27FC236}">
                <a16:creationId xmlns:a16="http://schemas.microsoft.com/office/drawing/2014/main" id="{01D5BE3F-DFAB-4668-8012-F4FF3BC21E85}"/>
              </a:ext>
            </a:extLst>
          </p:cNvPr>
          <p:cNvSpPr>
            <a:spLocks noChangeShapeType="1"/>
          </p:cNvSpPr>
          <p:nvPr/>
        </p:nvSpPr>
        <p:spPr bwMode="auto">
          <a:xfrm>
            <a:off x="4724400" y="0"/>
            <a:ext cx="0" cy="685800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9220" name="Group 155">
            <a:extLst>
              <a:ext uri="{FF2B5EF4-FFF2-40B4-BE49-F238E27FC236}">
                <a16:creationId xmlns:a16="http://schemas.microsoft.com/office/drawing/2014/main" id="{C4ECB6C0-225D-416C-9D9B-FF17E2D73597}"/>
              </a:ext>
            </a:extLst>
          </p:cNvPr>
          <p:cNvGrpSpPr>
            <a:grpSpLocks/>
          </p:cNvGrpSpPr>
          <p:nvPr/>
        </p:nvGrpSpPr>
        <p:grpSpPr bwMode="auto">
          <a:xfrm>
            <a:off x="4951413" y="1066800"/>
            <a:ext cx="3617912" cy="2286000"/>
            <a:chOff x="3119" y="672"/>
            <a:chExt cx="2279" cy="1440"/>
          </a:xfrm>
        </p:grpSpPr>
        <p:sp>
          <p:nvSpPr>
            <p:cNvPr id="9284" name="Text Box 71">
              <a:extLst>
                <a:ext uri="{FF2B5EF4-FFF2-40B4-BE49-F238E27FC236}">
                  <a16:creationId xmlns:a16="http://schemas.microsoft.com/office/drawing/2014/main" id="{EFF2307D-9283-44FB-B3D7-24D731438410}"/>
                </a:ext>
              </a:extLst>
            </p:cNvPr>
            <p:cNvSpPr txBox="1">
              <a:spLocks noChangeArrowheads="1"/>
            </p:cNvSpPr>
            <p:nvPr/>
          </p:nvSpPr>
          <p:spPr bwMode="auto">
            <a:xfrm>
              <a:off x="3799" y="858"/>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9285" name="Rectangle 72">
              <a:extLst>
                <a:ext uri="{FF2B5EF4-FFF2-40B4-BE49-F238E27FC236}">
                  <a16:creationId xmlns:a16="http://schemas.microsoft.com/office/drawing/2014/main" id="{13210566-93C4-456A-B6DD-35E4054B32DF}"/>
                </a:ext>
              </a:extLst>
            </p:cNvPr>
            <p:cNvSpPr>
              <a:spLocks noChangeArrowheads="1"/>
            </p:cNvSpPr>
            <p:nvPr/>
          </p:nvSpPr>
          <p:spPr bwMode="auto">
            <a:xfrm>
              <a:off x="3119" y="672"/>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sp>
          <p:nvSpPr>
            <p:cNvPr id="9286" name="Rectangle 73">
              <a:extLst>
                <a:ext uri="{FF2B5EF4-FFF2-40B4-BE49-F238E27FC236}">
                  <a16:creationId xmlns:a16="http://schemas.microsoft.com/office/drawing/2014/main" id="{0C89B4A3-FBC0-4611-91A5-11413428E70E}"/>
                </a:ext>
              </a:extLst>
            </p:cNvPr>
            <p:cNvSpPr>
              <a:spLocks noChangeArrowheads="1"/>
            </p:cNvSpPr>
            <p:nvPr/>
          </p:nvSpPr>
          <p:spPr bwMode="auto">
            <a:xfrm>
              <a:off x="3384" y="672"/>
              <a:ext cx="1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i</a:t>
              </a:r>
              <a:endParaRPr kumimoji="1" lang="en-US" altLang="zh-CN" sz="2400">
                <a:latin typeface="Times New Roman" panose="02020603050405020304" pitchFamily="18" charset="0"/>
              </a:endParaRPr>
            </a:p>
          </p:txBody>
        </p:sp>
        <p:sp>
          <p:nvSpPr>
            <p:cNvPr id="9287" name="Line 74">
              <a:extLst>
                <a:ext uri="{FF2B5EF4-FFF2-40B4-BE49-F238E27FC236}">
                  <a16:creationId xmlns:a16="http://schemas.microsoft.com/office/drawing/2014/main" id="{8353CE34-995C-4FDA-A074-583C60192665}"/>
                </a:ext>
              </a:extLst>
            </p:cNvPr>
            <p:cNvSpPr>
              <a:spLocks noChangeShapeType="1"/>
            </p:cNvSpPr>
            <p:nvPr/>
          </p:nvSpPr>
          <p:spPr bwMode="auto">
            <a:xfrm flipV="1">
              <a:off x="3369" y="808"/>
              <a:ext cx="0" cy="130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88" name="Group 75">
              <a:extLst>
                <a:ext uri="{FF2B5EF4-FFF2-40B4-BE49-F238E27FC236}">
                  <a16:creationId xmlns:a16="http://schemas.microsoft.com/office/drawing/2014/main" id="{97161FFF-E5CA-441F-8B92-4598977C1896}"/>
                </a:ext>
              </a:extLst>
            </p:cNvPr>
            <p:cNvGrpSpPr>
              <a:grpSpLocks/>
            </p:cNvGrpSpPr>
            <p:nvPr/>
          </p:nvGrpSpPr>
          <p:grpSpPr bwMode="auto">
            <a:xfrm>
              <a:off x="3382" y="1104"/>
              <a:ext cx="2016" cy="864"/>
              <a:chOff x="549" y="1043"/>
              <a:chExt cx="1995" cy="1021"/>
            </a:xfrm>
          </p:grpSpPr>
          <p:sp>
            <p:nvSpPr>
              <p:cNvPr id="9303" name="Freeform 76">
                <a:extLst>
                  <a:ext uri="{FF2B5EF4-FFF2-40B4-BE49-F238E27FC236}">
                    <a16:creationId xmlns:a16="http://schemas.microsoft.com/office/drawing/2014/main" id="{31E33E1F-9A0D-4FDE-99EA-2E054BB5960F}"/>
                  </a:ext>
                </a:extLst>
              </p:cNvPr>
              <p:cNvSpPr>
                <a:spLocks/>
              </p:cNvSpPr>
              <p:nvPr/>
            </p:nvSpPr>
            <p:spPr bwMode="auto">
              <a:xfrm>
                <a:off x="549" y="1056"/>
                <a:ext cx="666" cy="511"/>
              </a:xfrm>
              <a:custGeom>
                <a:avLst/>
                <a:gdLst>
                  <a:gd name="T0" fmla="*/ 0 w 672"/>
                  <a:gd name="T1" fmla="*/ 22767965 h 193"/>
                  <a:gd name="T2" fmla="*/ 56 w 672"/>
                  <a:gd name="T3" fmla="*/ 16624945 h 193"/>
                  <a:gd name="T4" fmla="*/ 100 w 672"/>
                  <a:gd name="T5" fmla="*/ 11156742 h 193"/>
                  <a:gd name="T6" fmla="*/ 157 w 672"/>
                  <a:gd name="T7" fmla="*/ 6554377 h 193"/>
                  <a:gd name="T8" fmla="*/ 202 w 672"/>
                  <a:gd name="T9" fmla="*/ 2743562 h 193"/>
                  <a:gd name="T10" fmla="*/ 250 w 672"/>
                  <a:gd name="T11" fmla="*/ 709610 h 193"/>
                  <a:gd name="T12" fmla="*/ 294 w 672"/>
                  <a:gd name="T13" fmla="*/ 0 h 193"/>
                  <a:gd name="T14" fmla="*/ 352 w 672"/>
                  <a:gd name="T15" fmla="*/ 709610 h 193"/>
                  <a:gd name="T16" fmla="*/ 396 w 672"/>
                  <a:gd name="T17" fmla="*/ 2743562 h 193"/>
                  <a:gd name="T18" fmla="*/ 452 w 672"/>
                  <a:gd name="T19" fmla="*/ 6554377 h 193"/>
                  <a:gd name="T20" fmla="*/ 499 w 672"/>
                  <a:gd name="T21" fmla="*/ 11156742 h 193"/>
                  <a:gd name="T22" fmla="*/ 554 w 672"/>
                  <a:gd name="T23" fmla="*/ 16981473 h 193"/>
                  <a:gd name="T24" fmla="*/ 601 w 672"/>
                  <a:gd name="T25" fmla="*/ 22767965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04" name="Freeform 77">
                <a:extLst>
                  <a:ext uri="{FF2B5EF4-FFF2-40B4-BE49-F238E27FC236}">
                    <a16:creationId xmlns:a16="http://schemas.microsoft.com/office/drawing/2014/main" id="{E39B5780-A756-42F8-BD3F-52D4FFEEA512}"/>
                  </a:ext>
                </a:extLst>
              </p:cNvPr>
              <p:cNvSpPr>
                <a:spLocks/>
              </p:cNvSpPr>
              <p:nvPr/>
            </p:nvSpPr>
            <p:spPr bwMode="auto">
              <a:xfrm>
                <a:off x="1215" y="1553"/>
                <a:ext cx="666" cy="511"/>
              </a:xfrm>
              <a:custGeom>
                <a:avLst/>
                <a:gdLst>
                  <a:gd name="T0" fmla="*/ 583 w 674"/>
                  <a:gd name="T1" fmla="*/ 0 h 193"/>
                  <a:gd name="T2" fmla="*/ 534 w 674"/>
                  <a:gd name="T3" fmla="*/ 6177860 h 193"/>
                  <a:gd name="T4" fmla="*/ 485 w 674"/>
                  <a:gd name="T5" fmla="*/ 11611217 h 193"/>
                  <a:gd name="T6" fmla="*/ 435 w 674"/>
                  <a:gd name="T7" fmla="*/ 16131563 h 193"/>
                  <a:gd name="T8" fmla="*/ 386 w 674"/>
                  <a:gd name="T9" fmla="*/ 20044460 h 193"/>
                  <a:gd name="T10" fmla="*/ 346 w 674"/>
                  <a:gd name="T11" fmla="*/ 22058300 h 193"/>
                  <a:gd name="T12" fmla="*/ 292 w 674"/>
                  <a:gd name="T13" fmla="*/ 22767965 h 193"/>
                  <a:gd name="T14" fmla="*/ 248 w 674"/>
                  <a:gd name="T15" fmla="*/ 22058300 h 193"/>
                  <a:gd name="T16" fmla="*/ 196 w 674"/>
                  <a:gd name="T17" fmla="*/ 20044460 h 193"/>
                  <a:gd name="T18" fmla="*/ 146 w 674"/>
                  <a:gd name="T19" fmla="*/ 16131563 h 193"/>
                  <a:gd name="T20" fmla="*/ 100 w 674"/>
                  <a:gd name="T21" fmla="*/ 11611217 h 193"/>
                  <a:gd name="T22" fmla="*/ 44 w 674"/>
                  <a:gd name="T23" fmla="*/ 5824725 h 193"/>
                  <a:gd name="T24" fmla="*/ 0 w 674"/>
                  <a:gd name="T25" fmla="*/ 0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193">
                    <a:moveTo>
                      <a:pt x="673" y="0"/>
                    </a:moveTo>
                    <a:lnTo>
                      <a:pt x="616" y="52"/>
                    </a:lnTo>
                    <a:lnTo>
                      <a:pt x="559" y="98"/>
                    </a:lnTo>
                    <a:lnTo>
                      <a:pt x="502" y="136"/>
                    </a:lnTo>
                    <a:lnTo>
                      <a:pt x="446" y="169"/>
                    </a:lnTo>
                    <a:lnTo>
                      <a:pt x="398" y="186"/>
                    </a:lnTo>
                    <a:lnTo>
                      <a:pt x="340" y="192"/>
                    </a:lnTo>
                    <a:lnTo>
                      <a:pt x="284" y="186"/>
                    </a:lnTo>
                    <a:lnTo>
                      <a:pt x="226" y="169"/>
                    </a:lnTo>
                    <a:lnTo>
                      <a:pt x="170" y="136"/>
                    </a:lnTo>
                    <a:lnTo>
                      <a:pt x="112" y="98"/>
                    </a:lnTo>
                    <a:lnTo>
                      <a:pt x="56" y="49"/>
                    </a:lnTo>
                    <a:lnTo>
                      <a:pt x="0" y="0"/>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05" name="Freeform 78">
                <a:extLst>
                  <a:ext uri="{FF2B5EF4-FFF2-40B4-BE49-F238E27FC236}">
                    <a16:creationId xmlns:a16="http://schemas.microsoft.com/office/drawing/2014/main" id="{3199D434-4273-4018-A7F8-201AF4CF45B0}"/>
                  </a:ext>
                </a:extLst>
              </p:cNvPr>
              <p:cNvSpPr>
                <a:spLocks/>
              </p:cNvSpPr>
              <p:nvPr/>
            </p:nvSpPr>
            <p:spPr bwMode="auto">
              <a:xfrm>
                <a:off x="1879" y="1043"/>
                <a:ext cx="665" cy="511"/>
              </a:xfrm>
              <a:custGeom>
                <a:avLst/>
                <a:gdLst>
                  <a:gd name="T0" fmla="*/ 0 w 672"/>
                  <a:gd name="T1" fmla="*/ 22767965 h 193"/>
                  <a:gd name="T2" fmla="*/ 48 w 672"/>
                  <a:gd name="T3" fmla="*/ 16624945 h 193"/>
                  <a:gd name="T4" fmla="*/ 100 w 672"/>
                  <a:gd name="T5" fmla="*/ 11156742 h 193"/>
                  <a:gd name="T6" fmla="*/ 146 w 672"/>
                  <a:gd name="T7" fmla="*/ 6554377 h 193"/>
                  <a:gd name="T8" fmla="*/ 202 w 672"/>
                  <a:gd name="T9" fmla="*/ 2743562 h 193"/>
                  <a:gd name="T10" fmla="*/ 238 w 672"/>
                  <a:gd name="T11" fmla="*/ 709610 h 193"/>
                  <a:gd name="T12" fmla="*/ 294 w 672"/>
                  <a:gd name="T13" fmla="*/ 0 h 193"/>
                  <a:gd name="T14" fmla="*/ 340 w 672"/>
                  <a:gd name="T15" fmla="*/ 709610 h 193"/>
                  <a:gd name="T16" fmla="*/ 393 w 672"/>
                  <a:gd name="T17" fmla="*/ 2743562 h 193"/>
                  <a:gd name="T18" fmla="*/ 440 w 672"/>
                  <a:gd name="T19" fmla="*/ 6554377 h 193"/>
                  <a:gd name="T20" fmla="*/ 493 w 672"/>
                  <a:gd name="T21" fmla="*/ 11156742 h 193"/>
                  <a:gd name="T22" fmla="*/ 542 w 672"/>
                  <a:gd name="T23" fmla="*/ 16981473 h 193"/>
                  <a:gd name="T24" fmla="*/ 592 w 672"/>
                  <a:gd name="T25" fmla="*/ 22767965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89" name="Line 80">
              <a:extLst>
                <a:ext uri="{FF2B5EF4-FFF2-40B4-BE49-F238E27FC236}">
                  <a16:creationId xmlns:a16="http://schemas.microsoft.com/office/drawing/2014/main" id="{D025A1A6-59F9-474B-829F-1CB6E0D24B15}"/>
                </a:ext>
              </a:extLst>
            </p:cNvPr>
            <p:cNvSpPr>
              <a:spLocks noChangeShapeType="1"/>
            </p:cNvSpPr>
            <p:nvPr/>
          </p:nvSpPr>
          <p:spPr bwMode="auto">
            <a:xfrm>
              <a:off x="3120" y="1536"/>
              <a:ext cx="211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90" name="Rectangle 81">
              <a:extLst>
                <a:ext uri="{FF2B5EF4-FFF2-40B4-BE49-F238E27FC236}">
                  <a16:creationId xmlns:a16="http://schemas.microsoft.com/office/drawing/2014/main" id="{9F79DBCF-E04D-4DC2-AF9E-B4551A35B7C5}"/>
                </a:ext>
              </a:extLst>
            </p:cNvPr>
            <p:cNvSpPr>
              <a:spLocks noChangeArrowheads="1"/>
            </p:cNvSpPr>
            <p:nvPr/>
          </p:nvSpPr>
          <p:spPr bwMode="auto">
            <a:xfrm>
              <a:off x="5015" y="1506"/>
              <a:ext cx="36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endParaRPr kumimoji="1" lang="en-US" altLang="zh-CN" sz="2400" b="1">
                <a:solidFill>
                  <a:srgbClr val="0000FF"/>
                </a:solidFill>
                <a:latin typeface="Times New Roman" panose="02020603050405020304" pitchFamily="18" charset="0"/>
              </a:endParaRPr>
            </a:p>
          </p:txBody>
        </p:sp>
        <p:sp>
          <p:nvSpPr>
            <p:cNvPr id="9291" name="Rectangle 82">
              <a:extLst>
                <a:ext uri="{FF2B5EF4-FFF2-40B4-BE49-F238E27FC236}">
                  <a16:creationId xmlns:a16="http://schemas.microsoft.com/office/drawing/2014/main" id="{2E6C5814-0633-4660-9922-40B15EEC7E53}"/>
                </a:ext>
              </a:extLst>
            </p:cNvPr>
            <p:cNvSpPr>
              <a:spLocks noChangeArrowheads="1"/>
            </p:cNvSpPr>
            <p:nvPr/>
          </p:nvSpPr>
          <p:spPr bwMode="auto">
            <a:xfrm>
              <a:off x="3888" y="720"/>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sp>
          <p:nvSpPr>
            <p:cNvPr id="9292" name="Rectangle 83">
              <a:extLst>
                <a:ext uri="{FF2B5EF4-FFF2-40B4-BE49-F238E27FC236}">
                  <a16:creationId xmlns:a16="http://schemas.microsoft.com/office/drawing/2014/main" id="{A456D06F-E385-4650-BEA9-4840A4C945A1}"/>
                </a:ext>
              </a:extLst>
            </p:cNvPr>
            <p:cNvSpPr>
              <a:spLocks noChangeArrowheads="1"/>
            </p:cNvSpPr>
            <p:nvPr/>
          </p:nvSpPr>
          <p:spPr bwMode="auto">
            <a:xfrm>
              <a:off x="3600" y="864"/>
              <a:ext cx="1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5050"/>
                  </a:solidFill>
                  <a:latin typeface="Times New Roman" panose="02020603050405020304" pitchFamily="18" charset="0"/>
                </a:rPr>
                <a:t>i</a:t>
              </a:r>
              <a:endParaRPr kumimoji="1" lang="en-US" altLang="zh-CN" sz="2400">
                <a:solidFill>
                  <a:srgbClr val="FF5050"/>
                </a:solidFill>
                <a:latin typeface="Times New Roman" panose="02020603050405020304" pitchFamily="18" charset="0"/>
              </a:endParaRPr>
            </a:p>
          </p:txBody>
        </p:sp>
        <p:sp>
          <p:nvSpPr>
            <p:cNvPr id="9293" name="Freeform 84">
              <a:extLst>
                <a:ext uri="{FF2B5EF4-FFF2-40B4-BE49-F238E27FC236}">
                  <a16:creationId xmlns:a16="http://schemas.microsoft.com/office/drawing/2014/main" id="{4D98C268-851C-4A97-A993-F0C5AF33BA06}"/>
                </a:ext>
              </a:extLst>
            </p:cNvPr>
            <p:cNvSpPr>
              <a:spLocks/>
            </p:cNvSpPr>
            <p:nvPr/>
          </p:nvSpPr>
          <p:spPr bwMode="auto">
            <a:xfrm>
              <a:off x="3677" y="1008"/>
              <a:ext cx="667" cy="542"/>
            </a:xfrm>
            <a:custGeom>
              <a:avLst/>
              <a:gdLst>
                <a:gd name="T0" fmla="*/ 0 w 652"/>
                <a:gd name="T1" fmla="*/ 545290 h 289"/>
                <a:gd name="T2" fmla="*/ 66 w 652"/>
                <a:gd name="T3" fmla="*/ 395437 h 289"/>
                <a:gd name="T4" fmla="*/ 145 w 652"/>
                <a:gd name="T5" fmla="*/ 266302 h 289"/>
                <a:gd name="T6" fmla="*/ 217 w 652"/>
                <a:gd name="T7" fmla="*/ 157820 h 289"/>
                <a:gd name="T8" fmla="*/ 286 w 652"/>
                <a:gd name="T9" fmla="*/ 64524 h 289"/>
                <a:gd name="T10" fmla="*/ 350 w 652"/>
                <a:gd name="T11" fmla="*/ 17308 h 289"/>
                <a:gd name="T12" fmla="*/ 420 w 652"/>
                <a:gd name="T13" fmla="*/ 0 h 289"/>
                <a:gd name="T14" fmla="*/ 494 w 652"/>
                <a:gd name="T15" fmla="*/ 17308 h 289"/>
                <a:gd name="T16" fmla="*/ 566 w 652"/>
                <a:gd name="T17" fmla="*/ 64524 h 289"/>
                <a:gd name="T18" fmla="*/ 636 w 652"/>
                <a:gd name="T19" fmla="*/ 157820 h 289"/>
                <a:gd name="T20" fmla="*/ 711 w 652"/>
                <a:gd name="T21" fmla="*/ 266302 h 289"/>
                <a:gd name="T22" fmla="*/ 782 w 652"/>
                <a:gd name="T23" fmla="*/ 404666 h 289"/>
                <a:gd name="T24" fmla="*/ 855 w 652"/>
                <a:gd name="T25" fmla="*/ 54529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94" name="Freeform 85">
              <a:extLst>
                <a:ext uri="{FF2B5EF4-FFF2-40B4-BE49-F238E27FC236}">
                  <a16:creationId xmlns:a16="http://schemas.microsoft.com/office/drawing/2014/main" id="{7CA94D53-BAA3-4240-B304-FB586D435F31}"/>
                </a:ext>
              </a:extLst>
            </p:cNvPr>
            <p:cNvSpPr>
              <a:spLocks/>
            </p:cNvSpPr>
            <p:nvPr/>
          </p:nvSpPr>
          <p:spPr bwMode="auto">
            <a:xfrm>
              <a:off x="4337" y="1521"/>
              <a:ext cx="666" cy="543"/>
            </a:xfrm>
            <a:custGeom>
              <a:avLst/>
              <a:gdLst>
                <a:gd name="T0" fmla="*/ 825 w 653"/>
                <a:gd name="T1" fmla="*/ 0 h 289"/>
                <a:gd name="T2" fmla="*/ 755 w 653"/>
                <a:gd name="T3" fmla="*/ 149143 h 289"/>
                <a:gd name="T4" fmla="*/ 686 w 653"/>
                <a:gd name="T5" fmla="*/ 282535 h 289"/>
                <a:gd name="T6" fmla="*/ 616 w 653"/>
                <a:gd name="T7" fmla="*/ 394812 h 289"/>
                <a:gd name="T8" fmla="*/ 547 w 653"/>
                <a:gd name="T9" fmla="*/ 489108 h 289"/>
                <a:gd name="T10" fmla="*/ 488 w 653"/>
                <a:gd name="T11" fmla="*/ 537884 h 289"/>
                <a:gd name="T12" fmla="*/ 418 w 653"/>
                <a:gd name="T13" fmla="*/ 557152 h 289"/>
                <a:gd name="T14" fmla="*/ 349 w 653"/>
                <a:gd name="T15" fmla="*/ 537884 h 289"/>
                <a:gd name="T16" fmla="*/ 277 w 653"/>
                <a:gd name="T17" fmla="*/ 489108 h 289"/>
                <a:gd name="T18" fmla="*/ 209 w 653"/>
                <a:gd name="T19" fmla="*/ 394812 h 289"/>
                <a:gd name="T20" fmla="*/ 136 w 653"/>
                <a:gd name="T21" fmla="*/ 282535 h 289"/>
                <a:gd name="T22" fmla="*/ 66 w 653"/>
                <a:gd name="T23" fmla="*/ 141015 h 289"/>
                <a:gd name="T24" fmla="*/ 0 w 653"/>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289">
                  <a:moveTo>
                    <a:pt x="652" y="0"/>
                  </a:moveTo>
                  <a:lnTo>
                    <a:pt x="596" y="77"/>
                  </a:lnTo>
                  <a:lnTo>
                    <a:pt x="542" y="146"/>
                  </a:lnTo>
                  <a:lnTo>
                    <a:pt x="486" y="204"/>
                  </a:lnTo>
                  <a:lnTo>
                    <a:pt x="432" y="253"/>
                  </a:lnTo>
                  <a:lnTo>
                    <a:pt x="385" y="278"/>
                  </a:lnTo>
                  <a:lnTo>
                    <a:pt x="329" y="288"/>
                  </a:lnTo>
                  <a:lnTo>
                    <a:pt x="275" y="278"/>
                  </a:lnTo>
                  <a:lnTo>
                    <a:pt x="219" y="253"/>
                  </a:lnTo>
                  <a:lnTo>
                    <a:pt x="165" y="204"/>
                  </a:lnTo>
                  <a:lnTo>
                    <a:pt x="109" y="146"/>
                  </a:lnTo>
                  <a:lnTo>
                    <a:pt x="54" y="73"/>
                  </a:lnTo>
                  <a:lnTo>
                    <a:pt x="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95" name="Line 86">
              <a:extLst>
                <a:ext uri="{FF2B5EF4-FFF2-40B4-BE49-F238E27FC236}">
                  <a16:creationId xmlns:a16="http://schemas.microsoft.com/office/drawing/2014/main" id="{0C6F33D3-F1E8-43E2-8A74-13BDC46FB72B}"/>
                </a:ext>
              </a:extLst>
            </p:cNvPr>
            <p:cNvSpPr>
              <a:spLocks noChangeShapeType="1"/>
            </p:cNvSpPr>
            <p:nvPr/>
          </p:nvSpPr>
          <p:spPr bwMode="auto">
            <a:xfrm rot="20979574" flipH="1">
              <a:off x="3552" y="1550"/>
              <a:ext cx="144"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96" name="Freeform 87">
              <a:extLst>
                <a:ext uri="{FF2B5EF4-FFF2-40B4-BE49-F238E27FC236}">
                  <a16:creationId xmlns:a16="http://schemas.microsoft.com/office/drawing/2014/main" id="{9C22E9C0-4C6F-41B7-BE84-C7AFB4CF0743}"/>
                </a:ext>
              </a:extLst>
            </p:cNvPr>
            <p:cNvSpPr>
              <a:spLocks/>
            </p:cNvSpPr>
            <p:nvPr/>
          </p:nvSpPr>
          <p:spPr bwMode="auto">
            <a:xfrm>
              <a:off x="3381" y="1737"/>
              <a:ext cx="210" cy="278"/>
            </a:xfrm>
            <a:custGeom>
              <a:avLst/>
              <a:gdLst>
                <a:gd name="T0" fmla="*/ 0 w 210"/>
                <a:gd name="T1" fmla="*/ 220 h 284"/>
                <a:gd name="T2" fmla="*/ 109 w 210"/>
                <a:gd name="T3" fmla="*/ 192 h 284"/>
                <a:gd name="T4" fmla="*/ 146 w 210"/>
                <a:gd name="T5" fmla="*/ 129 h 284"/>
                <a:gd name="T6" fmla="*/ 164 w 210"/>
                <a:gd name="T7" fmla="*/ 86 h 284"/>
                <a:gd name="T8" fmla="*/ 182 w 210"/>
                <a:gd name="T9" fmla="*/ 65 h 284"/>
                <a:gd name="T10" fmla="*/ 201 w 210"/>
                <a:gd name="T11" fmla="*/ 23 h 284"/>
                <a:gd name="T12" fmla="*/ 210 w 210"/>
                <a:gd name="T13" fmla="*/ 0 h 2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0" h="284">
                  <a:moveTo>
                    <a:pt x="0" y="284"/>
                  </a:moveTo>
                  <a:cubicBezTo>
                    <a:pt x="47" y="276"/>
                    <a:pt x="71" y="273"/>
                    <a:pt x="109" y="247"/>
                  </a:cubicBezTo>
                  <a:cubicBezTo>
                    <a:pt x="132" y="182"/>
                    <a:pt x="117" y="208"/>
                    <a:pt x="146" y="165"/>
                  </a:cubicBezTo>
                  <a:cubicBezTo>
                    <a:pt x="152" y="147"/>
                    <a:pt x="153" y="126"/>
                    <a:pt x="164" y="110"/>
                  </a:cubicBezTo>
                  <a:cubicBezTo>
                    <a:pt x="170" y="101"/>
                    <a:pt x="178" y="93"/>
                    <a:pt x="182" y="83"/>
                  </a:cubicBezTo>
                  <a:cubicBezTo>
                    <a:pt x="190" y="65"/>
                    <a:pt x="195" y="46"/>
                    <a:pt x="201" y="28"/>
                  </a:cubicBezTo>
                  <a:cubicBezTo>
                    <a:pt x="204" y="19"/>
                    <a:pt x="210" y="0"/>
                    <a:pt x="21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97" name="Line 88">
              <a:extLst>
                <a:ext uri="{FF2B5EF4-FFF2-40B4-BE49-F238E27FC236}">
                  <a16:creationId xmlns:a16="http://schemas.microsoft.com/office/drawing/2014/main" id="{F5EF422A-94FA-48E0-9C8E-083FF95CD125}"/>
                </a:ext>
              </a:extLst>
            </p:cNvPr>
            <p:cNvSpPr>
              <a:spLocks noChangeShapeType="1"/>
            </p:cNvSpPr>
            <p:nvPr/>
          </p:nvSpPr>
          <p:spPr bwMode="auto">
            <a:xfrm>
              <a:off x="3695" y="1555"/>
              <a:ext cx="0" cy="3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98" name="Group 89">
              <a:extLst>
                <a:ext uri="{FF2B5EF4-FFF2-40B4-BE49-F238E27FC236}">
                  <a16:creationId xmlns:a16="http://schemas.microsoft.com/office/drawing/2014/main" id="{3A8185A9-4734-4367-B717-30DFBDFF6808}"/>
                </a:ext>
              </a:extLst>
            </p:cNvPr>
            <p:cNvGrpSpPr>
              <a:grpSpLocks/>
            </p:cNvGrpSpPr>
            <p:nvPr/>
          </p:nvGrpSpPr>
          <p:grpSpPr bwMode="auto">
            <a:xfrm flipV="1">
              <a:off x="3360" y="1834"/>
              <a:ext cx="336" cy="46"/>
              <a:chOff x="3216" y="3312"/>
              <a:chExt cx="240" cy="0"/>
            </a:xfrm>
          </p:grpSpPr>
          <p:sp>
            <p:nvSpPr>
              <p:cNvPr id="9301" name="Line 90">
                <a:extLst>
                  <a:ext uri="{FF2B5EF4-FFF2-40B4-BE49-F238E27FC236}">
                    <a16:creationId xmlns:a16="http://schemas.microsoft.com/office/drawing/2014/main" id="{22ED5AAD-75C9-4543-9AF7-CD8BBA152DC6}"/>
                  </a:ext>
                </a:extLst>
              </p:cNvPr>
              <p:cNvSpPr>
                <a:spLocks noChangeShapeType="1"/>
              </p:cNvSpPr>
              <p:nvPr/>
            </p:nvSpPr>
            <p:spPr bwMode="auto">
              <a:xfrm>
                <a:off x="3264" y="3312"/>
                <a:ext cx="192" cy="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02" name="Line 91">
                <a:extLst>
                  <a:ext uri="{FF2B5EF4-FFF2-40B4-BE49-F238E27FC236}">
                    <a16:creationId xmlns:a16="http://schemas.microsoft.com/office/drawing/2014/main" id="{4E3BEFD0-AB09-40AD-84BB-7992082B6304}"/>
                  </a:ext>
                </a:extLst>
              </p:cNvPr>
              <p:cNvSpPr>
                <a:spLocks noChangeShapeType="1"/>
              </p:cNvSpPr>
              <p:nvPr/>
            </p:nvSpPr>
            <p:spPr bwMode="auto">
              <a:xfrm flipH="1">
                <a:off x="3216" y="3312"/>
                <a:ext cx="192" cy="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99" name="Rectangle 92">
              <a:extLst>
                <a:ext uri="{FF2B5EF4-FFF2-40B4-BE49-F238E27FC236}">
                  <a16:creationId xmlns:a16="http://schemas.microsoft.com/office/drawing/2014/main" id="{EC1FAD77-F6C8-487D-B3DB-AD8DC2C26B5F}"/>
                </a:ext>
              </a:extLst>
            </p:cNvPr>
            <p:cNvSpPr>
              <a:spLocks noChangeArrowheads="1"/>
            </p:cNvSpPr>
            <p:nvPr/>
          </p:nvSpPr>
          <p:spPr bwMode="auto">
            <a:xfrm>
              <a:off x="3359" y="1824"/>
              <a:ext cx="3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i="0">
                  <a:latin typeface="Times New Roman" panose="02020603050405020304" pitchFamily="18" charset="0"/>
                  <a:sym typeface="Symbol" panose="05050102010706020507" pitchFamily="18" charset="2"/>
                </a:rPr>
                <a:t>90</a:t>
              </a:r>
              <a:r>
                <a:rPr kumimoji="1" lang="en-US" altLang="zh-CN" sz="2400" b="1" i="0">
                  <a:latin typeface="Times New Roman" panose="02020603050405020304" pitchFamily="18" charset="0"/>
                  <a:cs typeface="Times New Roman" panose="02020603050405020304" pitchFamily="18" charset="0"/>
                  <a:sym typeface="Symbol" panose="05050102010706020507" pitchFamily="18" charset="2"/>
                </a:rPr>
                <a:t>°</a:t>
              </a:r>
              <a:endParaRPr kumimoji="1" lang="en-US" altLang="zh-CN" sz="2400" b="1" i="0">
                <a:latin typeface="Times New Roman" panose="02020603050405020304" pitchFamily="18" charset="0"/>
                <a:sym typeface="Symbol" panose="05050102010706020507" pitchFamily="18" charset="2"/>
              </a:endParaRPr>
            </a:p>
          </p:txBody>
        </p:sp>
        <p:sp>
          <p:nvSpPr>
            <p:cNvPr id="9300" name="Rectangle 93">
              <a:extLst>
                <a:ext uri="{FF2B5EF4-FFF2-40B4-BE49-F238E27FC236}">
                  <a16:creationId xmlns:a16="http://schemas.microsoft.com/office/drawing/2014/main" id="{85DA92A7-8BAA-43D1-98AD-891DF723428F}"/>
                </a:ext>
              </a:extLst>
            </p:cNvPr>
            <p:cNvSpPr>
              <a:spLocks noChangeArrowheads="1"/>
            </p:cNvSpPr>
            <p:nvPr/>
          </p:nvSpPr>
          <p:spPr bwMode="auto">
            <a:xfrm>
              <a:off x="3153" y="1488"/>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O</a:t>
              </a:r>
            </a:p>
          </p:txBody>
        </p:sp>
      </p:grpSp>
      <p:grpSp>
        <p:nvGrpSpPr>
          <p:cNvPr id="9221" name="Group 156">
            <a:extLst>
              <a:ext uri="{FF2B5EF4-FFF2-40B4-BE49-F238E27FC236}">
                <a16:creationId xmlns:a16="http://schemas.microsoft.com/office/drawing/2014/main" id="{8BFC488C-2F3F-4E9B-98A1-9E6CB39D8D40}"/>
              </a:ext>
            </a:extLst>
          </p:cNvPr>
          <p:cNvGrpSpPr>
            <a:grpSpLocks/>
          </p:cNvGrpSpPr>
          <p:nvPr/>
        </p:nvGrpSpPr>
        <p:grpSpPr bwMode="auto">
          <a:xfrm>
            <a:off x="4953000" y="4187825"/>
            <a:ext cx="3638550" cy="2136775"/>
            <a:chOff x="3120" y="2638"/>
            <a:chExt cx="2292" cy="1346"/>
          </a:xfrm>
        </p:grpSpPr>
        <p:grpSp>
          <p:nvGrpSpPr>
            <p:cNvPr id="9268" name="Group 114">
              <a:extLst>
                <a:ext uri="{FF2B5EF4-FFF2-40B4-BE49-F238E27FC236}">
                  <a16:creationId xmlns:a16="http://schemas.microsoft.com/office/drawing/2014/main" id="{37CEDA94-DCDF-4305-A3D7-7889A4F2FA42}"/>
                </a:ext>
              </a:extLst>
            </p:cNvPr>
            <p:cNvGrpSpPr>
              <a:grpSpLocks/>
            </p:cNvGrpSpPr>
            <p:nvPr/>
          </p:nvGrpSpPr>
          <p:grpSpPr bwMode="auto">
            <a:xfrm>
              <a:off x="3386" y="2870"/>
              <a:ext cx="1414" cy="1114"/>
              <a:chOff x="990" y="2928"/>
              <a:chExt cx="1326" cy="1056"/>
            </a:xfrm>
          </p:grpSpPr>
          <p:sp>
            <p:nvSpPr>
              <p:cNvPr id="9282" name="Freeform 115">
                <a:extLst>
                  <a:ext uri="{FF2B5EF4-FFF2-40B4-BE49-F238E27FC236}">
                    <a16:creationId xmlns:a16="http://schemas.microsoft.com/office/drawing/2014/main" id="{1A654F3C-2B07-40B5-BC91-5027CCCDAF4D}"/>
                  </a:ext>
                </a:extLst>
              </p:cNvPr>
              <p:cNvSpPr>
                <a:spLocks/>
              </p:cNvSpPr>
              <p:nvPr/>
            </p:nvSpPr>
            <p:spPr bwMode="auto">
              <a:xfrm>
                <a:off x="990" y="2928"/>
                <a:ext cx="667" cy="542"/>
              </a:xfrm>
              <a:custGeom>
                <a:avLst/>
                <a:gdLst>
                  <a:gd name="T0" fmla="*/ 0 w 652"/>
                  <a:gd name="T1" fmla="*/ 545290 h 289"/>
                  <a:gd name="T2" fmla="*/ 66 w 652"/>
                  <a:gd name="T3" fmla="*/ 395437 h 289"/>
                  <a:gd name="T4" fmla="*/ 145 w 652"/>
                  <a:gd name="T5" fmla="*/ 266302 h 289"/>
                  <a:gd name="T6" fmla="*/ 217 w 652"/>
                  <a:gd name="T7" fmla="*/ 157820 h 289"/>
                  <a:gd name="T8" fmla="*/ 286 w 652"/>
                  <a:gd name="T9" fmla="*/ 64524 h 289"/>
                  <a:gd name="T10" fmla="*/ 350 w 652"/>
                  <a:gd name="T11" fmla="*/ 17308 h 289"/>
                  <a:gd name="T12" fmla="*/ 420 w 652"/>
                  <a:gd name="T13" fmla="*/ 0 h 289"/>
                  <a:gd name="T14" fmla="*/ 494 w 652"/>
                  <a:gd name="T15" fmla="*/ 17308 h 289"/>
                  <a:gd name="T16" fmla="*/ 566 w 652"/>
                  <a:gd name="T17" fmla="*/ 64524 h 289"/>
                  <a:gd name="T18" fmla="*/ 636 w 652"/>
                  <a:gd name="T19" fmla="*/ 157820 h 289"/>
                  <a:gd name="T20" fmla="*/ 711 w 652"/>
                  <a:gd name="T21" fmla="*/ 266302 h 289"/>
                  <a:gd name="T22" fmla="*/ 782 w 652"/>
                  <a:gd name="T23" fmla="*/ 404666 h 289"/>
                  <a:gd name="T24" fmla="*/ 855 w 652"/>
                  <a:gd name="T25" fmla="*/ 54529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83" name="Freeform 116">
                <a:extLst>
                  <a:ext uri="{FF2B5EF4-FFF2-40B4-BE49-F238E27FC236}">
                    <a16:creationId xmlns:a16="http://schemas.microsoft.com/office/drawing/2014/main" id="{682EEC0F-2209-4CC3-95EA-C3FC3EE26CE6}"/>
                  </a:ext>
                </a:extLst>
              </p:cNvPr>
              <p:cNvSpPr>
                <a:spLocks/>
              </p:cNvSpPr>
              <p:nvPr/>
            </p:nvSpPr>
            <p:spPr bwMode="auto">
              <a:xfrm>
                <a:off x="1650" y="3441"/>
                <a:ext cx="666" cy="543"/>
              </a:xfrm>
              <a:custGeom>
                <a:avLst/>
                <a:gdLst>
                  <a:gd name="T0" fmla="*/ 825 w 653"/>
                  <a:gd name="T1" fmla="*/ 0 h 289"/>
                  <a:gd name="T2" fmla="*/ 755 w 653"/>
                  <a:gd name="T3" fmla="*/ 149143 h 289"/>
                  <a:gd name="T4" fmla="*/ 686 w 653"/>
                  <a:gd name="T5" fmla="*/ 282535 h 289"/>
                  <a:gd name="T6" fmla="*/ 616 w 653"/>
                  <a:gd name="T7" fmla="*/ 394812 h 289"/>
                  <a:gd name="T8" fmla="*/ 547 w 653"/>
                  <a:gd name="T9" fmla="*/ 489108 h 289"/>
                  <a:gd name="T10" fmla="*/ 488 w 653"/>
                  <a:gd name="T11" fmla="*/ 537884 h 289"/>
                  <a:gd name="T12" fmla="*/ 418 w 653"/>
                  <a:gd name="T13" fmla="*/ 557152 h 289"/>
                  <a:gd name="T14" fmla="*/ 349 w 653"/>
                  <a:gd name="T15" fmla="*/ 537884 h 289"/>
                  <a:gd name="T16" fmla="*/ 277 w 653"/>
                  <a:gd name="T17" fmla="*/ 489108 h 289"/>
                  <a:gd name="T18" fmla="*/ 209 w 653"/>
                  <a:gd name="T19" fmla="*/ 394812 h 289"/>
                  <a:gd name="T20" fmla="*/ 136 w 653"/>
                  <a:gd name="T21" fmla="*/ 282535 h 289"/>
                  <a:gd name="T22" fmla="*/ 66 w 653"/>
                  <a:gd name="T23" fmla="*/ 141015 h 289"/>
                  <a:gd name="T24" fmla="*/ 0 w 653"/>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289">
                    <a:moveTo>
                      <a:pt x="652" y="0"/>
                    </a:moveTo>
                    <a:lnTo>
                      <a:pt x="596" y="77"/>
                    </a:lnTo>
                    <a:lnTo>
                      <a:pt x="542" y="146"/>
                    </a:lnTo>
                    <a:lnTo>
                      <a:pt x="486" y="204"/>
                    </a:lnTo>
                    <a:lnTo>
                      <a:pt x="432" y="253"/>
                    </a:lnTo>
                    <a:lnTo>
                      <a:pt x="385" y="278"/>
                    </a:lnTo>
                    <a:lnTo>
                      <a:pt x="329" y="288"/>
                    </a:lnTo>
                    <a:lnTo>
                      <a:pt x="275" y="278"/>
                    </a:lnTo>
                    <a:lnTo>
                      <a:pt x="219" y="253"/>
                    </a:lnTo>
                    <a:lnTo>
                      <a:pt x="165" y="204"/>
                    </a:lnTo>
                    <a:lnTo>
                      <a:pt x="109" y="146"/>
                    </a:lnTo>
                    <a:lnTo>
                      <a:pt x="54" y="73"/>
                    </a:lnTo>
                    <a:lnTo>
                      <a:pt x="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69" name="Text Box 117">
              <a:extLst>
                <a:ext uri="{FF2B5EF4-FFF2-40B4-BE49-F238E27FC236}">
                  <a16:creationId xmlns:a16="http://schemas.microsoft.com/office/drawing/2014/main" id="{F2E5A229-898B-4A94-8E7F-B3574B2EA88E}"/>
                </a:ext>
              </a:extLst>
            </p:cNvPr>
            <p:cNvSpPr txBox="1">
              <a:spLocks noChangeArrowheads="1"/>
            </p:cNvSpPr>
            <p:nvPr/>
          </p:nvSpPr>
          <p:spPr bwMode="auto">
            <a:xfrm>
              <a:off x="3818" y="2771"/>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9270" name="Line 118">
              <a:extLst>
                <a:ext uri="{FF2B5EF4-FFF2-40B4-BE49-F238E27FC236}">
                  <a16:creationId xmlns:a16="http://schemas.microsoft.com/office/drawing/2014/main" id="{20A1C634-4556-4194-B078-61295D5255B7}"/>
                </a:ext>
              </a:extLst>
            </p:cNvPr>
            <p:cNvSpPr>
              <a:spLocks noChangeShapeType="1"/>
            </p:cNvSpPr>
            <p:nvPr/>
          </p:nvSpPr>
          <p:spPr bwMode="auto">
            <a:xfrm flipV="1">
              <a:off x="3377" y="2723"/>
              <a:ext cx="0" cy="126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1" name="Line 119">
              <a:extLst>
                <a:ext uri="{FF2B5EF4-FFF2-40B4-BE49-F238E27FC236}">
                  <a16:creationId xmlns:a16="http://schemas.microsoft.com/office/drawing/2014/main" id="{8BCE6567-C579-4270-A51B-4EB97FFE1249}"/>
                </a:ext>
              </a:extLst>
            </p:cNvPr>
            <p:cNvSpPr>
              <a:spLocks noChangeShapeType="1"/>
            </p:cNvSpPr>
            <p:nvPr/>
          </p:nvSpPr>
          <p:spPr bwMode="auto">
            <a:xfrm>
              <a:off x="3169" y="3427"/>
              <a:ext cx="207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72" name="Rectangle 120">
              <a:extLst>
                <a:ext uri="{FF2B5EF4-FFF2-40B4-BE49-F238E27FC236}">
                  <a16:creationId xmlns:a16="http://schemas.microsoft.com/office/drawing/2014/main" id="{59F4C1A2-CE6A-48D2-A936-730732C48A98}"/>
                </a:ext>
              </a:extLst>
            </p:cNvPr>
            <p:cNvSpPr>
              <a:spLocks noChangeArrowheads="1"/>
            </p:cNvSpPr>
            <p:nvPr/>
          </p:nvSpPr>
          <p:spPr bwMode="auto">
            <a:xfrm>
              <a:off x="5052" y="3394"/>
              <a:ext cx="360"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endParaRPr kumimoji="1" lang="en-US" altLang="zh-CN" sz="2400" b="1">
                <a:solidFill>
                  <a:srgbClr val="0000FF"/>
                </a:solidFill>
                <a:latin typeface="Times New Roman" panose="02020603050405020304" pitchFamily="18" charset="0"/>
              </a:endParaRPr>
            </a:p>
          </p:txBody>
        </p:sp>
        <p:sp>
          <p:nvSpPr>
            <p:cNvPr id="9273" name="Rectangle 121">
              <a:extLst>
                <a:ext uri="{FF2B5EF4-FFF2-40B4-BE49-F238E27FC236}">
                  <a16:creationId xmlns:a16="http://schemas.microsoft.com/office/drawing/2014/main" id="{5DA828AD-2DF4-4543-9E5C-D84F22CDC1CF}"/>
                </a:ext>
              </a:extLst>
            </p:cNvPr>
            <p:cNvSpPr>
              <a:spLocks noChangeArrowheads="1"/>
            </p:cNvSpPr>
            <p:nvPr/>
          </p:nvSpPr>
          <p:spPr bwMode="auto">
            <a:xfrm>
              <a:off x="3643" y="2638"/>
              <a:ext cx="31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grpSp>
          <p:nvGrpSpPr>
            <p:cNvPr id="9274" name="Group 122">
              <a:extLst>
                <a:ext uri="{FF2B5EF4-FFF2-40B4-BE49-F238E27FC236}">
                  <a16:creationId xmlns:a16="http://schemas.microsoft.com/office/drawing/2014/main" id="{14B0D16A-D6CA-44C7-A64E-61D95DA564B2}"/>
                </a:ext>
              </a:extLst>
            </p:cNvPr>
            <p:cNvGrpSpPr>
              <a:grpSpLocks/>
            </p:cNvGrpSpPr>
            <p:nvPr/>
          </p:nvGrpSpPr>
          <p:grpSpPr bwMode="auto">
            <a:xfrm flipV="1">
              <a:off x="3391" y="3020"/>
              <a:ext cx="1402" cy="825"/>
              <a:chOff x="3383" y="2987"/>
              <a:chExt cx="1363" cy="853"/>
            </a:xfrm>
          </p:grpSpPr>
          <p:sp>
            <p:nvSpPr>
              <p:cNvPr id="9280" name="Freeform 123">
                <a:extLst>
                  <a:ext uri="{FF2B5EF4-FFF2-40B4-BE49-F238E27FC236}">
                    <a16:creationId xmlns:a16="http://schemas.microsoft.com/office/drawing/2014/main" id="{CFF55CAF-542C-4F1A-B018-3AA80A132959}"/>
                  </a:ext>
                </a:extLst>
              </p:cNvPr>
              <p:cNvSpPr>
                <a:spLocks/>
              </p:cNvSpPr>
              <p:nvPr/>
            </p:nvSpPr>
            <p:spPr bwMode="auto">
              <a:xfrm>
                <a:off x="3383" y="2987"/>
                <a:ext cx="681" cy="432"/>
              </a:xfrm>
              <a:custGeom>
                <a:avLst/>
                <a:gdLst>
                  <a:gd name="T0" fmla="*/ 0 w 672"/>
                  <a:gd name="T1" fmla="*/ 3036591 h 193"/>
                  <a:gd name="T2" fmla="*/ 68 w 672"/>
                  <a:gd name="T3" fmla="*/ 2212955 h 193"/>
                  <a:gd name="T4" fmla="*/ 136 w 672"/>
                  <a:gd name="T5" fmla="*/ 1483768 h 193"/>
                  <a:gd name="T6" fmla="*/ 197 w 672"/>
                  <a:gd name="T7" fmla="*/ 869021 h 193"/>
                  <a:gd name="T8" fmla="*/ 262 w 672"/>
                  <a:gd name="T9" fmla="*/ 359807 h 193"/>
                  <a:gd name="T10" fmla="*/ 322 w 672"/>
                  <a:gd name="T11" fmla="*/ 91421 h 193"/>
                  <a:gd name="T12" fmla="*/ 388 w 672"/>
                  <a:gd name="T13" fmla="*/ 0 h 193"/>
                  <a:gd name="T14" fmla="*/ 455 w 672"/>
                  <a:gd name="T15" fmla="*/ 91421 h 193"/>
                  <a:gd name="T16" fmla="*/ 521 w 672"/>
                  <a:gd name="T17" fmla="*/ 359807 h 193"/>
                  <a:gd name="T18" fmla="*/ 587 w 672"/>
                  <a:gd name="T19" fmla="*/ 869021 h 193"/>
                  <a:gd name="T20" fmla="*/ 655 w 672"/>
                  <a:gd name="T21" fmla="*/ 1483768 h 193"/>
                  <a:gd name="T22" fmla="*/ 720 w 672"/>
                  <a:gd name="T23" fmla="*/ 2260725 h 193"/>
                  <a:gd name="T24" fmla="*/ 786 w 672"/>
                  <a:gd name="T25" fmla="*/ 3036591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81" name="Freeform 124">
                <a:extLst>
                  <a:ext uri="{FF2B5EF4-FFF2-40B4-BE49-F238E27FC236}">
                    <a16:creationId xmlns:a16="http://schemas.microsoft.com/office/drawing/2014/main" id="{FAC8B72C-863D-4947-801D-27A06C18EC98}"/>
                  </a:ext>
                </a:extLst>
              </p:cNvPr>
              <p:cNvSpPr>
                <a:spLocks/>
              </p:cNvSpPr>
              <p:nvPr/>
            </p:nvSpPr>
            <p:spPr bwMode="auto">
              <a:xfrm>
                <a:off x="4064" y="3408"/>
                <a:ext cx="682" cy="432"/>
              </a:xfrm>
              <a:custGeom>
                <a:avLst/>
                <a:gdLst>
                  <a:gd name="T0" fmla="*/ 775 w 674"/>
                  <a:gd name="T1" fmla="*/ 0 h 193"/>
                  <a:gd name="T2" fmla="*/ 709 w 674"/>
                  <a:gd name="T3" fmla="*/ 821102 h 193"/>
                  <a:gd name="T4" fmla="*/ 644 w 674"/>
                  <a:gd name="T5" fmla="*/ 1546927 h 193"/>
                  <a:gd name="T6" fmla="*/ 578 w 674"/>
                  <a:gd name="T7" fmla="*/ 2146789 h 193"/>
                  <a:gd name="T8" fmla="*/ 514 w 674"/>
                  <a:gd name="T9" fmla="*/ 2670884 h 193"/>
                  <a:gd name="T10" fmla="*/ 458 w 674"/>
                  <a:gd name="T11" fmla="*/ 2939505 h 193"/>
                  <a:gd name="T12" fmla="*/ 390 w 674"/>
                  <a:gd name="T13" fmla="*/ 3036591 h 193"/>
                  <a:gd name="T14" fmla="*/ 328 w 674"/>
                  <a:gd name="T15" fmla="*/ 2939505 h 193"/>
                  <a:gd name="T16" fmla="*/ 262 w 674"/>
                  <a:gd name="T17" fmla="*/ 2670884 h 193"/>
                  <a:gd name="T18" fmla="*/ 194 w 674"/>
                  <a:gd name="T19" fmla="*/ 2146789 h 193"/>
                  <a:gd name="T20" fmla="*/ 124 w 674"/>
                  <a:gd name="T21" fmla="*/ 1546927 h 193"/>
                  <a:gd name="T22" fmla="*/ 68 w 674"/>
                  <a:gd name="T23" fmla="*/ 776953 h 193"/>
                  <a:gd name="T24" fmla="*/ 0 w 674"/>
                  <a:gd name="T25" fmla="*/ 0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193">
                    <a:moveTo>
                      <a:pt x="673" y="0"/>
                    </a:moveTo>
                    <a:lnTo>
                      <a:pt x="616" y="52"/>
                    </a:lnTo>
                    <a:lnTo>
                      <a:pt x="559" y="98"/>
                    </a:lnTo>
                    <a:lnTo>
                      <a:pt x="502" y="136"/>
                    </a:lnTo>
                    <a:lnTo>
                      <a:pt x="446" y="169"/>
                    </a:lnTo>
                    <a:lnTo>
                      <a:pt x="398" y="186"/>
                    </a:lnTo>
                    <a:lnTo>
                      <a:pt x="340" y="192"/>
                    </a:lnTo>
                    <a:lnTo>
                      <a:pt x="284" y="186"/>
                    </a:lnTo>
                    <a:lnTo>
                      <a:pt x="226" y="169"/>
                    </a:lnTo>
                    <a:lnTo>
                      <a:pt x="170" y="136"/>
                    </a:lnTo>
                    <a:lnTo>
                      <a:pt x="112" y="98"/>
                    </a:lnTo>
                    <a:lnTo>
                      <a:pt x="56" y="49"/>
                    </a:lnTo>
                    <a:lnTo>
                      <a:pt x="0" y="0"/>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75" name="Rectangle 125">
              <a:extLst>
                <a:ext uri="{FF2B5EF4-FFF2-40B4-BE49-F238E27FC236}">
                  <a16:creationId xmlns:a16="http://schemas.microsoft.com/office/drawing/2014/main" id="{EB31E081-0184-4750-BC58-73F0CD5F52E0}"/>
                </a:ext>
              </a:extLst>
            </p:cNvPr>
            <p:cNvSpPr>
              <a:spLocks noChangeArrowheads="1"/>
            </p:cNvSpPr>
            <p:nvPr/>
          </p:nvSpPr>
          <p:spPr bwMode="auto">
            <a:xfrm>
              <a:off x="4355" y="2777"/>
              <a:ext cx="17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5050"/>
                  </a:solidFill>
                  <a:latin typeface="Times New Roman" panose="02020603050405020304" pitchFamily="18" charset="0"/>
                </a:rPr>
                <a:t>i</a:t>
              </a:r>
              <a:endParaRPr kumimoji="1" lang="en-US" altLang="zh-CN" sz="2400">
                <a:solidFill>
                  <a:srgbClr val="FF5050"/>
                </a:solidFill>
                <a:latin typeface="Times New Roman" panose="02020603050405020304" pitchFamily="18" charset="0"/>
              </a:endParaRPr>
            </a:p>
          </p:txBody>
        </p:sp>
        <p:grpSp>
          <p:nvGrpSpPr>
            <p:cNvPr id="9276" name="Group 126">
              <a:extLst>
                <a:ext uri="{FF2B5EF4-FFF2-40B4-BE49-F238E27FC236}">
                  <a16:creationId xmlns:a16="http://schemas.microsoft.com/office/drawing/2014/main" id="{5AB4D6DE-30EC-4C94-A889-6D48C45B8078}"/>
                </a:ext>
              </a:extLst>
            </p:cNvPr>
            <p:cNvGrpSpPr>
              <a:grpSpLocks/>
            </p:cNvGrpSpPr>
            <p:nvPr/>
          </p:nvGrpSpPr>
          <p:grpSpPr bwMode="auto">
            <a:xfrm>
              <a:off x="3120" y="2638"/>
              <a:ext cx="446" cy="288"/>
              <a:chOff x="432" y="2592"/>
              <a:chExt cx="433" cy="298"/>
            </a:xfrm>
          </p:grpSpPr>
          <p:sp>
            <p:nvSpPr>
              <p:cNvPr id="9278" name="Rectangle 127">
                <a:extLst>
                  <a:ext uri="{FF2B5EF4-FFF2-40B4-BE49-F238E27FC236}">
                    <a16:creationId xmlns:a16="http://schemas.microsoft.com/office/drawing/2014/main" id="{E323ACEC-804B-4C79-94BB-12FACA46C730}"/>
                  </a:ext>
                </a:extLst>
              </p:cNvPr>
              <p:cNvSpPr>
                <a:spLocks noChangeArrowheads="1"/>
              </p:cNvSpPr>
              <p:nvPr/>
            </p:nvSpPr>
            <p:spPr bwMode="auto">
              <a:xfrm>
                <a:off x="432" y="2592"/>
                <a:ext cx="217"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sp>
            <p:nvSpPr>
              <p:cNvPr id="9279" name="Rectangle 128">
                <a:extLst>
                  <a:ext uri="{FF2B5EF4-FFF2-40B4-BE49-F238E27FC236}">
                    <a16:creationId xmlns:a16="http://schemas.microsoft.com/office/drawing/2014/main" id="{E4EB07A6-410D-4F48-9592-5E56EF9B9F4E}"/>
                  </a:ext>
                </a:extLst>
              </p:cNvPr>
              <p:cNvSpPr>
                <a:spLocks noChangeArrowheads="1"/>
              </p:cNvSpPr>
              <p:nvPr/>
            </p:nvSpPr>
            <p:spPr bwMode="auto">
              <a:xfrm>
                <a:off x="697" y="2592"/>
                <a:ext cx="168"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i</a:t>
                </a:r>
                <a:endParaRPr kumimoji="1" lang="en-US" altLang="zh-CN" sz="2400">
                  <a:latin typeface="Times New Roman" panose="02020603050405020304" pitchFamily="18" charset="0"/>
                </a:endParaRPr>
              </a:p>
            </p:txBody>
          </p:sp>
        </p:grpSp>
        <p:sp>
          <p:nvSpPr>
            <p:cNvPr id="9277" name="Rectangle 129">
              <a:extLst>
                <a:ext uri="{FF2B5EF4-FFF2-40B4-BE49-F238E27FC236}">
                  <a16:creationId xmlns:a16="http://schemas.microsoft.com/office/drawing/2014/main" id="{71ECF9EE-4E6B-40B5-A7C6-F5C4FCEB3C50}"/>
                </a:ext>
              </a:extLst>
            </p:cNvPr>
            <p:cNvSpPr>
              <a:spLocks noChangeArrowheads="1"/>
            </p:cNvSpPr>
            <p:nvPr/>
          </p:nvSpPr>
          <p:spPr bwMode="auto">
            <a:xfrm>
              <a:off x="3153" y="336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O</a:t>
              </a:r>
            </a:p>
          </p:txBody>
        </p:sp>
      </p:grpSp>
      <p:sp>
        <p:nvSpPr>
          <p:cNvPr id="11394" name="Line 130">
            <a:extLst>
              <a:ext uri="{FF2B5EF4-FFF2-40B4-BE49-F238E27FC236}">
                <a16:creationId xmlns:a16="http://schemas.microsoft.com/office/drawing/2014/main" id="{36A46840-F0BE-4606-9D2D-B7F1FF8F58BA}"/>
              </a:ext>
            </a:extLst>
          </p:cNvPr>
          <p:cNvSpPr>
            <a:spLocks noChangeShapeType="1"/>
          </p:cNvSpPr>
          <p:nvPr/>
        </p:nvSpPr>
        <p:spPr bwMode="auto">
          <a:xfrm>
            <a:off x="0" y="3429000"/>
            <a:ext cx="91440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406" name="Rectangle 142">
            <a:extLst>
              <a:ext uri="{FF2B5EF4-FFF2-40B4-BE49-F238E27FC236}">
                <a16:creationId xmlns:a16="http://schemas.microsoft.com/office/drawing/2014/main" id="{11C9EB76-91A0-4C63-903D-C2950EB2FAE1}"/>
              </a:ext>
            </a:extLst>
          </p:cNvPr>
          <p:cNvSpPr>
            <a:spLocks noChangeArrowheads="1"/>
          </p:cNvSpPr>
          <p:nvPr/>
        </p:nvSpPr>
        <p:spPr bwMode="auto">
          <a:xfrm>
            <a:off x="1295400" y="120650"/>
            <a:ext cx="2362200" cy="822325"/>
          </a:xfrm>
          <a:prstGeom prst="rect">
            <a:avLst/>
          </a:prstGeom>
          <a:noFill/>
          <a:ln>
            <a:noFill/>
          </a:ln>
          <a:effectLst/>
        </p:spPr>
        <p:txBody>
          <a:bodyPr>
            <a:spAutoFit/>
          </a:bodyPr>
          <a:lstStyle/>
          <a:p>
            <a:pPr eaLnBrk="1" hangingPunct="1">
              <a:spcBef>
                <a:spcPct val="50000"/>
              </a:spcBef>
              <a:defRPr/>
            </a:pPr>
            <a:r>
              <a:rPr lang="en-US" altLang="zh-CN" sz="2400" b="1">
                <a:latin typeface="宋体" panose="02010600030101010101" pitchFamily="2" charset="-122"/>
                <a:cs typeface="Times New Roman" panose="02020603050405020304" pitchFamily="18" charset="0"/>
              </a:rPr>
              <a:t>φ </a:t>
            </a:r>
            <a:r>
              <a:rPr lang="en-US" altLang="zh-CN" sz="2400" b="1" i="0">
                <a:latin typeface="宋体" panose="02010600030101010101" pitchFamily="2" charset="-122"/>
              </a:rPr>
              <a:t>=</a:t>
            </a:r>
            <a:r>
              <a:rPr lang="en-US" altLang="zh-CN" sz="2400" b="1">
                <a:latin typeface="宋体" panose="02010600030101010101" pitchFamily="2" charset="-122"/>
              </a:rPr>
              <a:t>ψ</a:t>
            </a:r>
            <a:r>
              <a:rPr lang="en-US" altLang="zh-CN" sz="2400" b="1" baseline="-25000">
                <a:latin typeface="宋体" panose="02010600030101010101" pitchFamily="2" charset="-122"/>
              </a:rPr>
              <a:t>u </a:t>
            </a:r>
            <a:r>
              <a:rPr lang="en-US" altLang="zh-CN" sz="2400" b="1"/>
              <a:t>–</a:t>
            </a:r>
            <a:r>
              <a:rPr lang="en-US" altLang="zh-CN" sz="2400" b="1">
                <a:latin typeface="宋体" panose="02010600030101010101" pitchFamily="2" charset="-122"/>
              </a:rPr>
              <a:t>ψ</a:t>
            </a:r>
            <a:r>
              <a:rPr lang="en-US" altLang="zh-CN" sz="2400" b="1" baseline="-25000">
                <a:latin typeface="宋体" panose="02010600030101010101" pitchFamily="2" charset="-122"/>
              </a:rPr>
              <a:t>i </a:t>
            </a:r>
            <a:r>
              <a:rPr lang="en-US" altLang="zh-CN" sz="2400" b="1" i="0">
                <a:latin typeface="宋体" panose="02010600030101010101" pitchFamily="2" charset="-122"/>
              </a:rPr>
              <a:t>&lt;0</a:t>
            </a:r>
            <a:r>
              <a:rPr kumimoji="1" lang="zh-CN" altLang="en-US" sz="2400" b="1" i="0">
                <a:latin typeface="Times New Roman" panose="02020603050405020304" pitchFamily="18" charset="0"/>
              </a:rPr>
              <a:t>电流超前电压</a:t>
            </a:r>
            <a:r>
              <a:rPr kumimoji="1" lang="zh-CN" altLang="en-US" sz="2400" b="1" i="0">
                <a:effectLst>
                  <a:outerShdw blurRad="38100" dist="38100" dir="2700000" algn="tl">
                    <a:srgbClr val="C0C0C0"/>
                  </a:outerShdw>
                </a:effectLst>
                <a:latin typeface="Times New Roman" panose="02020603050405020304" pitchFamily="18" charset="0"/>
              </a:rPr>
              <a:t> </a:t>
            </a:r>
            <a:r>
              <a:rPr kumimoji="1" lang="zh-CN" altLang="en-US" sz="2400" b="1">
                <a:effectLst>
                  <a:outerShdw blurRad="38100" dist="38100" dir="2700000" algn="tl">
                    <a:srgbClr val="C0C0C0"/>
                  </a:outerShdw>
                </a:effectLst>
                <a:latin typeface="Times New Roman" panose="02020603050405020304" pitchFamily="18" charset="0"/>
                <a:sym typeface="Symbol" panose="05050102010706020507" pitchFamily="18" charset="2"/>
              </a:rPr>
              <a:t></a:t>
            </a:r>
          </a:p>
        </p:txBody>
      </p:sp>
      <p:sp>
        <p:nvSpPr>
          <p:cNvPr id="9224" name="Rectangle 143">
            <a:extLst>
              <a:ext uri="{FF2B5EF4-FFF2-40B4-BE49-F238E27FC236}">
                <a16:creationId xmlns:a16="http://schemas.microsoft.com/office/drawing/2014/main" id="{61434B90-4EF4-40B2-84E8-13354146EA92}"/>
              </a:ext>
            </a:extLst>
          </p:cNvPr>
          <p:cNvSpPr>
            <a:spLocks noChangeArrowheads="1"/>
          </p:cNvSpPr>
          <p:nvPr/>
        </p:nvSpPr>
        <p:spPr bwMode="auto">
          <a:xfrm>
            <a:off x="5410200" y="76200"/>
            <a:ext cx="289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cs typeface="Times New Roman" panose="02020603050405020304" pitchFamily="18" charset="0"/>
              </a:rPr>
              <a:t>φ</a:t>
            </a:r>
            <a:r>
              <a:rPr lang="en-US" altLang="zh-CN" sz="2400" b="1">
                <a:latin typeface="宋体" panose="02010600030101010101" pitchFamily="2" charset="-122"/>
              </a:rPr>
              <a:t>=ψ</a:t>
            </a:r>
            <a:r>
              <a:rPr lang="en-US" altLang="zh-CN" sz="2400" b="1" baseline="-25000">
                <a:latin typeface="宋体" panose="02010600030101010101" pitchFamily="2" charset="-122"/>
              </a:rPr>
              <a:t>u </a:t>
            </a:r>
            <a:r>
              <a:rPr lang="en-US" altLang="zh-CN" sz="2400" b="1"/>
              <a:t>–</a:t>
            </a:r>
            <a:r>
              <a:rPr lang="en-US" altLang="zh-CN" sz="2400" b="1">
                <a:latin typeface="宋体" panose="02010600030101010101" pitchFamily="2" charset="-122"/>
              </a:rPr>
              <a:t>ψ</a:t>
            </a:r>
            <a:r>
              <a:rPr lang="en-US" altLang="zh-CN" sz="2400" b="1" baseline="-25000">
                <a:latin typeface="宋体" panose="02010600030101010101" pitchFamily="2" charset="-122"/>
              </a:rPr>
              <a:t>i </a:t>
            </a:r>
            <a:r>
              <a:rPr lang="en-US" altLang="zh-CN" sz="2400" b="1" i="0">
                <a:latin typeface="宋体" panose="02010600030101010101" pitchFamily="2" charset="-122"/>
              </a:rPr>
              <a:t>=-90</a:t>
            </a:r>
            <a:r>
              <a:rPr lang="en-US" altLang="zh-CN" sz="2400" b="1" i="0" baseline="30000">
                <a:latin typeface="宋体" panose="02010600030101010101" pitchFamily="2" charset="-122"/>
              </a:rPr>
              <a:t>0</a:t>
            </a:r>
          </a:p>
          <a:p>
            <a:pPr eaLnBrk="1" hangingPunct="1">
              <a:spcBef>
                <a:spcPct val="0"/>
              </a:spcBef>
              <a:buFontTx/>
              <a:buNone/>
            </a:pPr>
            <a:r>
              <a:rPr kumimoji="1" lang="zh-CN" altLang="en-US" sz="2400" b="1" i="0">
                <a:latin typeface="宋体" panose="02010600030101010101" pitchFamily="2" charset="-122"/>
              </a:rPr>
              <a:t>电流超前电压</a:t>
            </a:r>
            <a:r>
              <a:rPr kumimoji="1" lang="en-US" altLang="zh-CN" sz="2400" b="1" i="0">
                <a:latin typeface="宋体" panose="02010600030101010101" pitchFamily="2" charset="-122"/>
              </a:rPr>
              <a:t>90</a:t>
            </a:r>
            <a:r>
              <a:rPr kumimoji="1" lang="en-US" altLang="zh-CN" sz="2400" b="1" i="0" baseline="30000">
                <a:latin typeface="宋体" panose="02010600030101010101" pitchFamily="2" charset="-122"/>
              </a:rPr>
              <a:t>0</a:t>
            </a:r>
            <a:endParaRPr lang="en-US" altLang="zh-CN" sz="2800" b="1" i="0" baseline="30000">
              <a:latin typeface="宋体" panose="02010600030101010101" pitchFamily="2" charset="-122"/>
            </a:endParaRPr>
          </a:p>
        </p:txBody>
      </p:sp>
      <p:grpSp>
        <p:nvGrpSpPr>
          <p:cNvPr id="9225" name="Group 157">
            <a:extLst>
              <a:ext uri="{FF2B5EF4-FFF2-40B4-BE49-F238E27FC236}">
                <a16:creationId xmlns:a16="http://schemas.microsoft.com/office/drawing/2014/main" id="{AB165913-2472-4E96-B5CE-5B46A6E020A1}"/>
              </a:ext>
            </a:extLst>
          </p:cNvPr>
          <p:cNvGrpSpPr>
            <a:grpSpLocks/>
          </p:cNvGrpSpPr>
          <p:nvPr/>
        </p:nvGrpSpPr>
        <p:grpSpPr bwMode="auto">
          <a:xfrm>
            <a:off x="798513" y="3505200"/>
            <a:ext cx="3544887" cy="2971800"/>
            <a:chOff x="503" y="2208"/>
            <a:chExt cx="2233" cy="1872"/>
          </a:xfrm>
        </p:grpSpPr>
        <p:grpSp>
          <p:nvGrpSpPr>
            <p:cNvPr id="9252" name="Group 96">
              <a:extLst>
                <a:ext uri="{FF2B5EF4-FFF2-40B4-BE49-F238E27FC236}">
                  <a16:creationId xmlns:a16="http://schemas.microsoft.com/office/drawing/2014/main" id="{7B6A63F9-5531-41EE-A2F2-A5AC24453D83}"/>
                </a:ext>
              </a:extLst>
            </p:cNvPr>
            <p:cNvGrpSpPr>
              <a:grpSpLocks/>
            </p:cNvGrpSpPr>
            <p:nvPr/>
          </p:nvGrpSpPr>
          <p:grpSpPr bwMode="auto">
            <a:xfrm>
              <a:off x="503" y="2640"/>
              <a:ext cx="433" cy="288"/>
              <a:chOff x="432" y="2592"/>
              <a:chExt cx="433" cy="288"/>
            </a:xfrm>
          </p:grpSpPr>
          <p:sp>
            <p:nvSpPr>
              <p:cNvPr id="9266" name="Rectangle 97">
                <a:extLst>
                  <a:ext uri="{FF2B5EF4-FFF2-40B4-BE49-F238E27FC236}">
                    <a16:creationId xmlns:a16="http://schemas.microsoft.com/office/drawing/2014/main" id="{3135DAE3-6132-4755-ABD3-87540AAE488C}"/>
                  </a:ext>
                </a:extLst>
              </p:cNvPr>
              <p:cNvSpPr>
                <a:spLocks noChangeArrowheads="1"/>
              </p:cNvSpPr>
              <p:nvPr/>
            </p:nvSpPr>
            <p:spPr bwMode="auto">
              <a:xfrm>
                <a:off x="432" y="2592"/>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sp>
            <p:nvSpPr>
              <p:cNvPr id="9267" name="Rectangle 98">
                <a:extLst>
                  <a:ext uri="{FF2B5EF4-FFF2-40B4-BE49-F238E27FC236}">
                    <a16:creationId xmlns:a16="http://schemas.microsoft.com/office/drawing/2014/main" id="{6B5BF6BD-B71A-43DC-8C58-43376FD8E29F}"/>
                  </a:ext>
                </a:extLst>
              </p:cNvPr>
              <p:cNvSpPr>
                <a:spLocks noChangeArrowheads="1"/>
              </p:cNvSpPr>
              <p:nvPr/>
            </p:nvSpPr>
            <p:spPr bwMode="auto">
              <a:xfrm>
                <a:off x="697" y="2592"/>
                <a:ext cx="1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i</a:t>
                </a:r>
                <a:endParaRPr kumimoji="1" lang="en-US" altLang="zh-CN" sz="2400">
                  <a:latin typeface="Times New Roman" panose="02020603050405020304" pitchFamily="18" charset="0"/>
                </a:endParaRPr>
              </a:p>
            </p:txBody>
          </p:sp>
        </p:grpSp>
        <p:grpSp>
          <p:nvGrpSpPr>
            <p:cNvPr id="9253" name="Group 100">
              <a:extLst>
                <a:ext uri="{FF2B5EF4-FFF2-40B4-BE49-F238E27FC236}">
                  <a16:creationId xmlns:a16="http://schemas.microsoft.com/office/drawing/2014/main" id="{AF924E7B-D98C-4F03-ACE2-67F0FA59A9DA}"/>
                </a:ext>
              </a:extLst>
            </p:cNvPr>
            <p:cNvGrpSpPr>
              <a:grpSpLocks/>
            </p:cNvGrpSpPr>
            <p:nvPr/>
          </p:nvGrpSpPr>
          <p:grpSpPr bwMode="auto">
            <a:xfrm>
              <a:off x="761" y="2928"/>
              <a:ext cx="1374" cy="1152"/>
              <a:chOff x="990" y="2928"/>
              <a:chExt cx="1326" cy="1056"/>
            </a:xfrm>
          </p:grpSpPr>
          <p:sp>
            <p:nvSpPr>
              <p:cNvPr id="9264" name="Freeform 101">
                <a:extLst>
                  <a:ext uri="{FF2B5EF4-FFF2-40B4-BE49-F238E27FC236}">
                    <a16:creationId xmlns:a16="http://schemas.microsoft.com/office/drawing/2014/main" id="{08C4BD31-A4DC-4A44-80F2-B23CC34F31FC}"/>
                  </a:ext>
                </a:extLst>
              </p:cNvPr>
              <p:cNvSpPr>
                <a:spLocks/>
              </p:cNvSpPr>
              <p:nvPr/>
            </p:nvSpPr>
            <p:spPr bwMode="auto">
              <a:xfrm>
                <a:off x="990" y="2928"/>
                <a:ext cx="667" cy="542"/>
              </a:xfrm>
              <a:custGeom>
                <a:avLst/>
                <a:gdLst>
                  <a:gd name="T0" fmla="*/ 0 w 652"/>
                  <a:gd name="T1" fmla="*/ 545290 h 289"/>
                  <a:gd name="T2" fmla="*/ 66 w 652"/>
                  <a:gd name="T3" fmla="*/ 395437 h 289"/>
                  <a:gd name="T4" fmla="*/ 145 w 652"/>
                  <a:gd name="T5" fmla="*/ 266302 h 289"/>
                  <a:gd name="T6" fmla="*/ 217 w 652"/>
                  <a:gd name="T7" fmla="*/ 157820 h 289"/>
                  <a:gd name="T8" fmla="*/ 286 w 652"/>
                  <a:gd name="T9" fmla="*/ 64524 h 289"/>
                  <a:gd name="T10" fmla="*/ 350 w 652"/>
                  <a:gd name="T11" fmla="*/ 17308 h 289"/>
                  <a:gd name="T12" fmla="*/ 420 w 652"/>
                  <a:gd name="T13" fmla="*/ 0 h 289"/>
                  <a:gd name="T14" fmla="*/ 494 w 652"/>
                  <a:gd name="T15" fmla="*/ 17308 h 289"/>
                  <a:gd name="T16" fmla="*/ 566 w 652"/>
                  <a:gd name="T17" fmla="*/ 64524 h 289"/>
                  <a:gd name="T18" fmla="*/ 636 w 652"/>
                  <a:gd name="T19" fmla="*/ 157820 h 289"/>
                  <a:gd name="T20" fmla="*/ 711 w 652"/>
                  <a:gd name="T21" fmla="*/ 266302 h 289"/>
                  <a:gd name="T22" fmla="*/ 782 w 652"/>
                  <a:gd name="T23" fmla="*/ 404666 h 289"/>
                  <a:gd name="T24" fmla="*/ 855 w 652"/>
                  <a:gd name="T25" fmla="*/ 54529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65" name="Freeform 102">
                <a:extLst>
                  <a:ext uri="{FF2B5EF4-FFF2-40B4-BE49-F238E27FC236}">
                    <a16:creationId xmlns:a16="http://schemas.microsoft.com/office/drawing/2014/main" id="{67775E0A-15A3-4848-A062-81991FD10B24}"/>
                  </a:ext>
                </a:extLst>
              </p:cNvPr>
              <p:cNvSpPr>
                <a:spLocks/>
              </p:cNvSpPr>
              <p:nvPr/>
            </p:nvSpPr>
            <p:spPr bwMode="auto">
              <a:xfrm>
                <a:off x="1650" y="3441"/>
                <a:ext cx="666" cy="543"/>
              </a:xfrm>
              <a:custGeom>
                <a:avLst/>
                <a:gdLst>
                  <a:gd name="T0" fmla="*/ 825 w 653"/>
                  <a:gd name="T1" fmla="*/ 0 h 289"/>
                  <a:gd name="T2" fmla="*/ 755 w 653"/>
                  <a:gd name="T3" fmla="*/ 149143 h 289"/>
                  <a:gd name="T4" fmla="*/ 686 w 653"/>
                  <a:gd name="T5" fmla="*/ 282535 h 289"/>
                  <a:gd name="T6" fmla="*/ 616 w 653"/>
                  <a:gd name="T7" fmla="*/ 394812 h 289"/>
                  <a:gd name="T8" fmla="*/ 547 w 653"/>
                  <a:gd name="T9" fmla="*/ 489108 h 289"/>
                  <a:gd name="T10" fmla="*/ 488 w 653"/>
                  <a:gd name="T11" fmla="*/ 537884 h 289"/>
                  <a:gd name="T12" fmla="*/ 418 w 653"/>
                  <a:gd name="T13" fmla="*/ 557152 h 289"/>
                  <a:gd name="T14" fmla="*/ 349 w 653"/>
                  <a:gd name="T15" fmla="*/ 537884 h 289"/>
                  <a:gd name="T16" fmla="*/ 277 w 653"/>
                  <a:gd name="T17" fmla="*/ 489108 h 289"/>
                  <a:gd name="T18" fmla="*/ 209 w 653"/>
                  <a:gd name="T19" fmla="*/ 394812 h 289"/>
                  <a:gd name="T20" fmla="*/ 136 w 653"/>
                  <a:gd name="T21" fmla="*/ 282535 h 289"/>
                  <a:gd name="T22" fmla="*/ 66 w 653"/>
                  <a:gd name="T23" fmla="*/ 141015 h 289"/>
                  <a:gd name="T24" fmla="*/ 0 w 653"/>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289">
                    <a:moveTo>
                      <a:pt x="652" y="0"/>
                    </a:moveTo>
                    <a:lnTo>
                      <a:pt x="596" y="77"/>
                    </a:lnTo>
                    <a:lnTo>
                      <a:pt x="542" y="146"/>
                    </a:lnTo>
                    <a:lnTo>
                      <a:pt x="486" y="204"/>
                    </a:lnTo>
                    <a:lnTo>
                      <a:pt x="432" y="253"/>
                    </a:lnTo>
                    <a:lnTo>
                      <a:pt x="385" y="278"/>
                    </a:lnTo>
                    <a:lnTo>
                      <a:pt x="329" y="288"/>
                    </a:lnTo>
                    <a:lnTo>
                      <a:pt x="275" y="278"/>
                    </a:lnTo>
                    <a:lnTo>
                      <a:pt x="219" y="253"/>
                    </a:lnTo>
                    <a:lnTo>
                      <a:pt x="165" y="204"/>
                    </a:lnTo>
                    <a:lnTo>
                      <a:pt x="109" y="146"/>
                    </a:lnTo>
                    <a:lnTo>
                      <a:pt x="54" y="73"/>
                    </a:lnTo>
                    <a:lnTo>
                      <a:pt x="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54" name="Text Box 103">
              <a:extLst>
                <a:ext uri="{FF2B5EF4-FFF2-40B4-BE49-F238E27FC236}">
                  <a16:creationId xmlns:a16="http://schemas.microsoft.com/office/drawing/2014/main" id="{F2598BCB-95BC-437A-8B21-4742378E4102}"/>
                </a:ext>
              </a:extLst>
            </p:cNvPr>
            <p:cNvSpPr txBox="1">
              <a:spLocks noChangeArrowheads="1"/>
            </p:cNvSpPr>
            <p:nvPr/>
          </p:nvSpPr>
          <p:spPr bwMode="auto">
            <a:xfrm>
              <a:off x="1183" y="28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9255" name="Line 104">
              <a:extLst>
                <a:ext uri="{FF2B5EF4-FFF2-40B4-BE49-F238E27FC236}">
                  <a16:creationId xmlns:a16="http://schemas.microsoft.com/office/drawing/2014/main" id="{6CA4153D-4A95-494D-8BFD-5118025ED3F8}"/>
                </a:ext>
              </a:extLst>
            </p:cNvPr>
            <p:cNvSpPr>
              <a:spLocks noChangeShapeType="1"/>
            </p:cNvSpPr>
            <p:nvPr/>
          </p:nvSpPr>
          <p:spPr bwMode="auto">
            <a:xfrm flipV="1">
              <a:off x="753" y="2776"/>
              <a:ext cx="0" cy="130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6" name="Freeform 105">
              <a:extLst>
                <a:ext uri="{FF2B5EF4-FFF2-40B4-BE49-F238E27FC236}">
                  <a16:creationId xmlns:a16="http://schemas.microsoft.com/office/drawing/2014/main" id="{874B12A0-E106-4A2D-B5F5-1FAD41D10CE1}"/>
                </a:ext>
              </a:extLst>
            </p:cNvPr>
            <p:cNvSpPr>
              <a:spLocks/>
            </p:cNvSpPr>
            <p:nvPr/>
          </p:nvSpPr>
          <p:spPr bwMode="auto">
            <a:xfrm>
              <a:off x="766" y="3083"/>
              <a:ext cx="681" cy="432"/>
            </a:xfrm>
            <a:custGeom>
              <a:avLst/>
              <a:gdLst>
                <a:gd name="T0" fmla="*/ 0 w 672"/>
                <a:gd name="T1" fmla="*/ 3036591 h 193"/>
                <a:gd name="T2" fmla="*/ 68 w 672"/>
                <a:gd name="T3" fmla="*/ 2212955 h 193"/>
                <a:gd name="T4" fmla="*/ 136 w 672"/>
                <a:gd name="T5" fmla="*/ 1483768 h 193"/>
                <a:gd name="T6" fmla="*/ 197 w 672"/>
                <a:gd name="T7" fmla="*/ 869021 h 193"/>
                <a:gd name="T8" fmla="*/ 262 w 672"/>
                <a:gd name="T9" fmla="*/ 359807 h 193"/>
                <a:gd name="T10" fmla="*/ 322 w 672"/>
                <a:gd name="T11" fmla="*/ 91421 h 193"/>
                <a:gd name="T12" fmla="*/ 388 w 672"/>
                <a:gd name="T13" fmla="*/ 0 h 193"/>
                <a:gd name="T14" fmla="*/ 455 w 672"/>
                <a:gd name="T15" fmla="*/ 91421 h 193"/>
                <a:gd name="T16" fmla="*/ 521 w 672"/>
                <a:gd name="T17" fmla="*/ 359807 h 193"/>
                <a:gd name="T18" fmla="*/ 587 w 672"/>
                <a:gd name="T19" fmla="*/ 869021 h 193"/>
                <a:gd name="T20" fmla="*/ 655 w 672"/>
                <a:gd name="T21" fmla="*/ 1483768 h 193"/>
                <a:gd name="T22" fmla="*/ 720 w 672"/>
                <a:gd name="T23" fmla="*/ 2260725 h 193"/>
                <a:gd name="T24" fmla="*/ 786 w 672"/>
                <a:gd name="T25" fmla="*/ 3036591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7" name="Line 106">
              <a:extLst>
                <a:ext uri="{FF2B5EF4-FFF2-40B4-BE49-F238E27FC236}">
                  <a16:creationId xmlns:a16="http://schemas.microsoft.com/office/drawing/2014/main" id="{7B242158-99BA-402F-A68A-16DC6156962E}"/>
                </a:ext>
              </a:extLst>
            </p:cNvPr>
            <p:cNvSpPr>
              <a:spLocks noChangeShapeType="1"/>
            </p:cNvSpPr>
            <p:nvPr/>
          </p:nvSpPr>
          <p:spPr bwMode="auto">
            <a:xfrm>
              <a:off x="551" y="3504"/>
              <a:ext cx="201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8" name="Rectangle 107">
              <a:extLst>
                <a:ext uri="{FF2B5EF4-FFF2-40B4-BE49-F238E27FC236}">
                  <a16:creationId xmlns:a16="http://schemas.microsoft.com/office/drawing/2014/main" id="{E206A9AB-D42B-4A59-B474-B8B7364DC1D7}"/>
                </a:ext>
              </a:extLst>
            </p:cNvPr>
            <p:cNvSpPr>
              <a:spLocks noChangeArrowheads="1"/>
            </p:cNvSpPr>
            <p:nvPr/>
          </p:nvSpPr>
          <p:spPr bwMode="auto">
            <a:xfrm>
              <a:off x="2375" y="3474"/>
              <a:ext cx="36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endParaRPr kumimoji="1" lang="en-US" altLang="zh-CN" sz="2400" b="1">
                <a:solidFill>
                  <a:srgbClr val="0000FF"/>
                </a:solidFill>
                <a:latin typeface="Times New Roman" panose="02020603050405020304" pitchFamily="18" charset="0"/>
              </a:endParaRPr>
            </a:p>
          </p:txBody>
        </p:sp>
        <p:sp>
          <p:nvSpPr>
            <p:cNvPr id="9259" name="Rectangle 108">
              <a:extLst>
                <a:ext uri="{FF2B5EF4-FFF2-40B4-BE49-F238E27FC236}">
                  <a16:creationId xmlns:a16="http://schemas.microsoft.com/office/drawing/2014/main" id="{3691D151-E869-4CEB-B912-6A10DE7DB67F}"/>
                </a:ext>
              </a:extLst>
            </p:cNvPr>
            <p:cNvSpPr>
              <a:spLocks noChangeArrowheads="1"/>
            </p:cNvSpPr>
            <p:nvPr/>
          </p:nvSpPr>
          <p:spPr bwMode="auto">
            <a:xfrm>
              <a:off x="1011" y="2688"/>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sp>
          <p:nvSpPr>
            <p:cNvPr id="9260" name="Freeform 109">
              <a:extLst>
                <a:ext uri="{FF2B5EF4-FFF2-40B4-BE49-F238E27FC236}">
                  <a16:creationId xmlns:a16="http://schemas.microsoft.com/office/drawing/2014/main" id="{7C9522C5-747C-478F-A20C-FF480A620432}"/>
                </a:ext>
              </a:extLst>
            </p:cNvPr>
            <p:cNvSpPr>
              <a:spLocks/>
            </p:cNvSpPr>
            <p:nvPr/>
          </p:nvSpPr>
          <p:spPr bwMode="auto">
            <a:xfrm>
              <a:off x="1447" y="3504"/>
              <a:ext cx="682" cy="432"/>
            </a:xfrm>
            <a:custGeom>
              <a:avLst/>
              <a:gdLst>
                <a:gd name="T0" fmla="*/ 775 w 674"/>
                <a:gd name="T1" fmla="*/ 0 h 193"/>
                <a:gd name="T2" fmla="*/ 709 w 674"/>
                <a:gd name="T3" fmla="*/ 821102 h 193"/>
                <a:gd name="T4" fmla="*/ 644 w 674"/>
                <a:gd name="T5" fmla="*/ 1546927 h 193"/>
                <a:gd name="T6" fmla="*/ 578 w 674"/>
                <a:gd name="T7" fmla="*/ 2146789 h 193"/>
                <a:gd name="T8" fmla="*/ 514 w 674"/>
                <a:gd name="T9" fmla="*/ 2670884 h 193"/>
                <a:gd name="T10" fmla="*/ 458 w 674"/>
                <a:gd name="T11" fmla="*/ 2939505 h 193"/>
                <a:gd name="T12" fmla="*/ 390 w 674"/>
                <a:gd name="T13" fmla="*/ 3036591 h 193"/>
                <a:gd name="T14" fmla="*/ 328 w 674"/>
                <a:gd name="T15" fmla="*/ 2939505 h 193"/>
                <a:gd name="T16" fmla="*/ 262 w 674"/>
                <a:gd name="T17" fmla="*/ 2670884 h 193"/>
                <a:gd name="T18" fmla="*/ 194 w 674"/>
                <a:gd name="T19" fmla="*/ 2146789 h 193"/>
                <a:gd name="T20" fmla="*/ 124 w 674"/>
                <a:gd name="T21" fmla="*/ 1546927 h 193"/>
                <a:gd name="T22" fmla="*/ 68 w 674"/>
                <a:gd name="T23" fmla="*/ 776953 h 193"/>
                <a:gd name="T24" fmla="*/ 0 w 674"/>
                <a:gd name="T25" fmla="*/ 0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193">
                  <a:moveTo>
                    <a:pt x="673" y="0"/>
                  </a:moveTo>
                  <a:lnTo>
                    <a:pt x="616" y="52"/>
                  </a:lnTo>
                  <a:lnTo>
                    <a:pt x="559" y="98"/>
                  </a:lnTo>
                  <a:lnTo>
                    <a:pt x="502" y="136"/>
                  </a:lnTo>
                  <a:lnTo>
                    <a:pt x="446" y="169"/>
                  </a:lnTo>
                  <a:lnTo>
                    <a:pt x="398" y="186"/>
                  </a:lnTo>
                  <a:lnTo>
                    <a:pt x="340" y="192"/>
                  </a:lnTo>
                  <a:lnTo>
                    <a:pt x="284" y="186"/>
                  </a:lnTo>
                  <a:lnTo>
                    <a:pt x="226" y="169"/>
                  </a:lnTo>
                  <a:lnTo>
                    <a:pt x="170" y="136"/>
                  </a:lnTo>
                  <a:lnTo>
                    <a:pt x="112" y="98"/>
                  </a:lnTo>
                  <a:lnTo>
                    <a:pt x="56" y="49"/>
                  </a:lnTo>
                  <a:lnTo>
                    <a:pt x="0" y="0"/>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61" name="Rectangle 110">
              <a:extLst>
                <a:ext uri="{FF2B5EF4-FFF2-40B4-BE49-F238E27FC236}">
                  <a16:creationId xmlns:a16="http://schemas.microsoft.com/office/drawing/2014/main" id="{54205F21-0B7B-4994-9C48-E4F865EFB8BF}"/>
                </a:ext>
              </a:extLst>
            </p:cNvPr>
            <p:cNvSpPr>
              <a:spLocks noChangeArrowheads="1"/>
            </p:cNvSpPr>
            <p:nvPr/>
          </p:nvSpPr>
          <p:spPr bwMode="auto">
            <a:xfrm>
              <a:off x="1007" y="3072"/>
              <a:ext cx="1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5050"/>
                  </a:solidFill>
                  <a:latin typeface="Times New Roman" panose="02020603050405020304" pitchFamily="18" charset="0"/>
                </a:rPr>
                <a:t>i</a:t>
              </a:r>
              <a:endParaRPr kumimoji="1" lang="en-US" altLang="zh-CN" sz="2400">
                <a:solidFill>
                  <a:srgbClr val="FF5050"/>
                </a:solidFill>
                <a:latin typeface="Times New Roman" panose="02020603050405020304" pitchFamily="18" charset="0"/>
              </a:endParaRPr>
            </a:p>
          </p:txBody>
        </p:sp>
        <p:sp>
          <p:nvSpPr>
            <p:cNvPr id="9262" name="Rectangle 111">
              <a:extLst>
                <a:ext uri="{FF2B5EF4-FFF2-40B4-BE49-F238E27FC236}">
                  <a16:creationId xmlns:a16="http://schemas.microsoft.com/office/drawing/2014/main" id="{885866B0-AF5F-49D0-BE00-05570F6BD9C2}"/>
                </a:ext>
              </a:extLst>
            </p:cNvPr>
            <p:cNvSpPr>
              <a:spLocks noChangeArrowheads="1"/>
            </p:cNvSpPr>
            <p:nvPr/>
          </p:nvSpPr>
          <p:spPr bwMode="auto">
            <a:xfrm>
              <a:off x="528" y="345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O</a:t>
              </a:r>
            </a:p>
          </p:txBody>
        </p:sp>
        <p:sp>
          <p:nvSpPr>
            <p:cNvPr id="9263" name="Rectangle 144">
              <a:extLst>
                <a:ext uri="{FF2B5EF4-FFF2-40B4-BE49-F238E27FC236}">
                  <a16:creationId xmlns:a16="http://schemas.microsoft.com/office/drawing/2014/main" id="{915FC6A8-7A65-4FE9-8F4F-2F288EC8ADF3}"/>
                </a:ext>
              </a:extLst>
            </p:cNvPr>
            <p:cNvSpPr>
              <a:spLocks noChangeArrowheads="1"/>
            </p:cNvSpPr>
            <p:nvPr/>
          </p:nvSpPr>
          <p:spPr bwMode="auto">
            <a:xfrm>
              <a:off x="864" y="2208"/>
              <a:ext cx="14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cs typeface="Times New Roman" panose="02020603050405020304" pitchFamily="18" charset="0"/>
                </a:rPr>
                <a:t>φ</a:t>
              </a:r>
              <a:r>
                <a:rPr lang="en-US" altLang="zh-CN" sz="2400" b="1">
                  <a:latin typeface="宋体" panose="02010600030101010101" pitchFamily="2" charset="-122"/>
                </a:rPr>
                <a:t>=ψ</a:t>
              </a:r>
              <a:r>
                <a:rPr lang="en-US" altLang="zh-CN" sz="2400" b="1" baseline="-25000">
                  <a:latin typeface="宋体" panose="02010600030101010101" pitchFamily="2" charset="-122"/>
                </a:rPr>
                <a:t>u </a:t>
              </a:r>
              <a:r>
                <a:rPr lang="en-US" altLang="zh-CN" sz="2400" b="1"/>
                <a:t>–</a:t>
              </a:r>
              <a:r>
                <a:rPr lang="en-US" altLang="zh-CN" sz="2400" b="1">
                  <a:latin typeface="宋体" panose="02010600030101010101" pitchFamily="2" charset="-122"/>
                </a:rPr>
                <a:t>ψ</a:t>
              </a:r>
              <a:r>
                <a:rPr lang="en-US" altLang="zh-CN" sz="2400" b="1" baseline="-25000">
                  <a:latin typeface="宋体" panose="02010600030101010101" pitchFamily="2" charset="-122"/>
                </a:rPr>
                <a:t>i </a:t>
              </a:r>
              <a:r>
                <a:rPr lang="en-US" altLang="zh-CN" sz="2400" b="1" i="0">
                  <a:latin typeface="宋体" panose="02010600030101010101" pitchFamily="2" charset="-122"/>
                </a:rPr>
                <a:t>=0</a:t>
              </a:r>
              <a:r>
                <a:rPr lang="en-US" altLang="zh-CN" sz="2400" b="1" i="0" baseline="30000">
                  <a:latin typeface="宋体" panose="02010600030101010101" pitchFamily="2" charset="-122"/>
                </a:rPr>
                <a:t>0</a:t>
              </a:r>
              <a:r>
                <a:rPr kumimoji="1" lang="zh-CN" altLang="en-US" sz="2400" b="1" i="0">
                  <a:latin typeface="Times New Roman" panose="02020603050405020304" pitchFamily="18" charset="0"/>
                </a:rPr>
                <a:t>电压与电流</a:t>
              </a:r>
              <a:r>
                <a:rPr kumimoji="1" lang="zh-CN" altLang="en-US" sz="2400" b="1" i="0">
                  <a:latin typeface="Times New Roman" panose="02020603050405020304" pitchFamily="18" charset="0"/>
                  <a:sym typeface="Symbol" panose="05050102010706020507" pitchFamily="18" charset="2"/>
                </a:rPr>
                <a:t>同相</a:t>
              </a:r>
            </a:p>
          </p:txBody>
        </p:sp>
      </p:grpSp>
      <p:sp>
        <p:nvSpPr>
          <p:cNvPr id="9226" name="Rectangle 145">
            <a:extLst>
              <a:ext uri="{FF2B5EF4-FFF2-40B4-BE49-F238E27FC236}">
                <a16:creationId xmlns:a16="http://schemas.microsoft.com/office/drawing/2014/main" id="{5FE0CE6B-B236-42A3-BD05-79B017AF9B7E}"/>
              </a:ext>
            </a:extLst>
          </p:cNvPr>
          <p:cNvSpPr>
            <a:spLocks noChangeArrowheads="1"/>
          </p:cNvSpPr>
          <p:nvPr/>
        </p:nvSpPr>
        <p:spPr bwMode="auto">
          <a:xfrm>
            <a:off x="5688013" y="3429000"/>
            <a:ext cx="26939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cs typeface="Times New Roman" panose="02020603050405020304" pitchFamily="18" charset="0"/>
              </a:rPr>
              <a:t>φ</a:t>
            </a:r>
            <a:r>
              <a:rPr lang="en-US" altLang="zh-CN" sz="2400" b="1">
                <a:latin typeface="宋体" panose="02010600030101010101" pitchFamily="2" charset="-122"/>
              </a:rPr>
              <a:t>=ψ</a:t>
            </a:r>
            <a:r>
              <a:rPr lang="en-US" altLang="zh-CN" sz="2400" b="1" baseline="-25000">
                <a:latin typeface="宋体" panose="02010600030101010101" pitchFamily="2" charset="-122"/>
              </a:rPr>
              <a:t>u </a:t>
            </a:r>
            <a:r>
              <a:rPr lang="en-US" altLang="zh-CN" sz="2400" b="1"/>
              <a:t>–</a:t>
            </a:r>
            <a:r>
              <a:rPr lang="en-US" altLang="zh-CN" sz="2400" b="1">
                <a:latin typeface="宋体" panose="02010600030101010101" pitchFamily="2" charset="-122"/>
              </a:rPr>
              <a:t>ψ</a:t>
            </a:r>
            <a:r>
              <a:rPr lang="en-US" altLang="zh-CN" sz="2400" b="1" baseline="-25000">
                <a:latin typeface="宋体" panose="02010600030101010101" pitchFamily="2" charset="-122"/>
              </a:rPr>
              <a:t>i </a:t>
            </a:r>
            <a:r>
              <a:rPr lang="en-US" altLang="zh-CN" sz="2400" b="1" i="0">
                <a:latin typeface="宋体" panose="02010600030101010101" pitchFamily="2" charset="-122"/>
              </a:rPr>
              <a:t>=180</a:t>
            </a:r>
            <a:r>
              <a:rPr lang="en-US" altLang="zh-CN" sz="2400" b="1" i="0" baseline="30000">
                <a:latin typeface="宋体" panose="02010600030101010101" pitchFamily="2" charset="-122"/>
              </a:rPr>
              <a:t>0</a:t>
            </a:r>
            <a:r>
              <a:rPr kumimoji="1" lang="zh-CN" altLang="en-US" sz="2400" b="1" i="0">
                <a:latin typeface="宋体" panose="02010600030101010101" pitchFamily="2" charset="-122"/>
              </a:rPr>
              <a:t>电压与电流反相</a:t>
            </a:r>
          </a:p>
        </p:txBody>
      </p:sp>
      <p:grpSp>
        <p:nvGrpSpPr>
          <p:cNvPr id="9227" name="Group 154">
            <a:extLst>
              <a:ext uri="{FF2B5EF4-FFF2-40B4-BE49-F238E27FC236}">
                <a16:creationId xmlns:a16="http://schemas.microsoft.com/office/drawing/2014/main" id="{EBF212C8-DD6F-45C6-AB91-549001AE019C}"/>
              </a:ext>
            </a:extLst>
          </p:cNvPr>
          <p:cNvGrpSpPr>
            <a:grpSpLocks/>
          </p:cNvGrpSpPr>
          <p:nvPr/>
        </p:nvGrpSpPr>
        <p:grpSpPr bwMode="auto">
          <a:xfrm>
            <a:off x="762000" y="990600"/>
            <a:ext cx="3810000" cy="2362200"/>
            <a:chOff x="480" y="624"/>
            <a:chExt cx="2400" cy="1488"/>
          </a:xfrm>
        </p:grpSpPr>
        <p:sp>
          <p:nvSpPr>
            <p:cNvPr id="9229" name="Text Box 47">
              <a:extLst>
                <a:ext uri="{FF2B5EF4-FFF2-40B4-BE49-F238E27FC236}">
                  <a16:creationId xmlns:a16="http://schemas.microsoft.com/office/drawing/2014/main" id="{88258ABE-539A-46DD-8EEB-42F19CB3D350}"/>
                </a:ext>
              </a:extLst>
            </p:cNvPr>
            <p:cNvSpPr txBox="1">
              <a:spLocks noChangeArrowheads="1"/>
            </p:cNvSpPr>
            <p:nvPr/>
          </p:nvSpPr>
          <p:spPr bwMode="auto">
            <a:xfrm>
              <a:off x="1160" y="81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9230" name="Rectangle 48">
              <a:extLst>
                <a:ext uri="{FF2B5EF4-FFF2-40B4-BE49-F238E27FC236}">
                  <a16:creationId xmlns:a16="http://schemas.microsoft.com/office/drawing/2014/main" id="{C1E23FBC-2D10-414A-9D7C-A9193C4C39B3}"/>
                </a:ext>
              </a:extLst>
            </p:cNvPr>
            <p:cNvSpPr>
              <a:spLocks noChangeArrowheads="1"/>
            </p:cNvSpPr>
            <p:nvPr/>
          </p:nvSpPr>
          <p:spPr bwMode="auto">
            <a:xfrm>
              <a:off x="480" y="624"/>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sp>
          <p:nvSpPr>
            <p:cNvPr id="9231" name="Rectangle 49">
              <a:extLst>
                <a:ext uri="{FF2B5EF4-FFF2-40B4-BE49-F238E27FC236}">
                  <a16:creationId xmlns:a16="http://schemas.microsoft.com/office/drawing/2014/main" id="{1660B319-22B8-481D-8E21-317545EF4B8F}"/>
                </a:ext>
              </a:extLst>
            </p:cNvPr>
            <p:cNvSpPr>
              <a:spLocks noChangeArrowheads="1"/>
            </p:cNvSpPr>
            <p:nvPr/>
          </p:nvSpPr>
          <p:spPr bwMode="auto">
            <a:xfrm>
              <a:off x="745" y="624"/>
              <a:ext cx="1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i</a:t>
              </a:r>
              <a:endParaRPr kumimoji="1" lang="en-US" altLang="zh-CN" sz="2400">
                <a:latin typeface="Times New Roman" panose="02020603050405020304" pitchFamily="18" charset="0"/>
              </a:endParaRPr>
            </a:p>
          </p:txBody>
        </p:sp>
        <p:sp>
          <p:nvSpPr>
            <p:cNvPr id="9232" name="Line 50">
              <a:extLst>
                <a:ext uri="{FF2B5EF4-FFF2-40B4-BE49-F238E27FC236}">
                  <a16:creationId xmlns:a16="http://schemas.microsoft.com/office/drawing/2014/main" id="{76EE9FC6-7398-4F24-90E5-6294101CCE4A}"/>
                </a:ext>
              </a:extLst>
            </p:cNvPr>
            <p:cNvSpPr>
              <a:spLocks noChangeShapeType="1"/>
            </p:cNvSpPr>
            <p:nvPr/>
          </p:nvSpPr>
          <p:spPr bwMode="auto">
            <a:xfrm flipV="1">
              <a:off x="730" y="765"/>
              <a:ext cx="0" cy="134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33" name="Group 51">
              <a:extLst>
                <a:ext uri="{FF2B5EF4-FFF2-40B4-BE49-F238E27FC236}">
                  <a16:creationId xmlns:a16="http://schemas.microsoft.com/office/drawing/2014/main" id="{3C59A987-88DA-4A4A-AA87-81FC10807AC7}"/>
                </a:ext>
              </a:extLst>
            </p:cNvPr>
            <p:cNvGrpSpPr>
              <a:grpSpLocks/>
            </p:cNvGrpSpPr>
            <p:nvPr/>
          </p:nvGrpSpPr>
          <p:grpSpPr bwMode="auto">
            <a:xfrm>
              <a:off x="529" y="1060"/>
              <a:ext cx="2015" cy="912"/>
              <a:chOff x="549" y="1043"/>
              <a:chExt cx="1995" cy="1021"/>
            </a:xfrm>
          </p:grpSpPr>
          <p:sp>
            <p:nvSpPr>
              <p:cNvPr id="9249" name="Freeform 52">
                <a:extLst>
                  <a:ext uri="{FF2B5EF4-FFF2-40B4-BE49-F238E27FC236}">
                    <a16:creationId xmlns:a16="http://schemas.microsoft.com/office/drawing/2014/main" id="{56B8960D-29EF-48D6-83A8-B7E7E0CF1182}"/>
                  </a:ext>
                </a:extLst>
              </p:cNvPr>
              <p:cNvSpPr>
                <a:spLocks/>
              </p:cNvSpPr>
              <p:nvPr/>
            </p:nvSpPr>
            <p:spPr bwMode="auto">
              <a:xfrm>
                <a:off x="549" y="1056"/>
                <a:ext cx="666" cy="511"/>
              </a:xfrm>
              <a:custGeom>
                <a:avLst/>
                <a:gdLst>
                  <a:gd name="T0" fmla="*/ 0 w 672"/>
                  <a:gd name="T1" fmla="*/ 22767965 h 193"/>
                  <a:gd name="T2" fmla="*/ 56 w 672"/>
                  <a:gd name="T3" fmla="*/ 16624945 h 193"/>
                  <a:gd name="T4" fmla="*/ 100 w 672"/>
                  <a:gd name="T5" fmla="*/ 11156742 h 193"/>
                  <a:gd name="T6" fmla="*/ 157 w 672"/>
                  <a:gd name="T7" fmla="*/ 6554377 h 193"/>
                  <a:gd name="T8" fmla="*/ 202 w 672"/>
                  <a:gd name="T9" fmla="*/ 2743562 h 193"/>
                  <a:gd name="T10" fmla="*/ 250 w 672"/>
                  <a:gd name="T11" fmla="*/ 709610 h 193"/>
                  <a:gd name="T12" fmla="*/ 294 w 672"/>
                  <a:gd name="T13" fmla="*/ 0 h 193"/>
                  <a:gd name="T14" fmla="*/ 352 w 672"/>
                  <a:gd name="T15" fmla="*/ 709610 h 193"/>
                  <a:gd name="T16" fmla="*/ 396 w 672"/>
                  <a:gd name="T17" fmla="*/ 2743562 h 193"/>
                  <a:gd name="T18" fmla="*/ 452 w 672"/>
                  <a:gd name="T19" fmla="*/ 6554377 h 193"/>
                  <a:gd name="T20" fmla="*/ 499 w 672"/>
                  <a:gd name="T21" fmla="*/ 11156742 h 193"/>
                  <a:gd name="T22" fmla="*/ 554 w 672"/>
                  <a:gd name="T23" fmla="*/ 16981473 h 193"/>
                  <a:gd name="T24" fmla="*/ 601 w 672"/>
                  <a:gd name="T25" fmla="*/ 22767965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0" name="Freeform 53">
                <a:extLst>
                  <a:ext uri="{FF2B5EF4-FFF2-40B4-BE49-F238E27FC236}">
                    <a16:creationId xmlns:a16="http://schemas.microsoft.com/office/drawing/2014/main" id="{12F2FD71-C63D-4815-86B3-83356FCA3894}"/>
                  </a:ext>
                </a:extLst>
              </p:cNvPr>
              <p:cNvSpPr>
                <a:spLocks/>
              </p:cNvSpPr>
              <p:nvPr/>
            </p:nvSpPr>
            <p:spPr bwMode="auto">
              <a:xfrm>
                <a:off x="1215" y="1553"/>
                <a:ext cx="666" cy="511"/>
              </a:xfrm>
              <a:custGeom>
                <a:avLst/>
                <a:gdLst>
                  <a:gd name="T0" fmla="*/ 583 w 674"/>
                  <a:gd name="T1" fmla="*/ 0 h 193"/>
                  <a:gd name="T2" fmla="*/ 534 w 674"/>
                  <a:gd name="T3" fmla="*/ 6177860 h 193"/>
                  <a:gd name="T4" fmla="*/ 485 w 674"/>
                  <a:gd name="T5" fmla="*/ 11611217 h 193"/>
                  <a:gd name="T6" fmla="*/ 435 w 674"/>
                  <a:gd name="T7" fmla="*/ 16131563 h 193"/>
                  <a:gd name="T8" fmla="*/ 386 w 674"/>
                  <a:gd name="T9" fmla="*/ 20044460 h 193"/>
                  <a:gd name="T10" fmla="*/ 346 w 674"/>
                  <a:gd name="T11" fmla="*/ 22058300 h 193"/>
                  <a:gd name="T12" fmla="*/ 292 w 674"/>
                  <a:gd name="T13" fmla="*/ 22767965 h 193"/>
                  <a:gd name="T14" fmla="*/ 248 w 674"/>
                  <a:gd name="T15" fmla="*/ 22058300 h 193"/>
                  <a:gd name="T16" fmla="*/ 196 w 674"/>
                  <a:gd name="T17" fmla="*/ 20044460 h 193"/>
                  <a:gd name="T18" fmla="*/ 146 w 674"/>
                  <a:gd name="T19" fmla="*/ 16131563 h 193"/>
                  <a:gd name="T20" fmla="*/ 100 w 674"/>
                  <a:gd name="T21" fmla="*/ 11611217 h 193"/>
                  <a:gd name="T22" fmla="*/ 44 w 674"/>
                  <a:gd name="T23" fmla="*/ 5824725 h 193"/>
                  <a:gd name="T24" fmla="*/ 0 w 674"/>
                  <a:gd name="T25" fmla="*/ 0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193">
                    <a:moveTo>
                      <a:pt x="673" y="0"/>
                    </a:moveTo>
                    <a:lnTo>
                      <a:pt x="616" y="52"/>
                    </a:lnTo>
                    <a:lnTo>
                      <a:pt x="559" y="98"/>
                    </a:lnTo>
                    <a:lnTo>
                      <a:pt x="502" y="136"/>
                    </a:lnTo>
                    <a:lnTo>
                      <a:pt x="446" y="169"/>
                    </a:lnTo>
                    <a:lnTo>
                      <a:pt x="398" y="186"/>
                    </a:lnTo>
                    <a:lnTo>
                      <a:pt x="340" y="192"/>
                    </a:lnTo>
                    <a:lnTo>
                      <a:pt x="284" y="186"/>
                    </a:lnTo>
                    <a:lnTo>
                      <a:pt x="226" y="169"/>
                    </a:lnTo>
                    <a:lnTo>
                      <a:pt x="170" y="136"/>
                    </a:lnTo>
                    <a:lnTo>
                      <a:pt x="112" y="98"/>
                    </a:lnTo>
                    <a:lnTo>
                      <a:pt x="56" y="49"/>
                    </a:lnTo>
                    <a:lnTo>
                      <a:pt x="0" y="0"/>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1" name="Freeform 54">
                <a:extLst>
                  <a:ext uri="{FF2B5EF4-FFF2-40B4-BE49-F238E27FC236}">
                    <a16:creationId xmlns:a16="http://schemas.microsoft.com/office/drawing/2014/main" id="{24369D79-EED5-4EA6-A12D-B4C605F2EF57}"/>
                  </a:ext>
                </a:extLst>
              </p:cNvPr>
              <p:cNvSpPr>
                <a:spLocks/>
              </p:cNvSpPr>
              <p:nvPr/>
            </p:nvSpPr>
            <p:spPr bwMode="auto">
              <a:xfrm>
                <a:off x="1879" y="1043"/>
                <a:ext cx="665" cy="511"/>
              </a:xfrm>
              <a:custGeom>
                <a:avLst/>
                <a:gdLst>
                  <a:gd name="T0" fmla="*/ 0 w 672"/>
                  <a:gd name="T1" fmla="*/ 22767965 h 193"/>
                  <a:gd name="T2" fmla="*/ 48 w 672"/>
                  <a:gd name="T3" fmla="*/ 16624945 h 193"/>
                  <a:gd name="T4" fmla="*/ 100 w 672"/>
                  <a:gd name="T5" fmla="*/ 11156742 h 193"/>
                  <a:gd name="T6" fmla="*/ 146 w 672"/>
                  <a:gd name="T7" fmla="*/ 6554377 h 193"/>
                  <a:gd name="T8" fmla="*/ 202 w 672"/>
                  <a:gd name="T9" fmla="*/ 2743562 h 193"/>
                  <a:gd name="T10" fmla="*/ 238 w 672"/>
                  <a:gd name="T11" fmla="*/ 709610 h 193"/>
                  <a:gd name="T12" fmla="*/ 294 w 672"/>
                  <a:gd name="T13" fmla="*/ 0 h 193"/>
                  <a:gd name="T14" fmla="*/ 340 w 672"/>
                  <a:gd name="T15" fmla="*/ 709610 h 193"/>
                  <a:gd name="T16" fmla="*/ 393 w 672"/>
                  <a:gd name="T17" fmla="*/ 2743562 h 193"/>
                  <a:gd name="T18" fmla="*/ 440 w 672"/>
                  <a:gd name="T19" fmla="*/ 6554377 h 193"/>
                  <a:gd name="T20" fmla="*/ 493 w 672"/>
                  <a:gd name="T21" fmla="*/ 11156742 h 193"/>
                  <a:gd name="T22" fmla="*/ 542 w 672"/>
                  <a:gd name="T23" fmla="*/ 16981473 h 193"/>
                  <a:gd name="T24" fmla="*/ 592 w 672"/>
                  <a:gd name="T25" fmla="*/ 22767965 h 19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2" h="193">
                    <a:moveTo>
                      <a:pt x="0" y="192"/>
                    </a:moveTo>
                    <a:lnTo>
                      <a:pt x="56" y="140"/>
                    </a:lnTo>
                    <a:lnTo>
                      <a:pt x="112" y="94"/>
                    </a:lnTo>
                    <a:lnTo>
                      <a:pt x="170" y="55"/>
                    </a:lnTo>
                    <a:lnTo>
                      <a:pt x="226" y="23"/>
                    </a:lnTo>
                    <a:lnTo>
                      <a:pt x="274" y="6"/>
                    </a:lnTo>
                    <a:lnTo>
                      <a:pt x="330" y="0"/>
                    </a:lnTo>
                    <a:lnTo>
                      <a:pt x="388" y="6"/>
                    </a:lnTo>
                    <a:lnTo>
                      <a:pt x="444" y="23"/>
                    </a:lnTo>
                    <a:lnTo>
                      <a:pt x="500" y="55"/>
                    </a:lnTo>
                    <a:lnTo>
                      <a:pt x="558" y="94"/>
                    </a:lnTo>
                    <a:lnTo>
                      <a:pt x="614" y="143"/>
                    </a:lnTo>
                    <a:lnTo>
                      <a:pt x="671" y="192"/>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34" name="Line 56">
              <a:extLst>
                <a:ext uri="{FF2B5EF4-FFF2-40B4-BE49-F238E27FC236}">
                  <a16:creationId xmlns:a16="http://schemas.microsoft.com/office/drawing/2014/main" id="{B68E1D31-FCD7-4FDF-AFF8-629348D2F31D}"/>
                </a:ext>
              </a:extLst>
            </p:cNvPr>
            <p:cNvSpPr>
              <a:spLocks noChangeShapeType="1"/>
            </p:cNvSpPr>
            <p:nvPr/>
          </p:nvSpPr>
          <p:spPr bwMode="auto">
            <a:xfrm>
              <a:off x="481" y="1517"/>
              <a:ext cx="211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5" name="Rectangle 57">
              <a:extLst>
                <a:ext uri="{FF2B5EF4-FFF2-40B4-BE49-F238E27FC236}">
                  <a16:creationId xmlns:a16="http://schemas.microsoft.com/office/drawing/2014/main" id="{B603641E-C3F8-437E-A8F0-3CED9113BE67}"/>
                </a:ext>
              </a:extLst>
            </p:cNvPr>
            <p:cNvSpPr>
              <a:spLocks noChangeArrowheads="1"/>
            </p:cNvSpPr>
            <p:nvPr/>
          </p:nvSpPr>
          <p:spPr bwMode="auto">
            <a:xfrm>
              <a:off x="2375" y="1490"/>
              <a:ext cx="361"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latin typeface="宋体" panose="02010600030101010101" pitchFamily="2" charset="-122"/>
                </a:rPr>
                <a:t>ω</a:t>
              </a:r>
              <a:r>
                <a:rPr kumimoji="1" lang="en-US" altLang="zh-CN" sz="2400" b="1">
                  <a:latin typeface="Times New Roman" panose="02020603050405020304" pitchFamily="18" charset="0"/>
                </a:rPr>
                <a:t>t</a:t>
              </a:r>
              <a:endParaRPr kumimoji="1" lang="en-US" altLang="zh-CN" sz="2400" b="1">
                <a:solidFill>
                  <a:srgbClr val="0000FF"/>
                </a:solidFill>
                <a:latin typeface="Times New Roman" panose="02020603050405020304" pitchFamily="18" charset="0"/>
              </a:endParaRPr>
            </a:p>
          </p:txBody>
        </p:sp>
        <p:sp>
          <p:nvSpPr>
            <p:cNvPr id="9236" name="Rectangle 58">
              <a:extLst>
                <a:ext uri="{FF2B5EF4-FFF2-40B4-BE49-F238E27FC236}">
                  <a16:creationId xmlns:a16="http://schemas.microsoft.com/office/drawing/2014/main" id="{ABB50833-66C6-484B-AE6B-5512D60D2283}"/>
                </a:ext>
              </a:extLst>
            </p:cNvPr>
            <p:cNvSpPr>
              <a:spLocks noChangeArrowheads="1"/>
            </p:cNvSpPr>
            <p:nvPr/>
          </p:nvSpPr>
          <p:spPr bwMode="auto">
            <a:xfrm>
              <a:off x="1085" y="720"/>
              <a:ext cx="30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en-US" altLang="zh-CN" sz="2400" b="1">
                  <a:latin typeface="Times New Roman" panose="02020603050405020304" pitchFamily="18" charset="0"/>
                </a:rPr>
                <a:t>u</a:t>
              </a:r>
              <a:endParaRPr kumimoji="1" lang="en-US" altLang="zh-CN" sz="2400">
                <a:latin typeface="Times New Roman" panose="02020603050405020304" pitchFamily="18" charset="0"/>
              </a:endParaRPr>
            </a:p>
          </p:txBody>
        </p:sp>
        <p:sp>
          <p:nvSpPr>
            <p:cNvPr id="9237" name="Rectangle 59">
              <a:extLst>
                <a:ext uri="{FF2B5EF4-FFF2-40B4-BE49-F238E27FC236}">
                  <a16:creationId xmlns:a16="http://schemas.microsoft.com/office/drawing/2014/main" id="{420CED77-06BB-48E4-9E88-8F57068303A3}"/>
                </a:ext>
              </a:extLst>
            </p:cNvPr>
            <p:cNvSpPr>
              <a:spLocks noChangeArrowheads="1"/>
            </p:cNvSpPr>
            <p:nvPr/>
          </p:nvSpPr>
          <p:spPr bwMode="auto">
            <a:xfrm>
              <a:off x="817" y="816"/>
              <a:ext cx="1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5050"/>
                  </a:solidFill>
                  <a:latin typeface="Times New Roman" panose="02020603050405020304" pitchFamily="18" charset="0"/>
                </a:rPr>
                <a:t>i</a:t>
              </a:r>
              <a:endParaRPr kumimoji="1" lang="en-US" altLang="zh-CN" sz="2400">
                <a:solidFill>
                  <a:srgbClr val="FF5050"/>
                </a:solidFill>
                <a:latin typeface="Times New Roman" panose="02020603050405020304" pitchFamily="18" charset="0"/>
              </a:endParaRPr>
            </a:p>
          </p:txBody>
        </p:sp>
        <p:sp>
          <p:nvSpPr>
            <p:cNvPr id="9238" name="Freeform 60">
              <a:extLst>
                <a:ext uri="{FF2B5EF4-FFF2-40B4-BE49-F238E27FC236}">
                  <a16:creationId xmlns:a16="http://schemas.microsoft.com/office/drawing/2014/main" id="{B1C5564A-117F-4773-BB46-C4B9FBBAAD3A}"/>
                </a:ext>
              </a:extLst>
            </p:cNvPr>
            <p:cNvSpPr>
              <a:spLocks/>
            </p:cNvSpPr>
            <p:nvPr/>
          </p:nvSpPr>
          <p:spPr bwMode="auto">
            <a:xfrm>
              <a:off x="846" y="988"/>
              <a:ext cx="667" cy="554"/>
            </a:xfrm>
            <a:custGeom>
              <a:avLst/>
              <a:gdLst>
                <a:gd name="T0" fmla="*/ 0 w 652"/>
                <a:gd name="T1" fmla="*/ 708963 h 289"/>
                <a:gd name="T2" fmla="*/ 66 w 652"/>
                <a:gd name="T3" fmla="*/ 515279 h 289"/>
                <a:gd name="T4" fmla="*/ 145 w 652"/>
                <a:gd name="T5" fmla="*/ 347205 h 289"/>
                <a:gd name="T6" fmla="*/ 217 w 652"/>
                <a:gd name="T7" fmla="*/ 204447 h 289"/>
                <a:gd name="T8" fmla="*/ 286 w 652"/>
                <a:gd name="T9" fmla="*/ 83926 h 289"/>
                <a:gd name="T10" fmla="*/ 350 w 652"/>
                <a:gd name="T11" fmla="*/ 22078 h 289"/>
                <a:gd name="T12" fmla="*/ 420 w 652"/>
                <a:gd name="T13" fmla="*/ 0 h 289"/>
                <a:gd name="T14" fmla="*/ 494 w 652"/>
                <a:gd name="T15" fmla="*/ 22078 h 289"/>
                <a:gd name="T16" fmla="*/ 566 w 652"/>
                <a:gd name="T17" fmla="*/ 83926 h 289"/>
                <a:gd name="T18" fmla="*/ 636 w 652"/>
                <a:gd name="T19" fmla="*/ 204447 h 289"/>
                <a:gd name="T20" fmla="*/ 711 w 652"/>
                <a:gd name="T21" fmla="*/ 347205 h 289"/>
                <a:gd name="T22" fmla="*/ 782 w 652"/>
                <a:gd name="T23" fmla="*/ 526772 h 289"/>
                <a:gd name="T24" fmla="*/ 855 w 652"/>
                <a:gd name="T25" fmla="*/ 708963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2" h="289">
                  <a:moveTo>
                    <a:pt x="0" y="288"/>
                  </a:moveTo>
                  <a:lnTo>
                    <a:pt x="54" y="209"/>
                  </a:lnTo>
                  <a:lnTo>
                    <a:pt x="109" y="141"/>
                  </a:lnTo>
                  <a:lnTo>
                    <a:pt x="165" y="83"/>
                  </a:lnTo>
                  <a:lnTo>
                    <a:pt x="219" y="34"/>
                  </a:lnTo>
                  <a:lnTo>
                    <a:pt x="266" y="9"/>
                  </a:lnTo>
                  <a:lnTo>
                    <a:pt x="320" y="0"/>
                  </a:lnTo>
                  <a:lnTo>
                    <a:pt x="376" y="9"/>
                  </a:lnTo>
                  <a:lnTo>
                    <a:pt x="431" y="34"/>
                  </a:lnTo>
                  <a:lnTo>
                    <a:pt x="485" y="83"/>
                  </a:lnTo>
                  <a:lnTo>
                    <a:pt x="541" y="141"/>
                  </a:lnTo>
                  <a:lnTo>
                    <a:pt x="595" y="214"/>
                  </a:lnTo>
                  <a:lnTo>
                    <a:pt x="651" y="28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39" name="Freeform 61">
              <a:extLst>
                <a:ext uri="{FF2B5EF4-FFF2-40B4-BE49-F238E27FC236}">
                  <a16:creationId xmlns:a16="http://schemas.microsoft.com/office/drawing/2014/main" id="{0358B0EF-A33A-4190-BC61-6CC7FC05E4DB}"/>
                </a:ext>
              </a:extLst>
            </p:cNvPr>
            <p:cNvSpPr>
              <a:spLocks/>
            </p:cNvSpPr>
            <p:nvPr/>
          </p:nvSpPr>
          <p:spPr bwMode="auto">
            <a:xfrm>
              <a:off x="1506" y="1512"/>
              <a:ext cx="665" cy="556"/>
            </a:xfrm>
            <a:custGeom>
              <a:avLst/>
              <a:gdLst>
                <a:gd name="T0" fmla="*/ 811 w 653"/>
                <a:gd name="T1" fmla="*/ 0 h 289"/>
                <a:gd name="T2" fmla="*/ 741 w 653"/>
                <a:gd name="T3" fmla="*/ 197867 h 289"/>
                <a:gd name="T4" fmla="*/ 675 w 653"/>
                <a:gd name="T5" fmla="*/ 376000 h 289"/>
                <a:gd name="T6" fmla="*/ 605 w 653"/>
                <a:gd name="T7" fmla="*/ 523944 h 289"/>
                <a:gd name="T8" fmla="*/ 538 w 653"/>
                <a:gd name="T9" fmla="*/ 651072 h 289"/>
                <a:gd name="T10" fmla="*/ 478 w 653"/>
                <a:gd name="T11" fmla="*/ 714860 h 289"/>
                <a:gd name="T12" fmla="*/ 408 w 653"/>
                <a:gd name="T13" fmla="*/ 740619 h 289"/>
                <a:gd name="T14" fmla="*/ 342 w 653"/>
                <a:gd name="T15" fmla="*/ 714860 h 289"/>
                <a:gd name="T16" fmla="*/ 272 w 653"/>
                <a:gd name="T17" fmla="*/ 651072 h 289"/>
                <a:gd name="T18" fmla="*/ 204 w 653"/>
                <a:gd name="T19" fmla="*/ 523944 h 289"/>
                <a:gd name="T20" fmla="*/ 133 w 653"/>
                <a:gd name="T21" fmla="*/ 376000 h 289"/>
                <a:gd name="T22" fmla="*/ 66 w 653"/>
                <a:gd name="T23" fmla="*/ 187108 h 289"/>
                <a:gd name="T24" fmla="*/ 0 w 653"/>
                <a:gd name="T25" fmla="*/ 0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3" h="289">
                  <a:moveTo>
                    <a:pt x="652" y="0"/>
                  </a:moveTo>
                  <a:lnTo>
                    <a:pt x="596" y="77"/>
                  </a:lnTo>
                  <a:lnTo>
                    <a:pt x="542" y="146"/>
                  </a:lnTo>
                  <a:lnTo>
                    <a:pt x="486" y="204"/>
                  </a:lnTo>
                  <a:lnTo>
                    <a:pt x="432" y="253"/>
                  </a:lnTo>
                  <a:lnTo>
                    <a:pt x="385" y="278"/>
                  </a:lnTo>
                  <a:lnTo>
                    <a:pt x="329" y="288"/>
                  </a:lnTo>
                  <a:lnTo>
                    <a:pt x="275" y="278"/>
                  </a:lnTo>
                  <a:lnTo>
                    <a:pt x="219" y="253"/>
                  </a:lnTo>
                  <a:lnTo>
                    <a:pt x="165" y="204"/>
                  </a:lnTo>
                  <a:lnTo>
                    <a:pt x="109" y="146"/>
                  </a:lnTo>
                  <a:lnTo>
                    <a:pt x="54" y="73"/>
                  </a:lnTo>
                  <a:lnTo>
                    <a:pt x="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0" name="Line 62">
              <a:extLst>
                <a:ext uri="{FF2B5EF4-FFF2-40B4-BE49-F238E27FC236}">
                  <a16:creationId xmlns:a16="http://schemas.microsoft.com/office/drawing/2014/main" id="{F41D3014-DC73-4277-9286-EEB90013F4DA}"/>
                </a:ext>
              </a:extLst>
            </p:cNvPr>
            <p:cNvSpPr>
              <a:spLocks noChangeShapeType="1"/>
            </p:cNvSpPr>
            <p:nvPr/>
          </p:nvSpPr>
          <p:spPr bwMode="auto">
            <a:xfrm rot="20979574" flipH="1">
              <a:off x="720" y="1536"/>
              <a:ext cx="144" cy="24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1" name="Line 63">
              <a:extLst>
                <a:ext uri="{FF2B5EF4-FFF2-40B4-BE49-F238E27FC236}">
                  <a16:creationId xmlns:a16="http://schemas.microsoft.com/office/drawing/2014/main" id="{8A07E859-98D4-4FF4-8590-B502442B4368}"/>
                </a:ext>
              </a:extLst>
            </p:cNvPr>
            <p:cNvSpPr>
              <a:spLocks noChangeShapeType="1"/>
            </p:cNvSpPr>
            <p:nvPr/>
          </p:nvSpPr>
          <p:spPr bwMode="auto">
            <a:xfrm>
              <a:off x="529" y="1536"/>
              <a:ext cx="0" cy="37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42" name="Group 64">
              <a:extLst>
                <a:ext uri="{FF2B5EF4-FFF2-40B4-BE49-F238E27FC236}">
                  <a16:creationId xmlns:a16="http://schemas.microsoft.com/office/drawing/2014/main" id="{BD15FFE7-BF0C-4E5D-9D9A-1814B1447A2E}"/>
                </a:ext>
              </a:extLst>
            </p:cNvPr>
            <p:cNvGrpSpPr>
              <a:grpSpLocks/>
            </p:cNvGrpSpPr>
            <p:nvPr/>
          </p:nvGrpSpPr>
          <p:grpSpPr bwMode="auto">
            <a:xfrm flipV="1">
              <a:off x="528" y="1873"/>
              <a:ext cx="336" cy="47"/>
              <a:chOff x="3216" y="3312"/>
              <a:chExt cx="240" cy="0"/>
            </a:xfrm>
          </p:grpSpPr>
          <p:sp>
            <p:nvSpPr>
              <p:cNvPr id="9247" name="Line 65">
                <a:extLst>
                  <a:ext uri="{FF2B5EF4-FFF2-40B4-BE49-F238E27FC236}">
                    <a16:creationId xmlns:a16="http://schemas.microsoft.com/office/drawing/2014/main" id="{9202BB3C-131C-46A9-B64C-83E36CBAA8D6}"/>
                  </a:ext>
                </a:extLst>
              </p:cNvPr>
              <p:cNvSpPr>
                <a:spLocks noChangeShapeType="1"/>
              </p:cNvSpPr>
              <p:nvPr/>
            </p:nvSpPr>
            <p:spPr bwMode="auto">
              <a:xfrm>
                <a:off x="3264" y="3312"/>
                <a:ext cx="192" cy="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8" name="Line 66">
                <a:extLst>
                  <a:ext uri="{FF2B5EF4-FFF2-40B4-BE49-F238E27FC236}">
                    <a16:creationId xmlns:a16="http://schemas.microsoft.com/office/drawing/2014/main" id="{E145B359-EFF5-4806-A36F-DBA6ADBA13FB}"/>
                  </a:ext>
                </a:extLst>
              </p:cNvPr>
              <p:cNvSpPr>
                <a:spLocks noChangeShapeType="1"/>
              </p:cNvSpPr>
              <p:nvPr/>
            </p:nvSpPr>
            <p:spPr bwMode="auto">
              <a:xfrm flipH="1">
                <a:off x="3216" y="3312"/>
                <a:ext cx="192" cy="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43" name="Rectangle 67">
              <a:extLst>
                <a:ext uri="{FF2B5EF4-FFF2-40B4-BE49-F238E27FC236}">
                  <a16:creationId xmlns:a16="http://schemas.microsoft.com/office/drawing/2014/main" id="{ED443048-103E-40F2-A602-9312E7FF448B}"/>
                </a:ext>
              </a:extLst>
            </p:cNvPr>
            <p:cNvSpPr>
              <a:spLocks noChangeArrowheads="1"/>
            </p:cNvSpPr>
            <p:nvPr/>
          </p:nvSpPr>
          <p:spPr bwMode="auto">
            <a:xfrm>
              <a:off x="481" y="1785"/>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sym typeface="Symbol" panose="05050102010706020507" pitchFamily="18" charset="2"/>
                </a:rPr>
                <a:t></a:t>
              </a:r>
            </a:p>
          </p:txBody>
        </p:sp>
        <p:sp>
          <p:nvSpPr>
            <p:cNvPr id="9244" name="Text Box 68">
              <a:extLst>
                <a:ext uri="{FF2B5EF4-FFF2-40B4-BE49-F238E27FC236}">
                  <a16:creationId xmlns:a16="http://schemas.microsoft.com/office/drawing/2014/main" id="{C1D4AAAA-D11A-460E-B4C1-291D0DF3F71C}"/>
                </a:ext>
              </a:extLst>
            </p:cNvPr>
            <p:cNvSpPr txBox="1">
              <a:spLocks noChangeArrowheads="1"/>
            </p:cNvSpPr>
            <p:nvPr/>
          </p:nvSpPr>
          <p:spPr bwMode="auto">
            <a:xfrm>
              <a:off x="480" y="144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O</a:t>
              </a:r>
            </a:p>
          </p:txBody>
        </p:sp>
        <p:sp>
          <p:nvSpPr>
            <p:cNvPr id="9245" name="Line 146">
              <a:extLst>
                <a:ext uri="{FF2B5EF4-FFF2-40B4-BE49-F238E27FC236}">
                  <a16:creationId xmlns:a16="http://schemas.microsoft.com/office/drawing/2014/main" id="{DD8D2B41-6729-4F96-BE54-F7E852BE610B}"/>
                </a:ext>
              </a:extLst>
            </p:cNvPr>
            <p:cNvSpPr>
              <a:spLocks noChangeShapeType="1"/>
            </p:cNvSpPr>
            <p:nvPr/>
          </p:nvSpPr>
          <p:spPr bwMode="auto">
            <a:xfrm>
              <a:off x="864" y="1488"/>
              <a:ext cx="0" cy="43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6" name="Oval 147">
              <a:extLst>
                <a:ext uri="{FF2B5EF4-FFF2-40B4-BE49-F238E27FC236}">
                  <a16:creationId xmlns:a16="http://schemas.microsoft.com/office/drawing/2014/main" id="{8F103D0B-A3DD-4842-A9EF-6582E1D19CD2}"/>
                </a:ext>
              </a:extLst>
            </p:cNvPr>
            <p:cNvSpPr>
              <a:spLocks noChangeArrowheads="1"/>
            </p:cNvSpPr>
            <p:nvPr/>
          </p:nvSpPr>
          <p:spPr bwMode="auto">
            <a:xfrm>
              <a:off x="2208" y="768"/>
              <a:ext cx="672" cy="672"/>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9228" name="Oval 151">
            <a:extLst>
              <a:ext uri="{FF2B5EF4-FFF2-40B4-BE49-F238E27FC236}">
                <a16:creationId xmlns:a16="http://schemas.microsoft.com/office/drawing/2014/main" id="{115F6425-E779-4A96-B5B1-C08382C9B062}"/>
              </a:ext>
            </a:extLst>
          </p:cNvPr>
          <p:cNvSpPr>
            <a:spLocks noChangeArrowheads="1"/>
          </p:cNvSpPr>
          <p:nvPr/>
        </p:nvSpPr>
        <p:spPr bwMode="auto">
          <a:xfrm>
            <a:off x="7924800" y="1295400"/>
            <a:ext cx="1143000" cy="11430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1297"/>
                                        </p:tgtEl>
                                        <p:attrNameLst>
                                          <p:attrName>style.visibility</p:attrName>
                                        </p:attrNameLst>
                                      </p:cBhvr>
                                      <p:to>
                                        <p:strVal val="visible"/>
                                      </p:to>
                                    </p:set>
                                    <p:animEffect transition="in" filter="wipe(up)">
                                      <p:cBhvr>
                                        <p:cTn id="7" dur="500"/>
                                        <p:tgtEl>
                                          <p:spTgt spid="112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394"/>
                                        </p:tgtEl>
                                        <p:attrNameLst>
                                          <p:attrName>style.visibility</p:attrName>
                                        </p:attrNameLst>
                                      </p:cBhvr>
                                      <p:to>
                                        <p:strVal val="visible"/>
                                      </p:to>
                                    </p:set>
                                    <p:animEffect transition="in" filter="wipe(left)">
                                      <p:cBhvr>
                                        <p:cTn id="12" dur="500"/>
                                        <p:tgtEl>
                                          <p:spTgt spid="11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1">
            <a:extLst>
              <a:ext uri="{FF2B5EF4-FFF2-40B4-BE49-F238E27FC236}">
                <a16:creationId xmlns:a16="http://schemas.microsoft.com/office/drawing/2014/main" id="{7A2F9FAB-BFCF-42D7-9F46-C7FC80E2DA9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A81A5F1-B3F9-4B28-A898-D5704CC8FB76}" type="slidenum">
              <a:rPr lang="en-US" altLang="zh-CN" sz="1400" smtClean="0"/>
              <a:pPr>
                <a:spcBef>
                  <a:spcPct val="0"/>
                </a:spcBef>
                <a:buFontTx/>
                <a:buNone/>
              </a:pPr>
              <a:t>70</a:t>
            </a:fld>
            <a:endParaRPr lang="en-US" altLang="zh-CN" sz="1400"/>
          </a:p>
        </p:txBody>
      </p:sp>
      <p:pic>
        <p:nvPicPr>
          <p:cNvPr id="72707" name="图片 3">
            <a:extLst>
              <a:ext uri="{FF2B5EF4-FFF2-40B4-BE49-F238E27FC236}">
                <a16:creationId xmlns:a16="http://schemas.microsoft.com/office/drawing/2014/main" id="{795D862D-BB0C-493F-BC9F-A1CE3B724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350"/>
            <a:ext cx="91440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图片 9">
            <a:extLst>
              <a:ext uri="{FF2B5EF4-FFF2-40B4-BE49-F238E27FC236}">
                <a16:creationId xmlns:a16="http://schemas.microsoft.com/office/drawing/2014/main" id="{E1FE69D9-234A-4D5C-BFDB-DAC2CBC88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9750"/>
            <a:ext cx="91440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图片 11">
            <a:extLst>
              <a:ext uri="{FF2B5EF4-FFF2-40B4-BE49-F238E27FC236}">
                <a16:creationId xmlns:a16="http://schemas.microsoft.com/office/drawing/2014/main" id="{EADC1EAF-7FF2-4AD2-BBC5-9F42B5877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3" y="3968750"/>
            <a:ext cx="5019675"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1">
            <a:extLst>
              <a:ext uri="{FF2B5EF4-FFF2-40B4-BE49-F238E27FC236}">
                <a16:creationId xmlns:a16="http://schemas.microsoft.com/office/drawing/2014/main" id="{74F1E4F0-05FB-4AA2-9B9F-5ADC2434EE2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EDC3F02-CD8C-4B35-9C81-85D627A510B6}" type="slidenum">
              <a:rPr lang="en-US" altLang="zh-CN" sz="1400" smtClean="0"/>
              <a:pPr>
                <a:spcBef>
                  <a:spcPct val="0"/>
                </a:spcBef>
                <a:buFontTx/>
                <a:buNone/>
              </a:pPr>
              <a:t>71</a:t>
            </a:fld>
            <a:endParaRPr lang="en-US" altLang="zh-CN" sz="1400"/>
          </a:p>
        </p:txBody>
      </p:sp>
      <p:pic>
        <p:nvPicPr>
          <p:cNvPr id="73731" name="图片 3">
            <a:extLst>
              <a:ext uri="{FF2B5EF4-FFF2-40B4-BE49-F238E27FC236}">
                <a16:creationId xmlns:a16="http://schemas.microsoft.com/office/drawing/2014/main" id="{74598627-E1A8-4E4B-843B-89ADC01C8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350"/>
            <a:ext cx="9144000"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图片 5">
            <a:extLst>
              <a:ext uri="{FF2B5EF4-FFF2-40B4-BE49-F238E27FC236}">
                <a16:creationId xmlns:a16="http://schemas.microsoft.com/office/drawing/2014/main" id="{37A987A2-B778-498F-A598-3183A08E1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78263"/>
            <a:ext cx="91440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图片 7">
            <a:extLst>
              <a:ext uri="{FF2B5EF4-FFF2-40B4-BE49-F238E27FC236}">
                <a16:creationId xmlns:a16="http://schemas.microsoft.com/office/drawing/2014/main" id="{CE558687-D434-4D4C-8084-750058F2C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4567238"/>
            <a:ext cx="3592513"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5C43A7B-0BB4-4A4F-99FD-CA939C1BD120}"/>
              </a:ext>
            </a:extLst>
          </p:cNvPr>
          <p:cNvSpPr>
            <a:spLocks noGrp="1"/>
          </p:cNvSpPr>
          <p:nvPr>
            <p:ph type="sldNum" sz="quarter" idx="12"/>
          </p:nvPr>
        </p:nvSpPr>
        <p:spPr/>
        <p:txBody>
          <a:bodyPr/>
          <a:lstStyle/>
          <a:p>
            <a:pPr>
              <a:defRPr/>
            </a:pPr>
            <a:fld id="{47BBFD0A-2DF5-4251-9AA8-1F76B50487D5}" type="slidenum">
              <a:rPr lang="en-US" altLang="zh-CN" smtClean="0"/>
              <a:pPr>
                <a:defRPr/>
              </a:pPr>
              <a:t>72</a:t>
            </a:fld>
            <a:endParaRPr lang="en-US" altLang="zh-CN"/>
          </a:p>
        </p:txBody>
      </p:sp>
      <p:pic>
        <p:nvPicPr>
          <p:cNvPr id="4" name="图片 3">
            <a:extLst>
              <a:ext uri="{FF2B5EF4-FFF2-40B4-BE49-F238E27FC236}">
                <a16:creationId xmlns:a16="http://schemas.microsoft.com/office/drawing/2014/main" id="{A7C013CF-598D-475F-9E5D-432C01BD4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21" y="-33006"/>
            <a:ext cx="9591232" cy="3894053"/>
          </a:xfrm>
          <a:prstGeom prst="rect">
            <a:avLst/>
          </a:prstGeom>
        </p:spPr>
      </p:pic>
      <p:pic>
        <p:nvPicPr>
          <p:cNvPr id="6" name="图片 5">
            <a:extLst>
              <a:ext uri="{FF2B5EF4-FFF2-40B4-BE49-F238E27FC236}">
                <a16:creationId xmlns:a16="http://schemas.microsoft.com/office/drawing/2014/main" id="{A3BF0418-2A6B-4023-BC56-5ED8B5FC2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0" y="4216187"/>
            <a:ext cx="4643996" cy="2165141"/>
          </a:xfrm>
          <a:prstGeom prst="rect">
            <a:avLst/>
          </a:prstGeom>
        </p:spPr>
      </p:pic>
      <p:pic>
        <p:nvPicPr>
          <p:cNvPr id="8" name="图片 7">
            <a:extLst>
              <a:ext uri="{FF2B5EF4-FFF2-40B4-BE49-F238E27FC236}">
                <a16:creationId xmlns:a16="http://schemas.microsoft.com/office/drawing/2014/main" id="{5FDF1CB8-9E3F-4F29-842E-C9C42FE01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803" y="4077072"/>
            <a:ext cx="4420674" cy="1800200"/>
          </a:xfrm>
          <a:prstGeom prst="rect">
            <a:avLst/>
          </a:prstGeom>
        </p:spPr>
      </p:pic>
    </p:spTree>
    <p:extLst>
      <p:ext uri="{BB962C8B-B14F-4D97-AF65-F5344CB8AC3E}">
        <p14:creationId xmlns:p14="http://schemas.microsoft.com/office/powerpoint/2010/main" val="36616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8D2DCA-79E3-44A0-9AB6-F43F4A736FBF}"/>
              </a:ext>
            </a:extLst>
          </p:cNvPr>
          <p:cNvSpPr>
            <a:spLocks noGrp="1"/>
          </p:cNvSpPr>
          <p:nvPr>
            <p:ph type="sldNum" sz="quarter" idx="12"/>
          </p:nvPr>
        </p:nvSpPr>
        <p:spPr/>
        <p:txBody>
          <a:bodyPr/>
          <a:lstStyle/>
          <a:p>
            <a:pPr>
              <a:defRPr/>
            </a:pPr>
            <a:fld id="{47BBFD0A-2DF5-4251-9AA8-1F76B50487D5}" type="slidenum">
              <a:rPr lang="en-US" altLang="zh-CN" smtClean="0"/>
              <a:pPr>
                <a:defRPr/>
              </a:pPr>
              <a:t>73</a:t>
            </a:fld>
            <a:endParaRPr lang="en-US" altLang="zh-CN"/>
          </a:p>
        </p:txBody>
      </p:sp>
      <p:pic>
        <p:nvPicPr>
          <p:cNvPr id="4" name="图片 3">
            <a:extLst>
              <a:ext uri="{FF2B5EF4-FFF2-40B4-BE49-F238E27FC236}">
                <a16:creationId xmlns:a16="http://schemas.microsoft.com/office/drawing/2014/main" id="{9C3EB377-88C8-4746-82C4-4463FFBD2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23800"/>
            <a:ext cx="6696744" cy="1788812"/>
          </a:xfrm>
          <a:prstGeom prst="rect">
            <a:avLst/>
          </a:prstGeom>
        </p:spPr>
      </p:pic>
      <p:pic>
        <p:nvPicPr>
          <p:cNvPr id="6" name="图片 5">
            <a:extLst>
              <a:ext uri="{FF2B5EF4-FFF2-40B4-BE49-F238E27FC236}">
                <a16:creationId xmlns:a16="http://schemas.microsoft.com/office/drawing/2014/main" id="{C4F3A4BC-C560-41D0-9622-D5CA62F63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3" y="2996952"/>
            <a:ext cx="9009870" cy="3024336"/>
          </a:xfrm>
          <a:prstGeom prst="rect">
            <a:avLst/>
          </a:prstGeom>
        </p:spPr>
      </p:pic>
      <p:pic>
        <p:nvPicPr>
          <p:cNvPr id="5" name="图片 4">
            <a:extLst>
              <a:ext uri="{FF2B5EF4-FFF2-40B4-BE49-F238E27FC236}">
                <a16:creationId xmlns:a16="http://schemas.microsoft.com/office/drawing/2014/main" id="{1910906E-50E7-4101-BD49-6F8F53BD5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871" y="1337968"/>
            <a:ext cx="5653129" cy="2233629"/>
          </a:xfrm>
          <a:prstGeom prst="rect">
            <a:avLst/>
          </a:prstGeom>
        </p:spPr>
      </p:pic>
    </p:spTree>
    <p:extLst>
      <p:ext uri="{BB962C8B-B14F-4D97-AF65-F5344CB8AC3E}">
        <p14:creationId xmlns:p14="http://schemas.microsoft.com/office/powerpoint/2010/main" val="20333135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a:extLst>
              <a:ext uri="{FF2B5EF4-FFF2-40B4-BE49-F238E27FC236}">
                <a16:creationId xmlns:a16="http://schemas.microsoft.com/office/drawing/2014/main" id="{8AEC6689-C46E-422B-ACC9-BB0A19E3300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B95E833-6581-48B9-BB69-BE93BD9B6BB9}" type="slidenum">
              <a:rPr lang="en-US" altLang="zh-CN" sz="1400" smtClean="0"/>
              <a:pPr>
                <a:spcBef>
                  <a:spcPct val="0"/>
                </a:spcBef>
                <a:buFontTx/>
                <a:buNone/>
              </a:pPr>
              <a:t>74</a:t>
            </a:fld>
            <a:endParaRPr lang="en-US" altLang="zh-CN" sz="1400"/>
          </a:p>
        </p:txBody>
      </p:sp>
      <p:sp>
        <p:nvSpPr>
          <p:cNvPr id="74755" name="Rectangle 2">
            <a:extLst>
              <a:ext uri="{FF2B5EF4-FFF2-40B4-BE49-F238E27FC236}">
                <a16:creationId xmlns:a16="http://schemas.microsoft.com/office/drawing/2014/main" id="{85DAA53B-8ABE-44E3-A694-0EEBB2C9FA54}"/>
              </a:ext>
            </a:extLst>
          </p:cNvPr>
          <p:cNvSpPr>
            <a:spLocks noGrp="1" noChangeArrowheads="1"/>
          </p:cNvSpPr>
          <p:nvPr>
            <p:ph type="ctrTitle"/>
          </p:nvPr>
        </p:nvSpPr>
        <p:spPr>
          <a:xfrm>
            <a:off x="685800" y="533400"/>
            <a:ext cx="7848600" cy="685800"/>
          </a:xfrm>
        </p:spPr>
        <p:txBody>
          <a:bodyPr anchor="ctr"/>
          <a:lstStyle/>
          <a:p>
            <a:pPr eaLnBrk="1" hangingPunct="1"/>
            <a:r>
              <a:rPr lang="en-US" altLang="zh-CN" sz="4400" b="1">
                <a:latin typeface="宋体" panose="02010600030101010101" pitchFamily="2" charset="-122"/>
              </a:rPr>
              <a:t>3.6  </a:t>
            </a:r>
            <a:r>
              <a:rPr lang="zh-CN" altLang="en-US" sz="4400" b="1">
                <a:latin typeface="宋体" panose="02010600030101010101" pitchFamily="2" charset="-122"/>
              </a:rPr>
              <a:t>正弦交流电路的功率</a:t>
            </a:r>
          </a:p>
        </p:txBody>
      </p:sp>
      <p:sp>
        <p:nvSpPr>
          <p:cNvPr id="74756" name="Rectangle 3">
            <a:extLst>
              <a:ext uri="{FF2B5EF4-FFF2-40B4-BE49-F238E27FC236}">
                <a16:creationId xmlns:a16="http://schemas.microsoft.com/office/drawing/2014/main" id="{29D06EA7-33DB-4BFD-BF88-DB139A4B2E8D}"/>
              </a:ext>
            </a:extLst>
          </p:cNvPr>
          <p:cNvSpPr>
            <a:spLocks noGrp="1" noChangeArrowheads="1"/>
          </p:cNvSpPr>
          <p:nvPr>
            <p:ph type="subTitle" idx="1"/>
          </p:nvPr>
        </p:nvSpPr>
        <p:spPr>
          <a:xfrm>
            <a:off x="381000" y="1295400"/>
            <a:ext cx="6400800" cy="533400"/>
          </a:xfrm>
        </p:spPr>
        <p:txBody>
          <a:bodyPr/>
          <a:lstStyle/>
          <a:p>
            <a:pPr algn="l" eaLnBrk="1" hangingPunct="1"/>
            <a:r>
              <a:rPr lang="en-US" altLang="zh-CN" sz="2800" b="1"/>
              <a:t>3.6.1  </a:t>
            </a:r>
            <a:r>
              <a:rPr lang="zh-CN" altLang="en-US" sz="2800" b="1"/>
              <a:t>瞬时功率</a:t>
            </a:r>
          </a:p>
        </p:txBody>
      </p:sp>
      <p:graphicFrame>
        <p:nvGraphicFramePr>
          <p:cNvPr id="256004" name="Object 4">
            <a:extLst>
              <a:ext uri="{FF2B5EF4-FFF2-40B4-BE49-F238E27FC236}">
                <a16:creationId xmlns:a16="http://schemas.microsoft.com/office/drawing/2014/main" id="{943F7A7E-EF29-4DBE-A7F2-77DEA1A1D5F7}"/>
              </a:ext>
            </a:extLst>
          </p:cNvPr>
          <p:cNvGraphicFramePr>
            <a:graphicFrameLocks noChangeAspect="1"/>
          </p:cNvGraphicFramePr>
          <p:nvPr/>
        </p:nvGraphicFramePr>
        <p:xfrm>
          <a:off x="1295400" y="2895600"/>
          <a:ext cx="6172200" cy="1169988"/>
        </p:xfrm>
        <a:graphic>
          <a:graphicData uri="http://schemas.openxmlformats.org/presentationml/2006/ole">
            <mc:AlternateContent xmlns:mc="http://schemas.openxmlformats.org/markup-compatibility/2006">
              <mc:Choice xmlns:v="urn:schemas-microsoft-com:vml" Requires="v">
                <p:oleObj spid="_x0000_s74998" name="Equation" r:id="rId3" imgW="2247900" imgH="457200" progId="Equation.3">
                  <p:embed/>
                </p:oleObj>
              </mc:Choice>
              <mc:Fallback>
                <p:oleObj name="Equation" r:id="rId3" imgW="22479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895600"/>
                        <a:ext cx="6172200" cy="1169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008" name="Group 8">
            <a:extLst>
              <a:ext uri="{FF2B5EF4-FFF2-40B4-BE49-F238E27FC236}">
                <a16:creationId xmlns:a16="http://schemas.microsoft.com/office/drawing/2014/main" id="{520F75E7-7E9F-48D7-B0E8-FF8599C2C6F8}"/>
              </a:ext>
            </a:extLst>
          </p:cNvPr>
          <p:cNvGrpSpPr>
            <a:grpSpLocks/>
          </p:cNvGrpSpPr>
          <p:nvPr/>
        </p:nvGrpSpPr>
        <p:grpSpPr bwMode="auto">
          <a:xfrm>
            <a:off x="1627188" y="1785938"/>
            <a:ext cx="3554412" cy="1109662"/>
            <a:chOff x="1771" y="782"/>
            <a:chExt cx="2518" cy="842"/>
          </a:xfrm>
        </p:grpSpPr>
        <p:graphicFrame>
          <p:nvGraphicFramePr>
            <p:cNvPr id="74786" name="Object 9">
              <a:extLst>
                <a:ext uri="{FF2B5EF4-FFF2-40B4-BE49-F238E27FC236}">
                  <a16:creationId xmlns:a16="http://schemas.microsoft.com/office/drawing/2014/main" id="{F34CAD39-3113-4429-B471-F7235F2BA3E9}"/>
                </a:ext>
              </a:extLst>
            </p:cNvPr>
            <p:cNvGraphicFramePr>
              <a:graphicFrameLocks noChangeAspect="1"/>
            </p:cNvGraphicFramePr>
            <p:nvPr/>
          </p:nvGraphicFramePr>
          <p:xfrm>
            <a:off x="2256" y="816"/>
            <a:ext cx="2033" cy="808"/>
          </p:xfrm>
          <a:graphic>
            <a:graphicData uri="http://schemas.openxmlformats.org/presentationml/2006/ole">
              <mc:AlternateContent xmlns:mc="http://schemas.openxmlformats.org/markup-compatibility/2006">
                <mc:Choice xmlns:v="urn:schemas-microsoft-com:vml" Requires="v">
                  <p:oleObj spid="_x0000_s74999" name="Equation" r:id="rId5" imgW="1231900" imgH="457200" progId="Equation.3">
                    <p:embed/>
                  </p:oleObj>
                </mc:Choice>
                <mc:Fallback>
                  <p:oleObj name="Equation" r:id="rId5" imgW="1231900" imgH="457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816"/>
                          <a:ext cx="2033" cy="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87" name="Rectangle 10">
              <a:extLst>
                <a:ext uri="{FF2B5EF4-FFF2-40B4-BE49-F238E27FC236}">
                  <a16:creationId xmlns:a16="http://schemas.microsoft.com/office/drawing/2014/main" id="{962B38B6-8C1F-4563-9BD9-43FF39457379}"/>
                </a:ext>
              </a:extLst>
            </p:cNvPr>
            <p:cNvSpPr>
              <a:spLocks noChangeArrowheads="1"/>
            </p:cNvSpPr>
            <p:nvPr/>
          </p:nvSpPr>
          <p:spPr bwMode="auto">
            <a:xfrm>
              <a:off x="1771" y="782"/>
              <a:ext cx="637"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800" b="1" i="0">
                  <a:latin typeface="Times New Roman" panose="02020603050405020304" pitchFamily="18" charset="0"/>
                </a:rPr>
                <a:t>设：</a:t>
              </a:r>
            </a:p>
          </p:txBody>
        </p:sp>
      </p:grpSp>
      <p:grpSp>
        <p:nvGrpSpPr>
          <p:cNvPr id="72711" name="Group 49">
            <a:extLst>
              <a:ext uri="{FF2B5EF4-FFF2-40B4-BE49-F238E27FC236}">
                <a16:creationId xmlns:a16="http://schemas.microsoft.com/office/drawing/2014/main" id="{23B72ABE-4391-4A53-9328-1BD953524CE1}"/>
              </a:ext>
            </a:extLst>
          </p:cNvPr>
          <p:cNvGrpSpPr>
            <a:grpSpLocks/>
          </p:cNvGrpSpPr>
          <p:nvPr/>
        </p:nvGrpSpPr>
        <p:grpSpPr bwMode="auto">
          <a:xfrm>
            <a:off x="1627188" y="4365625"/>
            <a:ext cx="5729287" cy="2101850"/>
            <a:chOff x="1008" y="2736"/>
            <a:chExt cx="3609" cy="1324"/>
          </a:xfrm>
        </p:grpSpPr>
        <p:grpSp>
          <p:nvGrpSpPr>
            <p:cNvPr id="74760" name="Group 48">
              <a:extLst>
                <a:ext uri="{FF2B5EF4-FFF2-40B4-BE49-F238E27FC236}">
                  <a16:creationId xmlns:a16="http://schemas.microsoft.com/office/drawing/2014/main" id="{275BC3C4-6967-4B2F-983B-728AAD783A79}"/>
                </a:ext>
              </a:extLst>
            </p:cNvPr>
            <p:cNvGrpSpPr>
              <a:grpSpLocks/>
            </p:cNvGrpSpPr>
            <p:nvPr/>
          </p:nvGrpSpPr>
          <p:grpSpPr bwMode="auto">
            <a:xfrm>
              <a:off x="1008" y="2736"/>
              <a:ext cx="3609" cy="1324"/>
              <a:chOff x="1008" y="2736"/>
              <a:chExt cx="3609" cy="1324"/>
            </a:xfrm>
          </p:grpSpPr>
          <p:grpSp>
            <p:nvGrpSpPr>
              <p:cNvPr id="74762" name="Group 47">
                <a:extLst>
                  <a:ext uri="{FF2B5EF4-FFF2-40B4-BE49-F238E27FC236}">
                    <a16:creationId xmlns:a16="http://schemas.microsoft.com/office/drawing/2014/main" id="{67F4FD03-E8C2-4D6F-B09B-D3115E1615DF}"/>
                  </a:ext>
                </a:extLst>
              </p:cNvPr>
              <p:cNvGrpSpPr>
                <a:grpSpLocks/>
              </p:cNvGrpSpPr>
              <p:nvPr/>
            </p:nvGrpSpPr>
            <p:grpSpPr bwMode="auto">
              <a:xfrm>
                <a:off x="1008" y="2736"/>
                <a:ext cx="3609" cy="1324"/>
                <a:chOff x="1008" y="2736"/>
                <a:chExt cx="3609" cy="1324"/>
              </a:xfrm>
            </p:grpSpPr>
            <p:grpSp>
              <p:nvGrpSpPr>
                <p:cNvPr id="74780" name="Group 46">
                  <a:extLst>
                    <a:ext uri="{FF2B5EF4-FFF2-40B4-BE49-F238E27FC236}">
                      <a16:creationId xmlns:a16="http://schemas.microsoft.com/office/drawing/2014/main" id="{5C190058-F5B8-45A9-B426-94F4275B5D56}"/>
                    </a:ext>
                  </a:extLst>
                </p:cNvPr>
                <p:cNvGrpSpPr>
                  <a:grpSpLocks/>
                </p:cNvGrpSpPr>
                <p:nvPr/>
              </p:nvGrpSpPr>
              <p:grpSpPr bwMode="auto">
                <a:xfrm>
                  <a:off x="1008" y="2736"/>
                  <a:ext cx="3609" cy="1324"/>
                  <a:chOff x="1008" y="2736"/>
                  <a:chExt cx="3609" cy="1324"/>
                </a:xfrm>
              </p:grpSpPr>
              <p:sp>
                <p:nvSpPr>
                  <p:cNvPr id="74782" name="Rectangle 38">
                    <a:extLst>
                      <a:ext uri="{FF2B5EF4-FFF2-40B4-BE49-F238E27FC236}">
                        <a16:creationId xmlns:a16="http://schemas.microsoft.com/office/drawing/2014/main" id="{EED1E920-8898-4D30-B113-D66308792C9C}"/>
                      </a:ext>
                    </a:extLst>
                  </p:cNvPr>
                  <p:cNvSpPr>
                    <a:spLocks noChangeArrowheads="1"/>
                  </p:cNvSpPr>
                  <p:nvPr/>
                </p:nvSpPr>
                <p:spPr bwMode="auto">
                  <a:xfrm>
                    <a:off x="1008" y="2784"/>
                    <a:ext cx="432"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000099"/>
                        </a:solidFill>
                        <a:latin typeface="Times New Roman" panose="02020603050405020304" pitchFamily="18" charset="0"/>
                      </a:rPr>
                      <a:t>p</a:t>
                    </a:r>
                    <a:endParaRPr kumimoji="1" lang="en-US" altLang="zh-CN" sz="2400" b="1">
                      <a:solidFill>
                        <a:srgbClr val="000099"/>
                      </a:solidFill>
                      <a:latin typeface="宋体" panose="02010600030101010101" pitchFamily="2" charset="-122"/>
                    </a:endParaRPr>
                  </a:p>
                </p:txBody>
              </p:sp>
              <p:sp>
                <p:nvSpPr>
                  <p:cNvPr id="74783" name="Line 39">
                    <a:extLst>
                      <a:ext uri="{FF2B5EF4-FFF2-40B4-BE49-F238E27FC236}">
                        <a16:creationId xmlns:a16="http://schemas.microsoft.com/office/drawing/2014/main" id="{D0E3BD1D-4BDD-4A3E-A4A5-AE4EC5A831D3}"/>
                      </a:ext>
                    </a:extLst>
                  </p:cNvPr>
                  <p:cNvSpPr>
                    <a:spLocks noChangeShapeType="1"/>
                  </p:cNvSpPr>
                  <p:nvPr/>
                </p:nvSpPr>
                <p:spPr bwMode="auto">
                  <a:xfrm>
                    <a:off x="1330" y="3504"/>
                    <a:ext cx="302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84" name="Line 40">
                    <a:extLst>
                      <a:ext uri="{FF2B5EF4-FFF2-40B4-BE49-F238E27FC236}">
                        <a16:creationId xmlns:a16="http://schemas.microsoft.com/office/drawing/2014/main" id="{F66E62C9-628E-47B3-9E0A-749B0F179D94}"/>
                      </a:ext>
                    </a:extLst>
                  </p:cNvPr>
                  <p:cNvSpPr>
                    <a:spLocks noChangeShapeType="1"/>
                  </p:cNvSpPr>
                  <p:nvPr/>
                </p:nvSpPr>
                <p:spPr bwMode="auto">
                  <a:xfrm flipH="1" flipV="1">
                    <a:off x="1344" y="2736"/>
                    <a:ext cx="16" cy="13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4785" name="Object 41">
                    <a:extLst>
                      <a:ext uri="{FF2B5EF4-FFF2-40B4-BE49-F238E27FC236}">
                        <a16:creationId xmlns:a16="http://schemas.microsoft.com/office/drawing/2014/main" id="{657F54B0-0203-403D-A5BD-50C8B2255648}"/>
                      </a:ext>
                    </a:extLst>
                  </p:cNvPr>
                  <p:cNvGraphicFramePr>
                    <a:graphicFrameLocks noChangeAspect="1"/>
                  </p:cNvGraphicFramePr>
                  <p:nvPr/>
                </p:nvGraphicFramePr>
                <p:xfrm>
                  <a:off x="4230" y="3504"/>
                  <a:ext cx="387" cy="207"/>
                </p:xfrm>
                <a:graphic>
                  <a:graphicData uri="http://schemas.openxmlformats.org/presentationml/2006/ole">
                    <mc:AlternateContent xmlns:mc="http://schemas.openxmlformats.org/markup-compatibility/2006">
                      <mc:Choice xmlns:v="urn:schemas-microsoft-com:vml" Requires="v">
                        <p:oleObj spid="_x0000_s75000" name="Equation" r:id="rId7" imgW="203024" imgH="152268" progId="Equation.3">
                          <p:embed/>
                        </p:oleObj>
                      </mc:Choice>
                      <mc:Fallback>
                        <p:oleObj name="Equation" r:id="rId7" imgW="203024" imgH="152268" progId="Equation.3">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0" y="3504"/>
                                <a:ext cx="387"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4781" name="Rectangle 42">
                  <a:extLst>
                    <a:ext uri="{FF2B5EF4-FFF2-40B4-BE49-F238E27FC236}">
                      <a16:creationId xmlns:a16="http://schemas.microsoft.com/office/drawing/2014/main" id="{F82E35DE-3290-4032-AFBD-FA424212658A}"/>
                    </a:ext>
                  </a:extLst>
                </p:cNvPr>
                <p:cNvSpPr>
                  <a:spLocks noChangeArrowheads="1"/>
                </p:cNvSpPr>
                <p:nvPr/>
              </p:nvSpPr>
              <p:spPr bwMode="auto">
                <a:xfrm>
                  <a:off x="1137"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o</a:t>
                  </a:r>
                </a:p>
              </p:txBody>
            </p:sp>
          </p:grpSp>
          <p:sp>
            <p:nvSpPr>
              <p:cNvPr id="74763" name="Rectangle 19">
                <a:extLst>
                  <a:ext uri="{FF2B5EF4-FFF2-40B4-BE49-F238E27FC236}">
                    <a16:creationId xmlns:a16="http://schemas.microsoft.com/office/drawing/2014/main" id="{D03FE6F9-331D-4571-A5EE-FEF7C2416FC4}"/>
                  </a:ext>
                </a:extLst>
              </p:cNvPr>
              <p:cNvSpPr>
                <a:spLocks noChangeArrowheads="1"/>
              </p:cNvSpPr>
              <p:nvPr/>
            </p:nvSpPr>
            <p:spPr bwMode="auto">
              <a:xfrm>
                <a:off x="1679" y="3413"/>
                <a:ext cx="11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b="1" i="0">
                  <a:latin typeface="Times New Roman" panose="02020603050405020304" pitchFamily="18" charset="0"/>
                </a:endParaRPr>
              </a:p>
            </p:txBody>
          </p:sp>
          <p:grpSp>
            <p:nvGrpSpPr>
              <p:cNvPr id="74764" name="Group 20">
                <a:extLst>
                  <a:ext uri="{FF2B5EF4-FFF2-40B4-BE49-F238E27FC236}">
                    <a16:creationId xmlns:a16="http://schemas.microsoft.com/office/drawing/2014/main" id="{CF7B6D73-5E34-4338-9A37-C4C2B8064B26}"/>
                  </a:ext>
                </a:extLst>
              </p:cNvPr>
              <p:cNvGrpSpPr>
                <a:grpSpLocks/>
              </p:cNvGrpSpPr>
              <p:nvPr/>
            </p:nvGrpSpPr>
            <p:grpSpPr bwMode="auto">
              <a:xfrm>
                <a:off x="2011" y="2956"/>
                <a:ext cx="615" cy="993"/>
                <a:chOff x="1968" y="2688"/>
                <a:chExt cx="458" cy="993"/>
              </a:xfrm>
            </p:grpSpPr>
            <p:sp>
              <p:nvSpPr>
                <p:cNvPr id="74777" name="Freeform 21">
                  <a:extLst>
                    <a:ext uri="{FF2B5EF4-FFF2-40B4-BE49-F238E27FC236}">
                      <a16:creationId xmlns:a16="http://schemas.microsoft.com/office/drawing/2014/main" id="{F6358443-43C1-4E86-846C-92709C8A5873}"/>
                    </a:ext>
                  </a:extLst>
                </p:cNvPr>
                <p:cNvSpPr>
                  <a:spLocks/>
                </p:cNvSpPr>
                <p:nvPr/>
              </p:nvSpPr>
              <p:spPr bwMode="auto">
                <a:xfrm>
                  <a:off x="1968" y="3120"/>
                  <a:ext cx="458" cy="561"/>
                </a:xfrm>
                <a:custGeom>
                  <a:avLst/>
                  <a:gdLst>
                    <a:gd name="T0" fmla="*/ 41 w 571"/>
                    <a:gd name="T1" fmla="*/ 0 h 433"/>
                    <a:gd name="T2" fmla="*/ 37 w 571"/>
                    <a:gd name="T3" fmla="*/ 2628 h 433"/>
                    <a:gd name="T4" fmla="*/ 34 w 571"/>
                    <a:gd name="T5" fmla="*/ 4910 h 433"/>
                    <a:gd name="T6" fmla="*/ 30 w 571"/>
                    <a:gd name="T7" fmla="*/ 6881 h 433"/>
                    <a:gd name="T8" fmla="*/ 26 w 571"/>
                    <a:gd name="T9" fmla="*/ 8484 h 433"/>
                    <a:gd name="T10" fmla="*/ 24 w 571"/>
                    <a:gd name="T11" fmla="*/ 9326 h 433"/>
                    <a:gd name="T12" fmla="*/ 21 w 571"/>
                    <a:gd name="T13" fmla="*/ 9677 h 433"/>
                    <a:gd name="T14" fmla="*/ 17 w 571"/>
                    <a:gd name="T15" fmla="*/ 9326 h 433"/>
                    <a:gd name="T16" fmla="*/ 14 w 571"/>
                    <a:gd name="T17" fmla="*/ 8484 h 433"/>
                    <a:gd name="T18" fmla="*/ 10 w 571"/>
                    <a:gd name="T19" fmla="*/ 6881 h 433"/>
                    <a:gd name="T20" fmla="*/ 7 w 571"/>
                    <a:gd name="T21" fmla="*/ 4910 h 433"/>
                    <a:gd name="T22" fmla="*/ 3 w 571"/>
                    <a:gd name="T23" fmla="*/ 2442 h 433"/>
                    <a:gd name="T24" fmla="*/ 0 w 57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 h="433">
                      <a:moveTo>
                        <a:pt x="570" y="0"/>
                      </a:moveTo>
                      <a:lnTo>
                        <a:pt x="521" y="117"/>
                      </a:lnTo>
                      <a:lnTo>
                        <a:pt x="473" y="219"/>
                      </a:lnTo>
                      <a:lnTo>
                        <a:pt x="425" y="307"/>
                      </a:lnTo>
                      <a:lnTo>
                        <a:pt x="377" y="380"/>
                      </a:lnTo>
                      <a:lnTo>
                        <a:pt x="337" y="417"/>
                      </a:lnTo>
                      <a:lnTo>
                        <a:pt x="289" y="432"/>
                      </a:lnTo>
                      <a:lnTo>
                        <a:pt x="240" y="417"/>
                      </a:lnTo>
                      <a:lnTo>
                        <a:pt x="192" y="380"/>
                      </a:lnTo>
                      <a:lnTo>
                        <a:pt x="144" y="307"/>
                      </a:lnTo>
                      <a:lnTo>
                        <a:pt x="96" y="219"/>
                      </a:lnTo>
                      <a:lnTo>
                        <a:pt x="48" y="109"/>
                      </a:lnTo>
                      <a:lnTo>
                        <a:pt x="0" y="0"/>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8" name="Line 22">
                  <a:extLst>
                    <a:ext uri="{FF2B5EF4-FFF2-40B4-BE49-F238E27FC236}">
                      <a16:creationId xmlns:a16="http://schemas.microsoft.com/office/drawing/2014/main" id="{1304DE71-4E55-4331-8659-17FFD44C998E}"/>
                    </a:ext>
                  </a:extLst>
                </p:cNvPr>
                <p:cNvSpPr>
                  <a:spLocks noChangeShapeType="1"/>
                </p:cNvSpPr>
                <p:nvPr/>
              </p:nvSpPr>
              <p:spPr bwMode="auto">
                <a:xfrm>
                  <a:off x="2160" y="3360"/>
                  <a:ext cx="1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9" name="Rectangle 23">
                  <a:extLst>
                    <a:ext uri="{FF2B5EF4-FFF2-40B4-BE49-F238E27FC236}">
                      <a16:creationId xmlns:a16="http://schemas.microsoft.com/office/drawing/2014/main" id="{4EB25BF5-95A9-4F5F-9114-E8AD1B11281F}"/>
                    </a:ext>
                  </a:extLst>
                </p:cNvPr>
                <p:cNvSpPr>
                  <a:spLocks noChangeArrowheads="1"/>
                </p:cNvSpPr>
                <p:nvPr/>
              </p:nvSpPr>
              <p:spPr bwMode="auto">
                <a:xfrm>
                  <a:off x="1993" y="2688"/>
                  <a:ext cx="357"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&lt;0</a:t>
                  </a:r>
                </a:p>
              </p:txBody>
            </p:sp>
          </p:grpSp>
          <p:grpSp>
            <p:nvGrpSpPr>
              <p:cNvPr id="74765" name="Group 24">
                <a:extLst>
                  <a:ext uri="{FF2B5EF4-FFF2-40B4-BE49-F238E27FC236}">
                    <a16:creationId xmlns:a16="http://schemas.microsoft.com/office/drawing/2014/main" id="{CE0C2FEB-4023-4B4B-B34E-BB971FC14DCC}"/>
                  </a:ext>
                </a:extLst>
              </p:cNvPr>
              <p:cNvGrpSpPr>
                <a:grpSpLocks/>
              </p:cNvGrpSpPr>
              <p:nvPr/>
            </p:nvGrpSpPr>
            <p:grpSpPr bwMode="auto">
              <a:xfrm>
                <a:off x="1366" y="2824"/>
                <a:ext cx="630" cy="948"/>
                <a:chOff x="1488" y="2545"/>
                <a:chExt cx="469" cy="948"/>
              </a:xfrm>
            </p:grpSpPr>
            <p:sp>
              <p:nvSpPr>
                <p:cNvPr id="74774" name="Rectangle 25">
                  <a:extLst>
                    <a:ext uri="{FF2B5EF4-FFF2-40B4-BE49-F238E27FC236}">
                      <a16:creationId xmlns:a16="http://schemas.microsoft.com/office/drawing/2014/main" id="{DB031D66-EE10-499E-AD52-0826785B8E0F}"/>
                    </a:ext>
                  </a:extLst>
                </p:cNvPr>
                <p:cNvSpPr>
                  <a:spLocks noChangeArrowheads="1"/>
                </p:cNvSpPr>
                <p:nvPr/>
              </p:nvSpPr>
              <p:spPr bwMode="auto">
                <a:xfrm>
                  <a:off x="1623" y="2707"/>
                  <a:ext cx="18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339933"/>
                      </a:solidFill>
                      <a:latin typeface="Times New Roman" panose="02020603050405020304" pitchFamily="18" charset="0"/>
                    </a:rPr>
                    <a:t>+</a:t>
                  </a:r>
                </a:p>
              </p:txBody>
            </p:sp>
            <p:sp>
              <p:nvSpPr>
                <p:cNvPr id="74775" name="Freeform 26">
                  <a:extLst>
                    <a:ext uri="{FF2B5EF4-FFF2-40B4-BE49-F238E27FC236}">
                      <a16:creationId xmlns:a16="http://schemas.microsoft.com/office/drawing/2014/main" id="{F180B9B9-771A-4AAD-9E94-44CFF8AD45E3}"/>
                    </a:ext>
                  </a:extLst>
                </p:cNvPr>
                <p:cNvSpPr>
                  <a:spLocks/>
                </p:cNvSpPr>
                <p:nvPr/>
              </p:nvSpPr>
              <p:spPr bwMode="auto">
                <a:xfrm>
                  <a:off x="1488" y="2545"/>
                  <a:ext cx="469" cy="551"/>
                </a:xfrm>
                <a:custGeom>
                  <a:avLst/>
                  <a:gdLst>
                    <a:gd name="T0" fmla="*/ 0 w 570"/>
                    <a:gd name="T1" fmla="*/ 7795 h 433"/>
                    <a:gd name="T2" fmla="*/ 5 w 570"/>
                    <a:gd name="T3" fmla="*/ 5670 h 433"/>
                    <a:gd name="T4" fmla="*/ 10 w 570"/>
                    <a:gd name="T5" fmla="*/ 3832 h 433"/>
                    <a:gd name="T6" fmla="*/ 14 w 570"/>
                    <a:gd name="T7" fmla="*/ 2241 h 433"/>
                    <a:gd name="T8" fmla="*/ 18 w 570"/>
                    <a:gd name="T9" fmla="*/ 931 h 433"/>
                    <a:gd name="T10" fmla="*/ 22 w 570"/>
                    <a:gd name="T11" fmla="*/ 255 h 433"/>
                    <a:gd name="T12" fmla="*/ 26 w 570"/>
                    <a:gd name="T13" fmla="*/ 0 h 433"/>
                    <a:gd name="T14" fmla="*/ 32 w 570"/>
                    <a:gd name="T15" fmla="*/ 255 h 433"/>
                    <a:gd name="T16" fmla="*/ 36 w 570"/>
                    <a:gd name="T17" fmla="*/ 931 h 433"/>
                    <a:gd name="T18" fmla="*/ 41 w 570"/>
                    <a:gd name="T19" fmla="*/ 2241 h 433"/>
                    <a:gd name="T20" fmla="*/ 45 w 570"/>
                    <a:gd name="T21" fmla="*/ 3832 h 433"/>
                    <a:gd name="T22" fmla="*/ 50 w 570"/>
                    <a:gd name="T23" fmla="*/ 5809 h 433"/>
                    <a:gd name="T24" fmla="*/ 55 w 570"/>
                    <a:gd name="T25" fmla="*/ 7795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0" h="433">
                      <a:moveTo>
                        <a:pt x="0" y="432"/>
                      </a:moveTo>
                      <a:lnTo>
                        <a:pt x="48" y="314"/>
                      </a:lnTo>
                      <a:lnTo>
                        <a:pt x="96" y="212"/>
                      </a:lnTo>
                      <a:lnTo>
                        <a:pt x="144" y="124"/>
                      </a:lnTo>
                      <a:lnTo>
                        <a:pt x="192" y="51"/>
                      </a:lnTo>
                      <a:lnTo>
                        <a:pt x="233" y="14"/>
                      </a:lnTo>
                      <a:lnTo>
                        <a:pt x="281" y="0"/>
                      </a:lnTo>
                      <a:lnTo>
                        <a:pt x="329" y="14"/>
                      </a:lnTo>
                      <a:lnTo>
                        <a:pt x="377" y="51"/>
                      </a:lnTo>
                      <a:lnTo>
                        <a:pt x="425" y="124"/>
                      </a:lnTo>
                      <a:lnTo>
                        <a:pt x="473" y="212"/>
                      </a:lnTo>
                      <a:lnTo>
                        <a:pt x="521" y="322"/>
                      </a:lnTo>
                      <a:lnTo>
                        <a:pt x="569" y="432"/>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6" name="Rectangle 27">
                  <a:extLst>
                    <a:ext uri="{FF2B5EF4-FFF2-40B4-BE49-F238E27FC236}">
                      <a16:creationId xmlns:a16="http://schemas.microsoft.com/office/drawing/2014/main" id="{27A8D29A-14D2-4CC2-883D-07733A01DBC3}"/>
                    </a:ext>
                  </a:extLst>
                </p:cNvPr>
                <p:cNvSpPr>
                  <a:spLocks noChangeArrowheads="1"/>
                </p:cNvSpPr>
                <p:nvPr/>
              </p:nvSpPr>
              <p:spPr bwMode="auto">
                <a:xfrm>
                  <a:off x="1561" y="3168"/>
                  <a:ext cx="357"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&gt;0</a:t>
                  </a:r>
                </a:p>
              </p:txBody>
            </p:sp>
          </p:grpSp>
          <p:grpSp>
            <p:nvGrpSpPr>
              <p:cNvPr id="74766" name="Group 28">
                <a:extLst>
                  <a:ext uri="{FF2B5EF4-FFF2-40B4-BE49-F238E27FC236}">
                    <a16:creationId xmlns:a16="http://schemas.microsoft.com/office/drawing/2014/main" id="{9CB53479-959D-4D4B-AC97-3FAD9499DE00}"/>
                  </a:ext>
                </a:extLst>
              </p:cNvPr>
              <p:cNvGrpSpPr>
                <a:grpSpLocks/>
              </p:cNvGrpSpPr>
              <p:nvPr/>
            </p:nvGrpSpPr>
            <p:grpSpPr bwMode="auto">
              <a:xfrm>
                <a:off x="2624" y="2851"/>
                <a:ext cx="603" cy="948"/>
                <a:chOff x="1488" y="2545"/>
                <a:chExt cx="469" cy="948"/>
              </a:xfrm>
            </p:grpSpPr>
            <p:sp>
              <p:nvSpPr>
                <p:cNvPr id="74771" name="Rectangle 29">
                  <a:extLst>
                    <a:ext uri="{FF2B5EF4-FFF2-40B4-BE49-F238E27FC236}">
                      <a16:creationId xmlns:a16="http://schemas.microsoft.com/office/drawing/2014/main" id="{71C5A293-002C-4F51-BA5E-94F53F786014}"/>
                    </a:ext>
                  </a:extLst>
                </p:cNvPr>
                <p:cNvSpPr>
                  <a:spLocks noChangeArrowheads="1"/>
                </p:cNvSpPr>
                <p:nvPr/>
              </p:nvSpPr>
              <p:spPr bwMode="auto">
                <a:xfrm>
                  <a:off x="1619" y="2707"/>
                  <a:ext cx="188"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i="0">
                      <a:solidFill>
                        <a:srgbClr val="339933"/>
                      </a:solidFill>
                      <a:latin typeface="Times New Roman" panose="02020603050405020304" pitchFamily="18" charset="0"/>
                    </a:rPr>
                    <a:t>+</a:t>
                  </a:r>
                </a:p>
              </p:txBody>
            </p:sp>
            <p:sp>
              <p:nvSpPr>
                <p:cNvPr id="74772" name="Freeform 30">
                  <a:extLst>
                    <a:ext uri="{FF2B5EF4-FFF2-40B4-BE49-F238E27FC236}">
                      <a16:creationId xmlns:a16="http://schemas.microsoft.com/office/drawing/2014/main" id="{DA99064C-6D7F-412F-A51F-F34A955809B3}"/>
                    </a:ext>
                  </a:extLst>
                </p:cNvPr>
                <p:cNvSpPr>
                  <a:spLocks/>
                </p:cNvSpPr>
                <p:nvPr/>
              </p:nvSpPr>
              <p:spPr bwMode="auto">
                <a:xfrm>
                  <a:off x="1488" y="2545"/>
                  <a:ext cx="469" cy="551"/>
                </a:xfrm>
                <a:custGeom>
                  <a:avLst/>
                  <a:gdLst>
                    <a:gd name="T0" fmla="*/ 0 w 570"/>
                    <a:gd name="T1" fmla="*/ 7795 h 433"/>
                    <a:gd name="T2" fmla="*/ 5 w 570"/>
                    <a:gd name="T3" fmla="*/ 5670 h 433"/>
                    <a:gd name="T4" fmla="*/ 10 w 570"/>
                    <a:gd name="T5" fmla="*/ 3832 h 433"/>
                    <a:gd name="T6" fmla="*/ 14 w 570"/>
                    <a:gd name="T7" fmla="*/ 2241 h 433"/>
                    <a:gd name="T8" fmla="*/ 18 w 570"/>
                    <a:gd name="T9" fmla="*/ 931 h 433"/>
                    <a:gd name="T10" fmla="*/ 22 w 570"/>
                    <a:gd name="T11" fmla="*/ 255 h 433"/>
                    <a:gd name="T12" fmla="*/ 26 w 570"/>
                    <a:gd name="T13" fmla="*/ 0 h 433"/>
                    <a:gd name="T14" fmla="*/ 32 w 570"/>
                    <a:gd name="T15" fmla="*/ 255 h 433"/>
                    <a:gd name="T16" fmla="*/ 36 w 570"/>
                    <a:gd name="T17" fmla="*/ 931 h 433"/>
                    <a:gd name="T18" fmla="*/ 41 w 570"/>
                    <a:gd name="T19" fmla="*/ 2241 h 433"/>
                    <a:gd name="T20" fmla="*/ 45 w 570"/>
                    <a:gd name="T21" fmla="*/ 3832 h 433"/>
                    <a:gd name="T22" fmla="*/ 50 w 570"/>
                    <a:gd name="T23" fmla="*/ 5809 h 433"/>
                    <a:gd name="T24" fmla="*/ 55 w 570"/>
                    <a:gd name="T25" fmla="*/ 7795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0" h="433">
                      <a:moveTo>
                        <a:pt x="0" y="432"/>
                      </a:moveTo>
                      <a:lnTo>
                        <a:pt x="48" y="314"/>
                      </a:lnTo>
                      <a:lnTo>
                        <a:pt x="96" y="212"/>
                      </a:lnTo>
                      <a:lnTo>
                        <a:pt x="144" y="124"/>
                      </a:lnTo>
                      <a:lnTo>
                        <a:pt x="192" y="51"/>
                      </a:lnTo>
                      <a:lnTo>
                        <a:pt x="233" y="14"/>
                      </a:lnTo>
                      <a:lnTo>
                        <a:pt x="281" y="0"/>
                      </a:lnTo>
                      <a:lnTo>
                        <a:pt x="329" y="14"/>
                      </a:lnTo>
                      <a:lnTo>
                        <a:pt x="377" y="51"/>
                      </a:lnTo>
                      <a:lnTo>
                        <a:pt x="425" y="124"/>
                      </a:lnTo>
                      <a:lnTo>
                        <a:pt x="473" y="212"/>
                      </a:lnTo>
                      <a:lnTo>
                        <a:pt x="521" y="322"/>
                      </a:lnTo>
                      <a:lnTo>
                        <a:pt x="569" y="432"/>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Rectangle 31">
                  <a:extLst>
                    <a:ext uri="{FF2B5EF4-FFF2-40B4-BE49-F238E27FC236}">
                      <a16:creationId xmlns:a16="http://schemas.microsoft.com/office/drawing/2014/main" id="{17490C60-63F4-41A9-8DBA-D8C055E3316D}"/>
                    </a:ext>
                  </a:extLst>
                </p:cNvPr>
                <p:cNvSpPr>
                  <a:spLocks noChangeArrowheads="1"/>
                </p:cNvSpPr>
                <p:nvPr/>
              </p:nvSpPr>
              <p:spPr bwMode="auto">
                <a:xfrm>
                  <a:off x="1554" y="3168"/>
                  <a:ext cx="372"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&gt;0</a:t>
                  </a:r>
                </a:p>
              </p:txBody>
            </p:sp>
          </p:grpSp>
          <p:grpSp>
            <p:nvGrpSpPr>
              <p:cNvPr id="74767" name="Group 32">
                <a:extLst>
                  <a:ext uri="{FF2B5EF4-FFF2-40B4-BE49-F238E27FC236}">
                    <a16:creationId xmlns:a16="http://schemas.microsoft.com/office/drawing/2014/main" id="{561ADB11-42AA-44E9-93C4-DC0E74496D88}"/>
                  </a:ext>
                </a:extLst>
              </p:cNvPr>
              <p:cNvGrpSpPr>
                <a:grpSpLocks/>
              </p:cNvGrpSpPr>
              <p:nvPr/>
            </p:nvGrpSpPr>
            <p:grpSpPr bwMode="auto">
              <a:xfrm>
                <a:off x="3223" y="2971"/>
                <a:ext cx="626" cy="993"/>
                <a:chOff x="1968" y="2688"/>
                <a:chExt cx="458" cy="993"/>
              </a:xfrm>
            </p:grpSpPr>
            <p:sp>
              <p:nvSpPr>
                <p:cNvPr id="74768" name="Freeform 33">
                  <a:extLst>
                    <a:ext uri="{FF2B5EF4-FFF2-40B4-BE49-F238E27FC236}">
                      <a16:creationId xmlns:a16="http://schemas.microsoft.com/office/drawing/2014/main" id="{584DBCE1-2412-4183-B062-87D81D8FEF19}"/>
                    </a:ext>
                  </a:extLst>
                </p:cNvPr>
                <p:cNvSpPr>
                  <a:spLocks/>
                </p:cNvSpPr>
                <p:nvPr/>
              </p:nvSpPr>
              <p:spPr bwMode="auto">
                <a:xfrm>
                  <a:off x="1968" y="3120"/>
                  <a:ext cx="458" cy="561"/>
                </a:xfrm>
                <a:custGeom>
                  <a:avLst/>
                  <a:gdLst>
                    <a:gd name="T0" fmla="*/ 41 w 571"/>
                    <a:gd name="T1" fmla="*/ 0 h 433"/>
                    <a:gd name="T2" fmla="*/ 37 w 571"/>
                    <a:gd name="T3" fmla="*/ 2628 h 433"/>
                    <a:gd name="T4" fmla="*/ 34 w 571"/>
                    <a:gd name="T5" fmla="*/ 4910 h 433"/>
                    <a:gd name="T6" fmla="*/ 30 w 571"/>
                    <a:gd name="T7" fmla="*/ 6881 h 433"/>
                    <a:gd name="T8" fmla="*/ 26 w 571"/>
                    <a:gd name="T9" fmla="*/ 8484 h 433"/>
                    <a:gd name="T10" fmla="*/ 24 w 571"/>
                    <a:gd name="T11" fmla="*/ 9326 h 433"/>
                    <a:gd name="T12" fmla="*/ 21 w 571"/>
                    <a:gd name="T13" fmla="*/ 9677 h 433"/>
                    <a:gd name="T14" fmla="*/ 17 w 571"/>
                    <a:gd name="T15" fmla="*/ 9326 h 433"/>
                    <a:gd name="T16" fmla="*/ 14 w 571"/>
                    <a:gd name="T17" fmla="*/ 8484 h 433"/>
                    <a:gd name="T18" fmla="*/ 10 w 571"/>
                    <a:gd name="T19" fmla="*/ 6881 h 433"/>
                    <a:gd name="T20" fmla="*/ 7 w 571"/>
                    <a:gd name="T21" fmla="*/ 4910 h 433"/>
                    <a:gd name="T22" fmla="*/ 3 w 571"/>
                    <a:gd name="T23" fmla="*/ 2442 h 433"/>
                    <a:gd name="T24" fmla="*/ 0 w 57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 h="433">
                      <a:moveTo>
                        <a:pt x="570" y="0"/>
                      </a:moveTo>
                      <a:lnTo>
                        <a:pt x="521" y="117"/>
                      </a:lnTo>
                      <a:lnTo>
                        <a:pt x="473" y="219"/>
                      </a:lnTo>
                      <a:lnTo>
                        <a:pt x="425" y="307"/>
                      </a:lnTo>
                      <a:lnTo>
                        <a:pt x="377" y="380"/>
                      </a:lnTo>
                      <a:lnTo>
                        <a:pt x="337" y="417"/>
                      </a:lnTo>
                      <a:lnTo>
                        <a:pt x="289" y="432"/>
                      </a:lnTo>
                      <a:lnTo>
                        <a:pt x="240" y="417"/>
                      </a:lnTo>
                      <a:lnTo>
                        <a:pt x="192" y="380"/>
                      </a:lnTo>
                      <a:lnTo>
                        <a:pt x="144" y="307"/>
                      </a:lnTo>
                      <a:lnTo>
                        <a:pt x="96" y="219"/>
                      </a:lnTo>
                      <a:lnTo>
                        <a:pt x="48" y="109"/>
                      </a:lnTo>
                      <a:lnTo>
                        <a:pt x="0" y="0"/>
                      </a:lnTo>
                    </a:path>
                  </a:pathLst>
                </a:custGeom>
                <a:noFill/>
                <a:ln w="38100" cap="rnd" cmpd="sng">
                  <a:solidFill>
                    <a:srgbClr val="339933"/>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9" name="Line 34">
                  <a:extLst>
                    <a:ext uri="{FF2B5EF4-FFF2-40B4-BE49-F238E27FC236}">
                      <a16:creationId xmlns:a16="http://schemas.microsoft.com/office/drawing/2014/main" id="{CBBA75C2-7918-404D-B850-674D9A71DADC}"/>
                    </a:ext>
                  </a:extLst>
                </p:cNvPr>
                <p:cNvSpPr>
                  <a:spLocks noChangeShapeType="1"/>
                </p:cNvSpPr>
                <p:nvPr/>
              </p:nvSpPr>
              <p:spPr bwMode="auto">
                <a:xfrm>
                  <a:off x="2160" y="3360"/>
                  <a:ext cx="128"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0" name="Rectangle 35">
                  <a:extLst>
                    <a:ext uri="{FF2B5EF4-FFF2-40B4-BE49-F238E27FC236}">
                      <a16:creationId xmlns:a16="http://schemas.microsoft.com/office/drawing/2014/main" id="{7FEB2373-8B67-4168-A5A0-B9897D4F8029}"/>
                    </a:ext>
                  </a:extLst>
                </p:cNvPr>
                <p:cNvSpPr>
                  <a:spLocks noChangeArrowheads="1"/>
                </p:cNvSpPr>
                <p:nvPr/>
              </p:nvSpPr>
              <p:spPr bwMode="auto">
                <a:xfrm>
                  <a:off x="1996" y="2688"/>
                  <a:ext cx="35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800" b="1">
                      <a:latin typeface="Times New Roman" panose="02020603050405020304" pitchFamily="18" charset="0"/>
                    </a:rPr>
                    <a:t>p</a:t>
                  </a:r>
                  <a:r>
                    <a:rPr kumimoji="1" lang="en-US" altLang="zh-CN" sz="2400" b="1" i="0">
                      <a:latin typeface="Times New Roman" panose="02020603050405020304" pitchFamily="18" charset="0"/>
                    </a:rPr>
                    <a:t> &lt;0</a:t>
                  </a:r>
                </a:p>
              </p:txBody>
            </p:sp>
          </p:grpSp>
        </p:grpSp>
        <p:sp>
          <p:nvSpPr>
            <p:cNvPr id="74761" name="Line 44">
              <a:extLst>
                <a:ext uri="{FF2B5EF4-FFF2-40B4-BE49-F238E27FC236}">
                  <a16:creationId xmlns:a16="http://schemas.microsoft.com/office/drawing/2014/main" id="{4FDA3125-6BB4-4953-B06A-3AC78AB18F56}"/>
                </a:ext>
              </a:extLst>
            </p:cNvPr>
            <p:cNvSpPr>
              <a:spLocks noChangeShapeType="1"/>
            </p:cNvSpPr>
            <p:nvPr/>
          </p:nvSpPr>
          <p:spPr bwMode="auto">
            <a:xfrm>
              <a:off x="1340" y="3388"/>
              <a:ext cx="2784"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6008"/>
                                        </p:tgtEl>
                                        <p:attrNameLst>
                                          <p:attrName>style.visibility</p:attrName>
                                        </p:attrNameLst>
                                      </p:cBhvr>
                                      <p:to>
                                        <p:strVal val="visible"/>
                                      </p:to>
                                    </p:set>
                                    <p:animEffect transition="in" filter="wipe(left)">
                                      <p:cBhvr>
                                        <p:cTn id="7" dur="500"/>
                                        <p:tgtEl>
                                          <p:spTgt spid="2560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6004"/>
                                        </p:tgtEl>
                                        <p:attrNameLst>
                                          <p:attrName>style.visibility</p:attrName>
                                        </p:attrNameLst>
                                      </p:cBhvr>
                                      <p:to>
                                        <p:strVal val="visible"/>
                                      </p:to>
                                    </p:set>
                                    <p:animEffect transition="in" filter="wipe(left)">
                                      <p:cBhvr>
                                        <p:cTn id="12" dur="500"/>
                                        <p:tgtEl>
                                          <p:spTgt spid="2560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2711"/>
                                        </p:tgtEl>
                                        <p:attrNameLst>
                                          <p:attrName>style.visibility</p:attrName>
                                        </p:attrNameLst>
                                      </p:cBhvr>
                                      <p:to>
                                        <p:strVal val="visible"/>
                                      </p:to>
                                    </p:set>
                                    <p:animEffect transition="in" filter="wipe(left)">
                                      <p:cBhvr>
                                        <p:cTn id="17" dur="30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5BE65D26-55BD-4F35-A308-CE5F88F1E45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C117F03-AF5B-4F60-83F6-AC804F639B9E}" type="slidenum">
              <a:rPr lang="en-US" altLang="zh-CN" sz="1400" smtClean="0"/>
              <a:pPr>
                <a:spcBef>
                  <a:spcPct val="0"/>
                </a:spcBef>
                <a:buFontTx/>
                <a:buNone/>
              </a:pPr>
              <a:t>75</a:t>
            </a:fld>
            <a:endParaRPr lang="en-US" altLang="zh-CN" sz="1400"/>
          </a:p>
        </p:txBody>
      </p:sp>
      <p:sp>
        <p:nvSpPr>
          <p:cNvPr id="75779" name="Rectangle 3">
            <a:extLst>
              <a:ext uri="{FF2B5EF4-FFF2-40B4-BE49-F238E27FC236}">
                <a16:creationId xmlns:a16="http://schemas.microsoft.com/office/drawing/2014/main" id="{74B452C1-0C64-45C5-921A-BEA5D1BBA289}"/>
              </a:ext>
            </a:extLst>
          </p:cNvPr>
          <p:cNvSpPr>
            <a:spLocks noGrp="1" noChangeArrowheads="1"/>
          </p:cNvSpPr>
          <p:nvPr>
            <p:ph type="subTitle" idx="1"/>
          </p:nvPr>
        </p:nvSpPr>
        <p:spPr>
          <a:xfrm>
            <a:off x="381000" y="609600"/>
            <a:ext cx="6400800" cy="533400"/>
          </a:xfrm>
        </p:spPr>
        <p:txBody>
          <a:bodyPr/>
          <a:lstStyle/>
          <a:p>
            <a:pPr algn="l" eaLnBrk="1" hangingPunct="1"/>
            <a:r>
              <a:rPr lang="en-US" altLang="zh-CN" sz="2800" b="1"/>
              <a:t>3.6.2  </a:t>
            </a:r>
            <a:r>
              <a:rPr lang="zh-CN" altLang="en-US" sz="2800" b="1"/>
              <a:t>平均功率（有功功率）</a:t>
            </a:r>
          </a:p>
        </p:txBody>
      </p:sp>
      <p:graphicFrame>
        <p:nvGraphicFramePr>
          <p:cNvPr id="257060" name="Object 36">
            <a:extLst>
              <a:ext uri="{FF2B5EF4-FFF2-40B4-BE49-F238E27FC236}">
                <a16:creationId xmlns:a16="http://schemas.microsoft.com/office/drawing/2014/main" id="{CD920F7D-5E53-40F0-98CC-829C74405979}"/>
              </a:ext>
            </a:extLst>
          </p:cNvPr>
          <p:cNvGraphicFramePr>
            <a:graphicFrameLocks noChangeAspect="1"/>
          </p:cNvGraphicFramePr>
          <p:nvPr/>
        </p:nvGraphicFramePr>
        <p:xfrm>
          <a:off x="990600" y="1066800"/>
          <a:ext cx="6096000" cy="2209800"/>
        </p:xfrm>
        <a:graphic>
          <a:graphicData uri="http://schemas.openxmlformats.org/presentationml/2006/ole">
            <mc:AlternateContent xmlns:mc="http://schemas.openxmlformats.org/markup-compatibility/2006">
              <mc:Choice xmlns:v="urn:schemas-microsoft-com:vml" Requires="v">
                <p:oleObj spid="_x0000_s76009" name="Equation" r:id="rId3" imgW="2552700" imgH="1041400" progId="Equation.3">
                  <p:embed/>
                </p:oleObj>
              </mc:Choice>
              <mc:Fallback>
                <p:oleObj name="Equation" r:id="rId3" imgW="2552700" imgH="1041400"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66800"/>
                        <a:ext cx="6096000" cy="220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3" name="Text Box 38">
            <a:extLst>
              <a:ext uri="{FF2B5EF4-FFF2-40B4-BE49-F238E27FC236}">
                <a16:creationId xmlns:a16="http://schemas.microsoft.com/office/drawing/2014/main" id="{FB63A116-42BF-4099-92FF-CE1DB3A7DFE7}"/>
              </a:ext>
            </a:extLst>
          </p:cNvPr>
          <p:cNvSpPr txBox="1">
            <a:spLocks noChangeArrowheads="1"/>
          </p:cNvSpPr>
          <p:nvPr/>
        </p:nvSpPr>
        <p:spPr bwMode="auto">
          <a:xfrm>
            <a:off x="3886200" y="3352800"/>
            <a:ext cx="381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0">
                <a:latin typeface="宋体" panose="02010600030101010101" pitchFamily="2" charset="-122"/>
              </a:rPr>
              <a:t>cos</a:t>
            </a:r>
            <a:r>
              <a:rPr kumimoji="1" lang="en-US" altLang="zh-CN" sz="2800" b="1">
                <a:latin typeface="宋体" panose="02010600030101010101" pitchFamily="2" charset="-122"/>
                <a:sym typeface="Symbol" panose="05050102010706020507" pitchFamily="18" charset="2"/>
              </a:rPr>
              <a:t></a:t>
            </a:r>
            <a:r>
              <a:rPr kumimoji="1" lang="en-US" altLang="zh-CN" sz="2800" b="1" i="0">
                <a:latin typeface="宋体" panose="02010600030101010101" pitchFamily="2" charset="-122"/>
                <a:sym typeface="Symbol" panose="05050102010706020507" pitchFamily="18" charset="2"/>
              </a:rPr>
              <a:t> </a:t>
            </a:r>
            <a:r>
              <a:rPr kumimoji="1" lang="zh-CN" altLang="zh-CN" sz="2800" b="1" i="0">
                <a:latin typeface="宋体" panose="02010600030101010101" pitchFamily="2" charset="-122"/>
                <a:sym typeface="Symbol" panose="05050102010706020507" pitchFamily="18" charset="2"/>
              </a:rPr>
              <a:t>称为功率因数</a:t>
            </a:r>
            <a:endParaRPr kumimoji="1" lang="zh-CN" altLang="en-US" sz="2800" b="1" i="0">
              <a:latin typeface="宋体" panose="02010600030101010101" pitchFamily="2" charset="-122"/>
              <a:sym typeface="Symbol" panose="05050102010706020507" pitchFamily="18" charset="2"/>
            </a:endParaRPr>
          </a:p>
        </p:txBody>
      </p:sp>
      <p:grpSp>
        <p:nvGrpSpPr>
          <p:cNvPr id="73734" name="Group 77">
            <a:extLst>
              <a:ext uri="{FF2B5EF4-FFF2-40B4-BE49-F238E27FC236}">
                <a16:creationId xmlns:a16="http://schemas.microsoft.com/office/drawing/2014/main" id="{A692F518-E1F6-444A-AD5E-17C5A239E10A}"/>
              </a:ext>
            </a:extLst>
          </p:cNvPr>
          <p:cNvGrpSpPr>
            <a:grpSpLocks/>
          </p:cNvGrpSpPr>
          <p:nvPr/>
        </p:nvGrpSpPr>
        <p:grpSpPr bwMode="auto">
          <a:xfrm>
            <a:off x="1662113" y="4343400"/>
            <a:ext cx="5729287" cy="2101850"/>
            <a:chOff x="1047" y="2736"/>
            <a:chExt cx="3609" cy="1324"/>
          </a:xfrm>
        </p:grpSpPr>
        <p:sp>
          <p:nvSpPr>
            <p:cNvPr id="75785" name="AutoShape 48">
              <a:extLst>
                <a:ext uri="{FF2B5EF4-FFF2-40B4-BE49-F238E27FC236}">
                  <a16:creationId xmlns:a16="http://schemas.microsoft.com/office/drawing/2014/main" id="{1000CAD9-0C82-4BC3-A9D1-4F8BB9F1BC60}"/>
                </a:ext>
              </a:extLst>
            </p:cNvPr>
            <p:cNvSpPr>
              <a:spLocks noChangeArrowheads="1"/>
            </p:cNvSpPr>
            <p:nvPr/>
          </p:nvSpPr>
          <p:spPr bwMode="auto">
            <a:xfrm>
              <a:off x="4032" y="2784"/>
              <a:ext cx="528" cy="336"/>
            </a:xfrm>
            <a:prstGeom prst="wedgeRoundRectCallout">
              <a:avLst>
                <a:gd name="adj1" fmla="val -50569"/>
                <a:gd name="adj2" fmla="val 127083"/>
                <a:gd name="adj3" fmla="val 16667"/>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700" b="1">
                  <a:solidFill>
                    <a:schemeClr val="accent2"/>
                  </a:solidFill>
                  <a:latin typeface="Times New Roman" panose="02020603050405020304" pitchFamily="18" charset="0"/>
                </a:rPr>
                <a:t>P</a:t>
              </a:r>
            </a:p>
          </p:txBody>
        </p:sp>
        <p:grpSp>
          <p:nvGrpSpPr>
            <p:cNvPr id="75786" name="Group 51">
              <a:extLst>
                <a:ext uri="{FF2B5EF4-FFF2-40B4-BE49-F238E27FC236}">
                  <a16:creationId xmlns:a16="http://schemas.microsoft.com/office/drawing/2014/main" id="{D1952DC5-813A-4775-B235-019661E0614D}"/>
                </a:ext>
              </a:extLst>
            </p:cNvPr>
            <p:cNvGrpSpPr>
              <a:grpSpLocks/>
            </p:cNvGrpSpPr>
            <p:nvPr/>
          </p:nvGrpSpPr>
          <p:grpSpPr bwMode="auto">
            <a:xfrm>
              <a:off x="1047" y="2736"/>
              <a:ext cx="3609" cy="1324"/>
              <a:chOff x="1008" y="2736"/>
              <a:chExt cx="3609" cy="1324"/>
            </a:xfrm>
          </p:grpSpPr>
          <p:grpSp>
            <p:nvGrpSpPr>
              <p:cNvPr id="75793" name="Group 52">
                <a:extLst>
                  <a:ext uri="{FF2B5EF4-FFF2-40B4-BE49-F238E27FC236}">
                    <a16:creationId xmlns:a16="http://schemas.microsoft.com/office/drawing/2014/main" id="{8B268419-634B-4788-97E0-2C50B00B3790}"/>
                  </a:ext>
                </a:extLst>
              </p:cNvPr>
              <p:cNvGrpSpPr>
                <a:grpSpLocks/>
              </p:cNvGrpSpPr>
              <p:nvPr/>
            </p:nvGrpSpPr>
            <p:grpSpPr bwMode="auto">
              <a:xfrm>
                <a:off x="1008" y="2736"/>
                <a:ext cx="3609" cy="1324"/>
                <a:chOff x="1008" y="2736"/>
                <a:chExt cx="3609" cy="1324"/>
              </a:xfrm>
            </p:grpSpPr>
            <p:sp>
              <p:nvSpPr>
                <p:cNvPr id="75795" name="Rectangle 53">
                  <a:extLst>
                    <a:ext uri="{FF2B5EF4-FFF2-40B4-BE49-F238E27FC236}">
                      <a16:creationId xmlns:a16="http://schemas.microsoft.com/office/drawing/2014/main" id="{B07BDFD9-3EC3-4D25-AA7E-CC1A3771E3DB}"/>
                    </a:ext>
                  </a:extLst>
                </p:cNvPr>
                <p:cNvSpPr>
                  <a:spLocks noChangeArrowheads="1"/>
                </p:cNvSpPr>
                <p:nvPr/>
              </p:nvSpPr>
              <p:spPr bwMode="auto">
                <a:xfrm>
                  <a:off x="1008" y="2784"/>
                  <a:ext cx="432"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en-US" altLang="zh-CN" sz="2400" b="1">
                      <a:solidFill>
                        <a:srgbClr val="FF5050"/>
                      </a:solidFill>
                      <a:latin typeface="Times New Roman" panose="02020603050405020304" pitchFamily="18" charset="0"/>
                    </a:rPr>
                    <a:t>p</a:t>
                  </a:r>
                  <a:endParaRPr kumimoji="1" lang="en-US" altLang="zh-CN" sz="2400" b="1">
                    <a:solidFill>
                      <a:srgbClr val="FF5050"/>
                    </a:solidFill>
                    <a:latin typeface="宋体" panose="02010600030101010101" pitchFamily="2" charset="-122"/>
                  </a:endParaRPr>
                </a:p>
              </p:txBody>
            </p:sp>
            <p:sp>
              <p:nvSpPr>
                <p:cNvPr id="75796" name="Line 54">
                  <a:extLst>
                    <a:ext uri="{FF2B5EF4-FFF2-40B4-BE49-F238E27FC236}">
                      <a16:creationId xmlns:a16="http://schemas.microsoft.com/office/drawing/2014/main" id="{C3E2DC2E-6A6C-4C5C-B2D6-DEFBC5DCC38D}"/>
                    </a:ext>
                  </a:extLst>
                </p:cNvPr>
                <p:cNvSpPr>
                  <a:spLocks noChangeShapeType="1"/>
                </p:cNvSpPr>
                <p:nvPr/>
              </p:nvSpPr>
              <p:spPr bwMode="auto">
                <a:xfrm>
                  <a:off x="1330" y="3504"/>
                  <a:ext cx="302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7" name="Line 55">
                  <a:extLst>
                    <a:ext uri="{FF2B5EF4-FFF2-40B4-BE49-F238E27FC236}">
                      <a16:creationId xmlns:a16="http://schemas.microsoft.com/office/drawing/2014/main" id="{76A0B68A-21D2-4034-AFC2-FC024C3369A6}"/>
                    </a:ext>
                  </a:extLst>
                </p:cNvPr>
                <p:cNvSpPr>
                  <a:spLocks noChangeShapeType="1"/>
                </p:cNvSpPr>
                <p:nvPr/>
              </p:nvSpPr>
              <p:spPr bwMode="auto">
                <a:xfrm flipH="1" flipV="1">
                  <a:off x="1344" y="2736"/>
                  <a:ext cx="16" cy="13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5798" name="Object 56">
                  <a:extLst>
                    <a:ext uri="{FF2B5EF4-FFF2-40B4-BE49-F238E27FC236}">
                      <a16:creationId xmlns:a16="http://schemas.microsoft.com/office/drawing/2014/main" id="{B86D742B-3322-4C91-B51F-1DF3BEC4B943}"/>
                    </a:ext>
                  </a:extLst>
                </p:cNvPr>
                <p:cNvGraphicFramePr>
                  <a:graphicFrameLocks noChangeAspect="1"/>
                </p:cNvGraphicFramePr>
                <p:nvPr/>
              </p:nvGraphicFramePr>
              <p:xfrm>
                <a:off x="4230" y="3504"/>
                <a:ext cx="387" cy="207"/>
              </p:xfrm>
              <a:graphic>
                <a:graphicData uri="http://schemas.openxmlformats.org/presentationml/2006/ole">
                  <mc:AlternateContent xmlns:mc="http://schemas.openxmlformats.org/markup-compatibility/2006">
                    <mc:Choice xmlns:v="urn:schemas-microsoft-com:vml" Requires="v">
                      <p:oleObj spid="_x0000_s76010" name="Equation" r:id="rId5" imgW="203024" imgH="152268" progId="Equation.3">
                        <p:embed/>
                      </p:oleObj>
                    </mc:Choice>
                    <mc:Fallback>
                      <p:oleObj name="Equation" r:id="rId5" imgW="203024" imgH="152268" progId="Equation.3">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0" y="3504"/>
                              <a:ext cx="387"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5794" name="Rectangle 57">
                <a:extLst>
                  <a:ext uri="{FF2B5EF4-FFF2-40B4-BE49-F238E27FC236}">
                    <a16:creationId xmlns:a16="http://schemas.microsoft.com/office/drawing/2014/main" id="{536158CA-D784-4D54-AF0B-CFF611932458}"/>
                  </a:ext>
                </a:extLst>
              </p:cNvPr>
              <p:cNvSpPr>
                <a:spLocks noChangeArrowheads="1"/>
              </p:cNvSpPr>
              <p:nvPr/>
            </p:nvSpPr>
            <p:spPr bwMode="auto">
              <a:xfrm>
                <a:off x="1137"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o</a:t>
                </a:r>
              </a:p>
            </p:txBody>
          </p:sp>
        </p:grpSp>
        <p:sp>
          <p:nvSpPr>
            <p:cNvPr id="75787" name="Rectangle 58">
              <a:extLst>
                <a:ext uri="{FF2B5EF4-FFF2-40B4-BE49-F238E27FC236}">
                  <a16:creationId xmlns:a16="http://schemas.microsoft.com/office/drawing/2014/main" id="{494E12CB-B707-4F18-A5ED-6B1723F419A8}"/>
                </a:ext>
              </a:extLst>
            </p:cNvPr>
            <p:cNvSpPr>
              <a:spLocks noChangeArrowheads="1"/>
            </p:cNvSpPr>
            <p:nvPr/>
          </p:nvSpPr>
          <p:spPr bwMode="auto">
            <a:xfrm>
              <a:off x="1718" y="3413"/>
              <a:ext cx="11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b="1" i="0">
                <a:latin typeface="Times New Roman" panose="02020603050405020304" pitchFamily="18" charset="0"/>
              </a:endParaRPr>
            </a:p>
          </p:txBody>
        </p:sp>
        <p:sp>
          <p:nvSpPr>
            <p:cNvPr id="75788" name="Freeform 60">
              <a:extLst>
                <a:ext uri="{FF2B5EF4-FFF2-40B4-BE49-F238E27FC236}">
                  <a16:creationId xmlns:a16="http://schemas.microsoft.com/office/drawing/2014/main" id="{A9D3652F-9095-43EB-B01F-0E02994FDB29}"/>
                </a:ext>
              </a:extLst>
            </p:cNvPr>
            <p:cNvSpPr>
              <a:spLocks/>
            </p:cNvSpPr>
            <p:nvPr/>
          </p:nvSpPr>
          <p:spPr bwMode="auto">
            <a:xfrm>
              <a:off x="2025" y="3388"/>
              <a:ext cx="615" cy="561"/>
            </a:xfrm>
            <a:custGeom>
              <a:avLst/>
              <a:gdLst>
                <a:gd name="T0" fmla="*/ 1390 w 571"/>
                <a:gd name="T1" fmla="*/ 0 h 433"/>
                <a:gd name="T2" fmla="*/ 1270 w 571"/>
                <a:gd name="T3" fmla="*/ 2628 h 433"/>
                <a:gd name="T4" fmla="*/ 1150 w 571"/>
                <a:gd name="T5" fmla="*/ 4910 h 433"/>
                <a:gd name="T6" fmla="*/ 1035 w 571"/>
                <a:gd name="T7" fmla="*/ 6881 h 433"/>
                <a:gd name="T8" fmla="*/ 919 w 571"/>
                <a:gd name="T9" fmla="*/ 8484 h 433"/>
                <a:gd name="T10" fmla="*/ 823 w 571"/>
                <a:gd name="T11" fmla="*/ 9326 h 433"/>
                <a:gd name="T12" fmla="*/ 703 w 571"/>
                <a:gd name="T13" fmla="*/ 9677 h 433"/>
                <a:gd name="T14" fmla="*/ 584 w 571"/>
                <a:gd name="T15" fmla="*/ 9326 h 433"/>
                <a:gd name="T16" fmla="*/ 467 w 571"/>
                <a:gd name="T17" fmla="*/ 8484 h 433"/>
                <a:gd name="T18" fmla="*/ 351 w 571"/>
                <a:gd name="T19" fmla="*/ 6881 h 433"/>
                <a:gd name="T20" fmla="*/ 233 w 571"/>
                <a:gd name="T21" fmla="*/ 4910 h 433"/>
                <a:gd name="T22" fmla="*/ 117 w 571"/>
                <a:gd name="T23" fmla="*/ 2442 h 433"/>
                <a:gd name="T24" fmla="*/ 0 w 57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 h="433">
                  <a:moveTo>
                    <a:pt x="570" y="0"/>
                  </a:moveTo>
                  <a:lnTo>
                    <a:pt x="521" y="117"/>
                  </a:lnTo>
                  <a:lnTo>
                    <a:pt x="473" y="219"/>
                  </a:lnTo>
                  <a:lnTo>
                    <a:pt x="425" y="307"/>
                  </a:lnTo>
                  <a:lnTo>
                    <a:pt x="377" y="380"/>
                  </a:lnTo>
                  <a:lnTo>
                    <a:pt x="337" y="417"/>
                  </a:lnTo>
                  <a:lnTo>
                    <a:pt x="289" y="432"/>
                  </a:lnTo>
                  <a:lnTo>
                    <a:pt x="240" y="417"/>
                  </a:lnTo>
                  <a:lnTo>
                    <a:pt x="192" y="380"/>
                  </a:lnTo>
                  <a:lnTo>
                    <a:pt x="144" y="307"/>
                  </a:lnTo>
                  <a:lnTo>
                    <a:pt x="96" y="219"/>
                  </a:lnTo>
                  <a:lnTo>
                    <a:pt x="48" y="109"/>
                  </a:lnTo>
                  <a:lnTo>
                    <a:pt x="0" y="0"/>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9" name="Freeform 65">
              <a:extLst>
                <a:ext uri="{FF2B5EF4-FFF2-40B4-BE49-F238E27FC236}">
                  <a16:creationId xmlns:a16="http://schemas.microsoft.com/office/drawing/2014/main" id="{00221112-80E4-4D59-AAB7-564346F5CA7F}"/>
                </a:ext>
              </a:extLst>
            </p:cNvPr>
            <p:cNvSpPr>
              <a:spLocks/>
            </p:cNvSpPr>
            <p:nvPr/>
          </p:nvSpPr>
          <p:spPr bwMode="auto">
            <a:xfrm>
              <a:off x="1405" y="2824"/>
              <a:ext cx="630" cy="551"/>
            </a:xfrm>
            <a:custGeom>
              <a:avLst/>
              <a:gdLst>
                <a:gd name="T0" fmla="*/ 0 w 570"/>
                <a:gd name="T1" fmla="*/ 7795 h 433"/>
                <a:gd name="T2" fmla="*/ 159 w 570"/>
                <a:gd name="T3" fmla="*/ 5670 h 433"/>
                <a:gd name="T4" fmla="*/ 317 w 570"/>
                <a:gd name="T5" fmla="*/ 3832 h 433"/>
                <a:gd name="T6" fmla="*/ 483 w 570"/>
                <a:gd name="T7" fmla="*/ 2241 h 433"/>
                <a:gd name="T8" fmla="*/ 638 w 570"/>
                <a:gd name="T9" fmla="*/ 931 h 433"/>
                <a:gd name="T10" fmla="*/ 778 w 570"/>
                <a:gd name="T11" fmla="*/ 255 h 433"/>
                <a:gd name="T12" fmla="*/ 936 w 570"/>
                <a:gd name="T13" fmla="*/ 0 h 433"/>
                <a:gd name="T14" fmla="*/ 1093 w 570"/>
                <a:gd name="T15" fmla="*/ 255 h 433"/>
                <a:gd name="T16" fmla="*/ 1257 w 570"/>
                <a:gd name="T17" fmla="*/ 931 h 433"/>
                <a:gd name="T18" fmla="*/ 1414 w 570"/>
                <a:gd name="T19" fmla="*/ 2241 h 433"/>
                <a:gd name="T20" fmla="*/ 1572 w 570"/>
                <a:gd name="T21" fmla="*/ 3832 h 433"/>
                <a:gd name="T22" fmla="*/ 1733 w 570"/>
                <a:gd name="T23" fmla="*/ 5809 h 433"/>
                <a:gd name="T24" fmla="*/ 1890 w 570"/>
                <a:gd name="T25" fmla="*/ 7795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0" h="433">
                  <a:moveTo>
                    <a:pt x="0" y="432"/>
                  </a:moveTo>
                  <a:lnTo>
                    <a:pt x="48" y="314"/>
                  </a:lnTo>
                  <a:lnTo>
                    <a:pt x="96" y="212"/>
                  </a:lnTo>
                  <a:lnTo>
                    <a:pt x="144" y="124"/>
                  </a:lnTo>
                  <a:lnTo>
                    <a:pt x="192" y="51"/>
                  </a:lnTo>
                  <a:lnTo>
                    <a:pt x="233" y="14"/>
                  </a:lnTo>
                  <a:lnTo>
                    <a:pt x="281" y="0"/>
                  </a:lnTo>
                  <a:lnTo>
                    <a:pt x="329" y="14"/>
                  </a:lnTo>
                  <a:lnTo>
                    <a:pt x="377" y="51"/>
                  </a:lnTo>
                  <a:lnTo>
                    <a:pt x="425" y="124"/>
                  </a:lnTo>
                  <a:lnTo>
                    <a:pt x="473" y="212"/>
                  </a:lnTo>
                  <a:lnTo>
                    <a:pt x="521" y="322"/>
                  </a:lnTo>
                  <a:lnTo>
                    <a:pt x="569" y="432"/>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0" name="Freeform 69">
              <a:extLst>
                <a:ext uri="{FF2B5EF4-FFF2-40B4-BE49-F238E27FC236}">
                  <a16:creationId xmlns:a16="http://schemas.microsoft.com/office/drawing/2014/main" id="{CDE0D5B4-AA7A-4260-9943-6AA1829692F0}"/>
                </a:ext>
              </a:extLst>
            </p:cNvPr>
            <p:cNvSpPr>
              <a:spLocks/>
            </p:cNvSpPr>
            <p:nvPr/>
          </p:nvSpPr>
          <p:spPr bwMode="auto">
            <a:xfrm>
              <a:off x="2663" y="2851"/>
              <a:ext cx="603" cy="551"/>
            </a:xfrm>
            <a:custGeom>
              <a:avLst/>
              <a:gdLst>
                <a:gd name="T0" fmla="*/ 0 w 570"/>
                <a:gd name="T1" fmla="*/ 7795 h 433"/>
                <a:gd name="T2" fmla="*/ 94 w 570"/>
                <a:gd name="T3" fmla="*/ 5670 h 433"/>
                <a:gd name="T4" fmla="*/ 189 w 570"/>
                <a:gd name="T5" fmla="*/ 3832 h 433"/>
                <a:gd name="T6" fmla="*/ 282 w 570"/>
                <a:gd name="T7" fmla="*/ 2241 h 433"/>
                <a:gd name="T8" fmla="*/ 378 w 570"/>
                <a:gd name="T9" fmla="*/ 931 h 433"/>
                <a:gd name="T10" fmla="*/ 457 w 570"/>
                <a:gd name="T11" fmla="*/ 255 h 433"/>
                <a:gd name="T12" fmla="*/ 549 w 570"/>
                <a:gd name="T13" fmla="*/ 0 h 433"/>
                <a:gd name="T14" fmla="*/ 646 w 570"/>
                <a:gd name="T15" fmla="*/ 255 h 433"/>
                <a:gd name="T16" fmla="*/ 739 w 570"/>
                <a:gd name="T17" fmla="*/ 931 h 433"/>
                <a:gd name="T18" fmla="*/ 838 w 570"/>
                <a:gd name="T19" fmla="*/ 2241 h 433"/>
                <a:gd name="T20" fmla="*/ 928 w 570"/>
                <a:gd name="T21" fmla="*/ 3832 h 433"/>
                <a:gd name="T22" fmla="*/ 1024 w 570"/>
                <a:gd name="T23" fmla="*/ 5809 h 433"/>
                <a:gd name="T24" fmla="*/ 1119 w 570"/>
                <a:gd name="T25" fmla="*/ 7795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0" h="433">
                  <a:moveTo>
                    <a:pt x="0" y="432"/>
                  </a:moveTo>
                  <a:lnTo>
                    <a:pt x="48" y="314"/>
                  </a:lnTo>
                  <a:lnTo>
                    <a:pt x="96" y="212"/>
                  </a:lnTo>
                  <a:lnTo>
                    <a:pt x="144" y="124"/>
                  </a:lnTo>
                  <a:lnTo>
                    <a:pt x="192" y="51"/>
                  </a:lnTo>
                  <a:lnTo>
                    <a:pt x="233" y="14"/>
                  </a:lnTo>
                  <a:lnTo>
                    <a:pt x="281" y="0"/>
                  </a:lnTo>
                  <a:lnTo>
                    <a:pt x="329" y="14"/>
                  </a:lnTo>
                  <a:lnTo>
                    <a:pt x="377" y="51"/>
                  </a:lnTo>
                  <a:lnTo>
                    <a:pt x="425" y="124"/>
                  </a:lnTo>
                  <a:lnTo>
                    <a:pt x="473" y="212"/>
                  </a:lnTo>
                  <a:lnTo>
                    <a:pt x="521" y="322"/>
                  </a:lnTo>
                  <a:lnTo>
                    <a:pt x="569" y="432"/>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1" name="Freeform 72">
              <a:extLst>
                <a:ext uri="{FF2B5EF4-FFF2-40B4-BE49-F238E27FC236}">
                  <a16:creationId xmlns:a16="http://schemas.microsoft.com/office/drawing/2014/main" id="{8F336FFA-4E72-484E-87E6-143F47D999D6}"/>
                </a:ext>
              </a:extLst>
            </p:cNvPr>
            <p:cNvSpPr>
              <a:spLocks/>
            </p:cNvSpPr>
            <p:nvPr/>
          </p:nvSpPr>
          <p:spPr bwMode="auto">
            <a:xfrm>
              <a:off x="3262" y="3403"/>
              <a:ext cx="626" cy="561"/>
            </a:xfrm>
            <a:custGeom>
              <a:avLst/>
              <a:gdLst>
                <a:gd name="T0" fmla="*/ 1715 w 571"/>
                <a:gd name="T1" fmla="*/ 0 h 433"/>
                <a:gd name="T2" fmla="*/ 1569 w 571"/>
                <a:gd name="T3" fmla="*/ 2628 h 433"/>
                <a:gd name="T4" fmla="*/ 1426 w 571"/>
                <a:gd name="T5" fmla="*/ 4910 h 433"/>
                <a:gd name="T6" fmla="*/ 1282 w 571"/>
                <a:gd name="T7" fmla="*/ 6881 h 433"/>
                <a:gd name="T8" fmla="*/ 1137 w 571"/>
                <a:gd name="T9" fmla="*/ 8484 h 433"/>
                <a:gd name="T10" fmla="*/ 1015 w 571"/>
                <a:gd name="T11" fmla="*/ 9326 h 433"/>
                <a:gd name="T12" fmla="*/ 873 w 571"/>
                <a:gd name="T13" fmla="*/ 9677 h 433"/>
                <a:gd name="T14" fmla="*/ 722 w 571"/>
                <a:gd name="T15" fmla="*/ 9326 h 433"/>
                <a:gd name="T16" fmla="*/ 576 w 571"/>
                <a:gd name="T17" fmla="*/ 8484 h 433"/>
                <a:gd name="T18" fmla="*/ 434 w 571"/>
                <a:gd name="T19" fmla="*/ 6881 h 433"/>
                <a:gd name="T20" fmla="*/ 288 w 571"/>
                <a:gd name="T21" fmla="*/ 4910 h 433"/>
                <a:gd name="T22" fmla="*/ 147 w 571"/>
                <a:gd name="T23" fmla="*/ 2442 h 433"/>
                <a:gd name="T24" fmla="*/ 0 w 571"/>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 h="433">
                  <a:moveTo>
                    <a:pt x="570" y="0"/>
                  </a:moveTo>
                  <a:lnTo>
                    <a:pt x="521" y="117"/>
                  </a:lnTo>
                  <a:lnTo>
                    <a:pt x="473" y="219"/>
                  </a:lnTo>
                  <a:lnTo>
                    <a:pt x="425" y="307"/>
                  </a:lnTo>
                  <a:lnTo>
                    <a:pt x="377" y="380"/>
                  </a:lnTo>
                  <a:lnTo>
                    <a:pt x="337" y="417"/>
                  </a:lnTo>
                  <a:lnTo>
                    <a:pt x="289" y="432"/>
                  </a:lnTo>
                  <a:lnTo>
                    <a:pt x="240" y="417"/>
                  </a:lnTo>
                  <a:lnTo>
                    <a:pt x="192" y="380"/>
                  </a:lnTo>
                  <a:lnTo>
                    <a:pt x="144" y="307"/>
                  </a:lnTo>
                  <a:lnTo>
                    <a:pt x="96" y="219"/>
                  </a:lnTo>
                  <a:lnTo>
                    <a:pt x="48" y="109"/>
                  </a:lnTo>
                  <a:lnTo>
                    <a:pt x="0" y="0"/>
                  </a:lnTo>
                </a:path>
              </a:pathLst>
            </a:custGeom>
            <a:noFill/>
            <a:ln w="38100" cap="rnd" cmpd="sng">
              <a:solidFill>
                <a:srgbClr val="FF5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92" name="Line 75">
              <a:extLst>
                <a:ext uri="{FF2B5EF4-FFF2-40B4-BE49-F238E27FC236}">
                  <a16:creationId xmlns:a16="http://schemas.microsoft.com/office/drawing/2014/main" id="{DB84101D-004D-4875-A087-604540CA6EF0}"/>
                </a:ext>
              </a:extLst>
            </p:cNvPr>
            <p:cNvSpPr>
              <a:spLocks noChangeShapeType="1"/>
            </p:cNvSpPr>
            <p:nvPr/>
          </p:nvSpPr>
          <p:spPr bwMode="auto">
            <a:xfrm>
              <a:off x="1379" y="3388"/>
              <a:ext cx="2784"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5783" name="Text Box 78">
            <a:extLst>
              <a:ext uri="{FF2B5EF4-FFF2-40B4-BE49-F238E27FC236}">
                <a16:creationId xmlns:a16="http://schemas.microsoft.com/office/drawing/2014/main" id="{55644194-8AB1-4FD8-9517-A7EC47CF8210}"/>
              </a:ext>
            </a:extLst>
          </p:cNvPr>
          <p:cNvSpPr txBox="1">
            <a:spLocks noChangeArrowheads="1"/>
          </p:cNvSpPr>
          <p:nvPr/>
        </p:nvSpPr>
        <p:spPr bwMode="auto">
          <a:xfrm>
            <a:off x="6781800" y="2681288"/>
            <a:ext cx="121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latin typeface="Times New Roman" panose="02020603050405020304" pitchFamily="18" charset="0"/>
              </a:rPr>
              <a:t>(3-34 )</a:t>
            </a:r>
          </a:p>
        </p:txBody>
      </p:sp>
      <p:graphicFrame>
        <p:nvGraphicFramePr>
          <p:cNvPr id="73736" name="Object 80">
            <a:extLst>
              <a:ext uri="{FF2B5EF4-FFF2-40B4-BE49-F238E27FC236}">
                <a16:creationId xmlns:a16="http://schemas.microsoft.com/office/drawing/2014/main" id="{792449CA-D3FA-4849-AA98-7134EEB91C95}"/>
              </a:ext>
            </a:extLst>
          </p:cNvPr>
          <p:cNvGraphicFramePr>
            <a:graphicFrameLocks noChangeAspect="1"/>
          </p:cNvGraphicFramePr>
          <p:nvPr/>
        </p:nvGraphicFramePr>
        <p:xfrm>
          <a:off x="1066800" y="3352800"/>
          <a:ext cx="2063750" cy="485775"/>
        </p:xfrm>
        <a:graphic>
          <a:graphicData uri="http://schemas.openxmlformats.org/presentationml/2006/ole">
            <mc:AlternateContent xmlns:mc="http://schemas.openxmlformats.org/markup-compatibility/2006">
              <mc:Choice xmlns:v="urn:schemas-microsoft-com:vml" Requires="v">
                <p:oleObj spid="_x0000_s76011" name="Equation" r:id="rId7" imgW="774364" imgH="203112" progId="Equation.3">
                  <p:embed/>
                </p:oleObj>
              </mc:Choice>
              <mc:Fallback>
                <p:oleObj name="Equation" r:id="rId7" imgW="774364" imgH="203112" progId="Equation.3">
                  <p:embed/>
                  <p:pic>
                    <p:nvPicPr>
                      <p:cNvPr id="0" name="Object 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352800"/>
                        <a:ext cx="2063750" cy="4857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7060"/>
                                        </p:tgtEl>
                                        <p:attrNameLst>
                                          <p:attrName>style.visibility</p:attrName>
                                        </p:attrNameLst>
                                      </p:cBhvr>
                                      <p:to>
                                        <p:strVal val="visible"/>
                                      </p:to>
                                    </p:set>
                                    <p:animEffect transition="in" filter="checkerboard(across)">
                                      <p:cBhvr>
                                        <p:cTn id="7" dur="500"/>
                                        <p:tgtEl>
                                          <p:spTgt spid="2570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7373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373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3734"/>
                                        </p:tgtEl>
                                        <p:attrNameLst>
                                          <p:attrName>style.visibility</p:attrName>
                                        </p:attrNameLst>
                                      </p:cBhvr>
                                      <p:to>
                                        <p:strVal val="visible"/>
                                      </p:to>
                                    </p:set>
                                    <p:animEffect transition="in" filter="wipe(left)">
                                      <p:cBhvr>
                                        <p:cTn id="20" dur="30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a:extLst>
              <a:ext uri="{FF2B5EF4-FFF2-40B4-BE49-F238E27FC236}">
                <a16:creationId xmlns:a16="http://schemas.microsoft.com/office/drawing/2014/main" id="{C71B8C6E-634F-4AC5-AC50-78124121501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19DA4F8-06BD-4D5A-86A2-58DB8E88EDA9}" type="slidenum">
              <a:rPr lang="en-US" altLang="zh-CN" sz="1400" smtClean="0"/>
              <a:pPr>
                <a:spcBef>
                  <a:spcPct val="0"/>
                </a:spcBef>
                <a:buFontTx/>
                <a:buNone/>
              </a:pPr>
              <a:t>76</a:t>
            </a:fld>
            <a:endParaRPr lang="en-US" altLang="zh-CN" sz="1400"/>
          </a:p>
        </p:txBody>
      </p:sp>
      <p:sp>
        <p:nvSpPr>
          <p:cNvPr id="76803" name="Rectangle 2">
            <a:extLst>
              <a:ext uri="{FF2B5EF4-FFF2-40B4-BE49-F238E27FC236}">
                <a16:creationId xmlns:a16="http://schemas.microsoft.com/office/drawing/2014/main" id="{55F10284-4458-4DEB-ACE9-1AAF13B6F41A}"/>
              </a:ext>
            </a:extLst>
          </p:cNvPr>
          <p:cNvSpPr>
            <a:spLocks noGrp="1" noChangeArrowheads="1"/>
          </p:cNvSpPr>
          <p:nvPr>
            <p:ph type="subTitle" idx="1"/>
          </p:nvPr>
        </p:nvSpPr>
        <p:spPr>
          <a:xfrm>
            <a:off x="381000" y="609600"/>
            <a:ext cx="6400800" cy="533400"/>
          </a:xfrm>
        </p:spPr>
        <p:txBody>
          <a:bodyPr/>
          <a:lstStyle/>
          <a:p>
            <a:pPr algn="l" eaLnBrk="1" hangingPunct="1"/>
            <a:r>
              <a:rPr lang="en-US" altLang="zh-CN" sz="2800" b="1"/>
              <a:t>3.6.2  </a:t>
            </a:r>
            <a:r>
              <a:rPr lang="zh-CN" altLang="en-US" sz="2800" b="1"/>
              <a:t>视在功率和无功功率</a:t>
            </a:r>
          </a:p>
        </p:txBody>
      </p:sp>
      <p:sp>
        <p:nvSpPr>
          <p:cNvPr id="76804" name="Text Box 26">
            <a:extLst>
              <a:ext uri="{FF2B5EF4-FFF2-40B4-BE49-F238E27FC236}">
                <a16:creationId xmlns:a16="http://schemas.microsoft.com/office/drawing/2014/main" id="{E6E1AA50-F19E-4F6D-B47D-0A9DBAAFDF61}"/>
              </a:ext>
            </a:extLst>
          </p:cNvPr>
          <p:cNvSpPr txBox="1">
            <a:spLocks noChangeArrowheads="1"/>
          </p:cNvSpPr>
          <p:nvPr/>
        </p:nvSpPr>
        <p:spPr bwMode="auto">
          <a:xfrm>
            <a:off x="457200" y="1066800"/>
            <a:ext cx="8077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在正弦交流电路中，电压有效值与电流有效值的乘积称为视在功率，单位是伏安（</a:t>
            </a:r>
            <a:r>
              <a:rPr lang="en-US" altLang="zh-CN" sz="2800" b="1" i="0"/>
              <a:t>VA)</a:t>
            </a:r>
          </a:p>
        </p:txBody>
      </p:sp>
      <p:graphicFrame>
        <p:nvGraphicFramePr>
          <p:cNvPr id="76805" name="Object 27">
            <a:extLst>
              <a:ext uri="{FF2B5EF4-FFF2-40B4-BE49-F238E27FC236}">
                <a16:creationId xmlns:a16="http://schemas.microsoft.com/office/drawing/2014/main" id="{D5FFCD9E-FD15-4F66-959E-0982B676A9D6}"/>
              </a:ext>
            </a:extLst>
          </p:cNvPr>
          <p:cNvGraphicFramePr>
            <a:graphicFrameLocks noChangeAspect="1"/>
          </p:cNvGraphicFramePr>
          <p:nvPr/>
        </p:nvGraphicFramePr>
        <p:xfrm>
          <a:off x="3048000" y="2057400"/>
          <a:ext cx="1155700" cy="425450"/>
        </p:xfrm>
        <a:graphic>
          <a:graphicData uri="http://schemas.openxmlformats.org/presentationml/2006/ole">
            <mc:AlternateContent xmlns:mc="http://schemas.openxmlformats.org/markup-compatibility/2006">
              <mc:Choice xmlns:v="urn:schemas-microsoft-com:vml" Requires="v">
                <p:oleObj spid="_x0000_s76951" name="Equation" r:id="rId3" imgW="482181" imgH="177646" progId="Equation.3">
                  <p:embed/>
                </p:oleObj>
              </mc:Choice>
              <mc:Fallback>
                <p:oleObj name="Equation" r:id="rId3" imgW="482181" imgH="177646"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057400"/>
                        <a:ext cx="1155700" cy="42545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6" name="Text Box 28">
            <a:extLst>
              <a:ext uri="{FF2B5EF4-FFF2-40B4-BE49-F238E27FC236}">
                <a16:creationId xmlns:a16="http://schemas.microsoft.com/office/drawing/2014/main" id="{A4B2F1D8-BF75-4301-A84C-1E1C21D2471D}"/>
              </a:ext>
            </a:extLst>
          </p:cNvPr>
          <p:cNvSpPr txBox="1">
            <a:spLocks noChangeArrowheads="1"/>
          </p:cNvSpPr>
          <p:nvPr/>
        </p:nvSpPr>
        <p:spPr bwMode="auto">
          <a:xfrm>
            <a:off x="5867400" y="1981200"/>
            <a:ext cx="160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latin typeface="Times New Roman" panose="02020603050405020304" pitchFamily="18" charset="0"/>
              </a:rPr>
              <a:t>(3-35)</a:t>
            </a:r>
          </a:p>
        </p:txBody>
      </p:sp>
      <p:sp>
        <p:nvSpPr>
          <p:cNvPr id="76807" name="Text Box 29">
            <a:extLst>
              <a:ext uri="{FF2B5EF4-FFF2-40B4-BE49-F238E27FC236}">
                <a16:creationId xmlns:a16="http://schemas.microsoft.com/office/drawing/2014/main" id="{922E69B6-F140-45AF-95AE-D19FCD39EBE6}"/>
              </a:ext>
            </a:extLst>
          </p:cNvPr>
          <p:cNvSpPr txBox="1">
            <a:spLocks noChangeArrowheads="1"/>
          </p:cNvSpPr>
          <p:nvPr/>
        </p:nvSpPr>
        <p:spPr bwMode="auto">
          <a:xfrm>
            <a:off x="533400" y="2590800"/>
            <a:ext cx="7391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t>       </a:t>
            </a:r>
            <a:r>
              <a:rPr lang="zh-CN" altLang="en-US" sz="2800" b="1" i="0"/>
              <a:t>在工程上还引入无功功率的概念，用表示，单位为乏</a:t>
            </a:r>
            <a:r>
              <a:rPr lang="en-US" altLang="zh-CN" sz="2800" b="1" i="0"/>
              <a:t>(var)</a:t>
            </a:r>
            <a:r>
              <a:rPr lang="zh-CN" altLang="en-US" sz="2800" b="1" i="0"/>
              <a:t>。</a:t>
            </a:r>
          </a:p>
        </p:txBody>
      </p:sp>
      <p:graphicFrame>
        <p:nvGraphicFramePr>
          <p:cNvPr id="76808" name="Object 30">
            <a:extLst>
              <a:ext uri="{FF2B5EF4-FFF2-40B4-BE49-F238E27FC236}">
                <a16:creationId xmlns:a16="http://schemas.microsoft.com/office/drawing/2014/main" id="{0A3EDB54-408B-487E-9E76-256E326EF772}"/>
              </a:ext>
            </a:extLst>
          </p:cNvPr>
          <p:cNvGraphicFramePr>
            <a:graphicFrameLocks noChangeAspect="1"/>
          </p:cNvGraphicFramePr>
          <p:nvPr/>
        </p:nvGraphicFramePr>
        <p:xfrm>
          <a:off x="2728913" y="3581400"/>
          <a:ext cx="1995487" cy="485775"/>
        </p:xfrm>
        <a:graphic>
          <a:graphicData uri="http://schemas.openxmlformats.org/presentationml/2006/ole">
            <mc:AlternateContent xmlns:mc="http://schemas.openxmlformats.org/markup-compatibility/2006">
              <mc:Choice xmlns:v="urn:schemas-microsoft-com:vml" Requires="v">
                <p:oleObj spid="_x0000_s76952" name="Equation" r:id="rId5" imgW="748975" imgH="203112" progId="Equation.3">
                  <p:embed/>
                </p:oleObj>
              </mc:Choice>
              <mc:Fallback>
                <p:oleObj name="Equation" r:id="rId5" imgW="748975" imgH="203112"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8913" y="3581400"/>
                        <a:ext cx="1995487" cy="4857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9" name="Text Box 31">
            <a:extLst>
              <a:ext uri="{FF2B5EF4-FFF2-40B4-BE49-F238E27FC236}">
                <a16:creationId xmlns:a16="http://schemas.microsoft.com/office/drawing/2014/main" id="{951D5C56-310C-4109-9488-C6368618AD4D}"/>
              </a:ext>
            </a:extLst>
          </p:cNvPr>
          <p:cNvSpPr txBox="1">
            <a:spLocks noChangeArrowheads="1"/>
          </p:cNvSpPr>
          <p:nvPr/>
        </p:nvSpPr>
        <p:spPr bwMode="auto">
          <a:xfrm>
            <a:off x="533400" y="4114800"/>
            <a:ext cx="7696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t>       </a:t>
            </a:r>
            <a:r>
              <a:rPr lang="zh-CN" altLang="en-US" sz="2800" b="1" i="0"/>
              <a:t>可以看出，无功功率</a:t>
            </a:r>
            <a:r>
              <a:rPr lang="en-US" altLang="zh-CN" sz="2800" b="1">
                <a:latin typeface="Times New Roman" panose="02020603050405020304" pitchFamily="18" charset="0"/>
              </a:rPr>
              <a:t>Q</a:t>
            </a:r>
            <a:r>
              <a:rPr lang="zh-CN" altLang="en-US" sz="2800" b="1" i="0">
                <a:latin typeface="Times New Roman" panose="02020603050405020304" pitchFamily="18" charset="0"/>
              </a:rPr>
              <a:t>可能为正，也可能为负。电感性电路电流滞后电压， </a:t>
            </a:r>
            <a:r>
              <a:rPr lang="en-US" altLang="zh-CN" sz="2800" b="1">
                <a:latin typeface="Times New Roman" panose="02020603050405020304" pitchFamily="18" charset="0"/>
                <a:cs typeface="Times New Roman" panose="02020603050405020304" pitchFamily="18" charset="0"/>
              </a:rPr>
              <a:t>φ</a:t>
            </a:r>
            <a:r>
              <a:rPr lang="en-US" altLang="zh-CN" sz="2800" b="1" i="0">
                <a:latin typeface="Times New Roman" panose="02020603050405020304" pitchFamily="18" charset="0"/>
                <a:cs typeface="Times New Roman" panose="02020603050405020304" pitchFamily="18" charset="0"/>
              </a:rPr>
              <a:t>&gt;0 </a:t>
            </a:r>
            <a:r>
              <a:rPr lang="zh-CN" altLang="en-US" sz="2800" b="1" i="0">
                <a:latin typeface="Times New Roman" panose="02020603050405020304" pitchFamily="18" charset="0"/>
              </a:rPr>
              <a:t>， </a:t>
            </a:r>
            <a:r>
              <a:rPr lang="en-US" altLang="zh-CN" sz="2800" b="1">
                <a:latin typeface="Times New Roman" panose="02020603050405020304" pitchFamily="18" charset="0"/>
              </a:rPr>
              <a:t>Q </a:t>
            </a:r>
            <a:r>
              <a:rPr lang="en-US" altLang="zh-CN" sz="2800" b="1" i="0">
                <a:latin typeface="Times New Roman" panose="02020603050405020304" pitchFamily="18" charset="0"/>
                <a:cs typeface="Times New Roman" panose="02020603050405020304" pitchFamily="18" charset="0"/>
              </a:rPr>
              <a:t>&gt; </a:t>
            </a:r>
            <a:r>
              <a:rPr lang="en-US" altLang="zh-CN" sz="2800" b="1" i="0">
                <a:latin typeface="Times New Roman" panose="02020603050405020304" pitchFamily="18" charset="0"/>
              </a:rPr>
              <a:t>0</a:t>
            </a:r>
            <a:r>
              <a:rPr lang="zh-CN" altLang="en-US" sz="2800" b="1" i="0">
                <a:latin typeface="Times New Roman" panose="02020603050405020304" pitchFamily="18" charset="0"/>
              </a:rPr>
              <a:t>，</a:t>
            </a:r>
            <a:r>
              <a:rPr lang="zh-CN" altLang="en-US" sz="2800" b="1" i="0"/>
              <a:t>无功功率</a:t>
            </a:r>
            <a:r>
              <a:rPr lang="en-US" altLang="zh-CN" sz="2800" b="1">
                <a:latin typeface="Times New Roman" panose="02020603050405020304" pitchFamily="18" charset="0"/>
              </a:rPr>
              <a:t>Q</a:t>
            </a:r>
            <a:r>
              <a:rPr lang="zh-CN" altLang="en-US" sz="2800" b="1" i="0">
                <a:latin typeface="Times New Roman" panose="02020603050405020304" pitchFamily="18" charset="0"/>
              </a:rPr>
              <a:t>为正值；电容性电路电流超前电压， </a:t>
            </a:r>
            <a:r>
              <a:rPr lang="en-US" altLang="zh-CN" sz="2800" b="1">
                <a:latin typeface="Times New Roman" panose="02020603050405020304" pitchFamily="18" charset="0"/>
                <a:cs typeface="Times New Roman" panose="02020603050405020304" pitchFamily="18" charset="0"/>
              </a:rPr>
              <a:t>φ</a:t>
            </a:r>
            <a:r>
              <a:rPr lang="en-US" altLang="zh-CN" sz="2800" b="1" i="0">
                <a:latin typeface="Times New Roman" panose="02020603050405020304" pitchFamily="18" charset="0"/>
                <a:cs typeface="Times New Roman" panose="02020603050405020304" pitchFamily="18" charset="0"/>
              </a:rPr>
              <a:t>&lt;0 </a:t>
            </a:r>
            <a:r>
              <a:rPr lang="zh-CN" altLang="en-US" sz="2800" b="1" i="0">
                <a:latin typeface="Times New Roman" panose="02020603050405020304" pitchFamily="18" charset="0"/>
              </a:rPr>
              <a:t>， </a:t>
            </a:r>
            <a:r>
              <a:rPr lang="en-US" altLang="zh-CN" sz="2800" b="1">
                <a:latin typeface="Times New Roman" panose="02020603050405020304" pitchFamily="18" charset="0"/>
              </a:rPr>
              <a:t>Q </a:t>
            </a:r>
            <a:r>
              <a:rPr lang="en-US" altLang="zh-CN" sz="2800" b="1" i="0">
                <a:latin typeface="Times New Roman" panose="02020603050405020304" pitchFamily="18" charset="0"/>
                <a:cs typeface="Times New Roman" panose="02020603050405020304" pitchFamily="18" charset="0"/>
              </a:rPr>
              <a:t>&lt; </a:t>
            </a:r>
            <a:r>
              <a:rPr lang="en-US" altLang="zh-CN" sz="2800" b="1" i="0">
                <a:latin typeface="Times New Roman" panose="02020603050405020304" pitchFamily="18" charset="0"/>
              </a:rPr>
              <a:t>0</a:t>
            </a:r>
            <a:r>
              <a:rPr lang="zh-CN" altLang="en-US" sz="2800" b="1" i="0">
                <a:latin typeface="Times New Roman" panose="02020603050405020304" pitchFamily="18" charset="0"/>
              </a:rPr>
              <a:t>，</a:t>
            </a:r>
            <a:r>
              <a:rPr lang="zh-CN" altLang="en-US" sz="2800" b="1" i="0"/>
              <a:t>无功功率</a:t>
            </a:r>
            <a:r>
              <a:rPr lang="en-US" altLang="zh-CN" sz="2800" b="1">
                <a:latin typeface="Times New Roman" panose="02020603050405020304" pitchFamily="18" charset="0"/>
              </a:rPr>
              <a:t>Q</a:t>
            </a:r>
            <a:r>
              <a:rPr lang="zh-CN" altLang="en-US" sz="2800" b="1" i="0">
                <a:latin typeface="Times New Roman" panose="02020603050405020304" pitchFamily="18" charset="0"/>
              </a:rPr>
              <a:t>为负值。</a:t>
            </a:r>
          </a:p>
        </p:txBody>
      </p:sp>
      <p:sp>
        <p:nvSpPr>
          <p:cNvPr id="76810" name="Text Box 32">
            <a:extLst>
              <a:ext uri="{FF2B5EF4-FFF2-40B4-BE49-F238E27FC236}">
                <a16:creationId xmlns:a16="http://schemas.microsoft.com/office/drawing/2014/main" id="{B9889C43-3D37-4CFE-AD37-FA9FFD5FDDFC}"/>
              </a:ext>
            </a:extLst>
          </p:cNvPr>
          <p:cNvSpPr txBox="1">
            <a:spLocks noChangeArrowheads="1"/>
          </p:cNvSpPr>
          <p:nvPr/>
        </p:nvSpPr>
        <p:spPr bwMode="auto">
          <a:xfrm>
            <a:off x="6019800" y="35194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latin typeface="Times New Roman" panose="02020603050405020304" pitchFamily="18" charset="0"/>
              </a:rPr>
              <a:t>(3-36)</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a:extLst>
              <a:ext uri="{FF2B5EF4-FFF2-40B4-BE49-F238E27FC236}">
                <a16:creationId xmlns:a16="http://schemas.microsoft.com/office/drawing/2014/main" id="{074F2583-EF5E-433C-AA29-7403CBC666C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E4112EC-BA7D-403A-A75B-ED29403FF5A8}" type="slidenum">
              <a:rPr lang="en-US" altLang="zh-CN" sz="1400" smtClean="0"/>
              <a:pPr>
                <a:spcBef>
                  <a:spcPct val="0"/>
                </a:spcBef>
                <a:buFontTx/>
                <a:buNone/>
              </a:pPr>
              <a:t>77</a:t>
            </a:fld>
            <a:endParaRPr lang="en-US" altLang="zh-CN" sz="1400"/>
          </a:p>
        </p:txBody>
      </p:sp>
      <p:sp>
        <p:nvSpPr>
          <p:cNvPr id="77827" name="Text Box 3">
            <a:extLst>
              <a:ext uri="{FF2B5EF4-FFF2-40B4-BE49-F238E27FC236}">
                <a16:creationId xmlns:a16="http://schemas.microsoft.com/office/drawing/2014/main" id="{C29C2699-7B48-42B2-842A-51B5234349A1}"/>
              </a:ext>
            </a:extLst>
          </p:cNvPr>
          <p:cNvSpPr txBox="1">
            <a:spLocks noChangeArrowheads="1"/>
          </p:cNvSpPr>
          <p:nvPr/>
        </p:nvSpPr>
        <p:spPr bwMode="auto">
          <a:xfrm>
            <a:off x="609600" y="2514600"/>
            <a:ext cx="762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对于纯电阻电路， </a:t>
            </a:r>
            <a:r>
              <a:rPr lang="en-US" altLang="zh-CN" sz="2800" b="1">
                <a:latin typeface="Times New Roman" panose="02020603050405020304" pitchFamily="18" charset="0"/>
                <a:cs typeface="Times New Roman" panose="02020603050405020304" pitchFamily="18" charset="0"/>
              </a:rPr>
              <a:t>φ </a:t>
            </a:r>
            <a:r>
              <a:rPr lang="en-US" altLang="zh-CN" sz="2800" b="1" i="0">
                <a:latin typeface="Times New Roman" panose="02020603050405020304" pitchFamily="18" charset="0"/>
                <a:cs typeface="Times New Roman" panose="02020603050405020304" pitchFamily="18" charset="0"/>
              </a:rPr>
              <a:t>=0</a:t>
            </a:r>
            <a:r>
              <a:rPr lang="en-US" altLang="zh-CN" sz="2800" b="1" i="0" baseline="30000">
                <a:latin typeface="Times New Roman" panose="02020603050405020304" pitchFamily="18" charset="0"/>
                <a:cs typeface="Times New Roman" panose="02020603050405020304" pitchFamily="18" charset="0"/>
              </a:rPr>
              <a:t>0</a:t>
            </a:r>
            <a:r>
              <a:rPr lang="en-US" altLang="zh-CN" sz="2800" b="1" i="0">
                <a:latin typeface="Times New Roman" panose="02020603050405020304" pitchFamily="18" charset="0"/>
                <a:cs typeface="Times New Roman" panose="02020603050405020304" pitchFamily="18" charset="0"/>
              </a:rPr>
              <a:t> </a:t>
            </a:r>
            <a:r>
              <a:rPr lang="zh-CN" altLang="en-US" sz="2800" b="1" i="0">
                <a:latin typeface="Times New Roman" panose="02020603050405020304" pitchFamily="18" charset="0"/>
              </a:rPr>
              <a:t>，于是</a:t>
            </a:r>
            <a:r>
              <a:rPr lang="zh-CN" altLang="en-US" sz="2800" b="1" i="0"/>
              <a:t>无功功率为</a:t>
            </a:r>
          </a:p>
        </p:txBody>
      </p:sp>
      <p:graphicFrame>
        <p:nvGraphicFramePr>
          <p:cNvPr id="77828" name="Object 7">
            <a:extLst>
              <a:ext uri="{FF2B5EF4-FFF2-40B4-BE49-F238E27FC236}">
                <a16:creationId xmlns:a16="http://schemas.microsoft.com/office/drawing/2014/main" id="{BEEF815D-3EC6-48B6-88D9-3866DB1FD762}"/>
              </a:ext>
            </a:extLst>
          </p:cNvPr>
          <p:cNvGraphicFramePr>
            <a:graphicFrameLocks noChangeAspect="1"/>
          </p:cNvGraphicFramePr>
          <p:nvPr/>
        </p:nvGraphicFramePr>
        <p:xfrm>
          <a:off x="2590800" y="3048000"/>
          <a:ext cx="2673350" cy="546100"/>
        </p:xfrm>
        <a:graphic>
          <a:graphicData uri="http://schemas.openxmlformats.org/presentationml/2006/ole">
            <mc:AlternateContent xmlns:mc="http://schemas.openxmlformats.org/markup-compatibility/2006">
              <mc:Choice xmlns:v="urn:schemas-microsoft-com:vml" Requires="v">
                <p:oleObj spid="_x0000_s78267" name="Equation" r:id="rId3" imgW="1002865" imgH="228501" progId="Equation.3">
                  <p:embed/>
                </p:oleObj>
              </mc:Choice>
              <mc:Fallback>
                <p:oleObj name="Equation" r:id="rId3" imgW="1002865" imgH="228501"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048000"/>
                        <a:ext cx="2673350" cy="5461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29" name="Text Box 8">
            <a:extLst>
              <a:ext uri="{FF2B5EF4-FFF2-40B4-BE49-F238E27FC236}">
                <a16:creationId xmlns:a16="http://schemas.microsoft.com/office/drawing/2014/main" id="{400F7F0A-D8E6-410E-8D49-F068642AE84E}"/>
              </a:ext>
            </a:extLst>
          </p:cNvPr>
          <p:cNvSpPr txBox="1">
            <a:spLocks noChangeArrowheads="1"/>
          </p:cNvSpPr>
          <p:nvPr/>
        </p:nvSpPr>
        <p:spPr bwMode="auto">
          <a:xfrm>
            <a:off x="609600" y="3505200"/>
            <a:ext cx="8534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可以看出，平均功率，无功功率和视在功率三者之间</a:t>
            </a:r>
            <a:endParaRPr lang="zh-CN" altLang="en-US" sz="2800" b="1" i="0">
              <a:latin typeface="Times New Roman" panose="02020603050405020304" pitchFamily="18" charset="0"/>
            </a:endParaRPr>
          </a:p>
        </p:txBody>
      </p:sp>
      <p:sp>
        <p:nvSpPr>
          <p:cNvPr id="77830" name="Text Box 12">
            <a:extLst>
              <a:ext uri="{FF2B5EF4-FFF2-40B4-BE49-F238E27FC236}">
                <a16:creationId xmlns:a16="http://schemas.microsoft.com/office/drawing/2014/main" id="{CAAD84DE-3134-4A22-9419-7FF34FA9D522}"/>
              </a:ext>
            </a:extLst>
          </p:cNvPr>
          <p:cNvSpPr txBox="1">
            <a:spLocks noChangeArrowheads="1"/>
          </p:cNvSpPr>
          <p:nvPr/>
        </p:nvSpPr>
        <p:spPr bwMode="auto">
          <a:xfrm>
            <a:off x="533400" y="395288"/>
            <a:ext cx="7620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对于纯电感电路， </a:t>
            </a:r>
            <a:r>
              <a:rPr lang="en-US" altLang="zh-CN" sz="2800" b="1">
                <a:latin typeface="Times New Roman" panose="02020603050405020304" pitchFamily="18" charset="0"/>
                <a:cs typeface="Times New Roman" panose="02020603050405020304" pitchFamily="18" charset="0"/>
              </a:rPr>
              <a:t>φ</a:t>
            </a:r>
            <a:r>
              <a:rPr lang="en-US" altLang="zh-CN" sz="2800" b="1" i="0">
                <a:latin typeface="Times New Roman" panose="02020603050405020304" pitchFamily="18" charset="0"/>
                <a:cs typeface="Times New Roman" panose="02020603050405020304" pitchFamily="18" charset="0"/>
              </a:rPr>
              <a:t>=90</a:t>
            </a:r>
            <a:r>
              <a:rPr lang="en-US" altLang="zh-CN" sz="2800" b="1" i="0" baseline="30000">
                <a:latin typeface="Times New Roman" panose="02020603050405020304" pitchFamily="18" charset="0"/>
                <a:cs typeface="Times New Roman" panose="02020603050405020304" pitchFamily="18" charset="0"/>
              </a:rPr>
              <a:t>0</a:t>
            </a:r>
            <a:r>
              <a:rPr lang="en-US" altLang="zh-CN" sz="2800" b="1" i="0">
                <a:latin typeface="Times New Roman" panose="02020603050405020304" pitchFamily="18" charset="0"/>
                <a:cs typeface="Times New Roman" panose="02020603050405020304" pitchFamily="18" charset="0"/>
              </a:rPr>
              <a:t> </a:t>
            </a:r>
            <a:r>
              <a:rPr lang="zh-CN" altLang="en-US" sz="2800" b="1" i="0">
                <a:latin typeface="Times New Roman" panose="02020603050405020304" pitchFamily="18" charset="0"/>
              </a:rPr>
              <a:t>，于是</a:t>
            </a:r>
            <a:r>
              <a:rPr lang="zh-CN" altLang="en-US" sz="2800" b="1" i="0"/>
              <a:t>无功功率为</a:t>
            </a:r>
          </a:p>
        </p:txBody>
      </p:sp>
      <p:sp>
        <p:nvSpPr>
          <p:cNvPr id="77831" name="Text Box 13">
            <a:extLst>
              <a:ext uri="{FF2B5EF4-FFF2-40B4-BE49-F238E27FC236}">
                <a16:creationId xmlns:a16="http://schemas.microsoft.com/office/drawing/2014/main" id="{38C28F7A-9EE0-485A-82EA-D940558D84AF}"/>
              </a:ext>
            </a:extLst>
          </p:cNvPr>
          <p:cNvSpPr txBox="1">
            <a:spLocks noChangeArrowheads="1"/>
          </p:cNvSpPr>
          <p:nvPr/>
        </p:nvSpPr>
        <p:spPr bwMode="auto">
          <a:xfrm>
            <a:off x="609600" y="1524000"/>
            <a:ext cx="762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对于纯电容电路， </a:t>
            </a:r>
            <a:r>
              <a:rPr lang="en-US" altLang="zh-CN" sz="2800" b="1">
                <a:latin typeface="Times New Roman" panose="02020603050405020304" pitchFamily="18" charset="0"/>
                <a:cs typeface="Times New Roman" panose="02020603050405020304" pitchFamily="18" charset="0"/>
              </a:rPr>
              <a:t>φ </a:t>
            </a:r>
            <a:r>
              <a:rPr lang="en-US" altLang="zh-CN" sz="2800" b="1" i="0">
                <a:latin typeface="Times New Roman" panose="02020603050405020304" pitchFamily="18" charset="0"/>
                <a:cs typeface="Times New Roman" panose="02020603050405020304" pitchFamily="18" charset="0"/>
              </a:rPr>
              <a:t>=</a:t>
            </a:r>
            <a:r>
              <a:rPr lang="zh-CN" altLang="en-US" sz="2800" b="1" i="0">
                <a:latin typeface="Times New Roman" panose="02020603050405020304" pitchFamily="18" charset="0"/>
                <a:cs typeface="Times New Roman" panose="02020603050405020304" pitchFamily="18" charset="0"/>
              </a:rPr>
              <a:t>－</a:t>
            </a:r>
            <a:r>
              <a:rPr lang="en-US" altLang="zh-CN" sz="2800" b="1" i="0">
                <a:latin typeface="Times New Roman" panose="02020603050405020304" pitchFamily="18" charset="0"/>
                <a:cs typeface="Times New Roman" panose="02020603050405020304" pitchFamily="18" charset="0"/>
              </a:rPr>
              <a:t>90</a:t>
            </a:r>
            <a:r>
              <a:rPr lang="en-US" altLang="zh-CN" sz="2800" b="1" i="0" baseline="30000">
                <a:latin typeface="Times New Roman" panose="02020603050405020304" pitchFamily="18" charset="0"/>
                <a:cs typeface="Times New Roman" panose="02020603050405020304" pitchFamily="18" charset="0"/>
              </a:rPr>
              <a:t>0</a:t>
            </a:r>
            <a:r>
              <a:rPr lang="en-US" altLang="zh-CN" sz="2800" b="1" i="0">
                <a:latin typeface="Times New Roman" panose="02020603050405020304" pitchFamily="18" charset="0"/>
                <a:cs typeface="Times New Roman" panose="02020603050405020304" pitchFamily="18" charset="0"/>
              </a:rPr>
              <a:t> </a:t>
            </a:r>
            <a:r>
              <a:rPr lang="zh-CN" altLang="en-US" sz="2800" b="1" i="0">
                <a:latin typeface="Times New Roman" panose="02020603050405020304" pitchFamily="18" charset="0"/>
              </a:rPr>
              <a:t>，于是</a:t>
            </a:r>
            <a:r>
              <a:rPr lang="zh-CN" altLang="en-US" sz="2800" b="1" i="0"/>
              <a:t>无功功率为</a:t>
            </a:r>
          </a:p>
        </p:txBody>
      </p:sp>
      <p:graphicFrame>
        <p:nvGraphicFramePr>
          <p:cNvPr id="77832" name="Object 14">
            <a:extLst>
              <a:ext uri="{FF2B5EF4-FFF2-40B4-BE49-F238E27FC236}">
                <a16:creationId xmlns:a16="http://schemas.microsoft.com/office/drawing/2014/main" id="{EA549868-0AD4-4A7D-B21F-F1058F3575DD}"/>
              </a:ext>
            </a:extLst>
          </p:cNvPr>
          <p:cNvGraphicFramePr>
            <a:graphicFrameLocks noChangeAspect="1"/>
          </p:cNvGraphicFramePr>
          <p:nvPr/>
        </p:nvGraphicFramePr>
        <p:xfrm>
          <a:off x="2590800" y="990600"/>
          <a:ext cx="3146425" cy="546100"/>
        </p:xfrm>
        <a:graphic>
          <a:graphicData uri="http://schemas.openxmlformats.org/presentationml/2006/ole">
            <mc:AlternateContent xmlns:mc="http://schemas.openxmlformats.org/markup-compatibility/2006">
              <mc:Choice xmlns:v="urn:schemas-microsoft-com:vml" Requires="v">
                <p:oleObj spid="_x0000_s78268" name="Equation" r:id="rId5" imgW="1181100" imgH="228600" progId="Equation.3">
                  <p:embed/>
                </p:oleObj>
              </mc:Choice>
              <mc:Fallback>
                <p:oleObj name="Equation" r:id="rId5" imgW="1181100" imgH="2286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990600"/>
                        <a:ext cx="3146425" cy="5461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3" name="Object 15">
            <a:extLst>
              <a:ext uri="{FF2B5EF4-FFF2-40B4-BE49-F238E27FC236}">
                <a16:creationId xmlns:a16="http://schemas.microsoft.com/office/drawing/2014/main" id="{794B74A6-5939-403C-9631-2D885CBCC270}"/>
              </a:ext>
            </a:extLst>
          </p:cNvPr>
          <p:cNvGraphicFramePr>
            <a:graphicFrameLocks noChangeAspect="1"/>
          </p:cNvGraphicFramePr>
          <p:nvPr/>
        </p:nvGraphicFramePr>
        <p:xfrm>
          <a:off x="2209800" y="1981200"/>
          <a:ext cx="3890963" cy="546100"/>
        </p:xfrm>
        <a:graphic>
          <a:graphicData uri="http://schemas.openxmlformats.org/presentationml/2006/ole">
            <mc:AlternateContent xmlns:mc="http://schemas.openxmlformats.org/markup-compatibility/2006">
              <mc:Choice xmlns:v="urn:schemas-microsoft-com:vml" Requires="v">
                <p:oleObj spid="_x0000_s78269" name="Equation" r:id="rId7" imgW="1460500" imgH="228600" progId="Equation.3">
                  <p:embed/>
                </p:oleObj>
              </mc:Choice>
              <mc:Fallback>
                <p:oleObj name="Equation" r:id="rId7" imgW="1460500" imgH="2286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1981200"/>
                        <a:ext cx="3890963" cy="5461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4" name="Object 16">
            <a:extLst>
              <a:ext uri="{FF2B5EF4-FFF2-40B4-BE49-F238E27FC236}">
                <a16:creationId xmlns:a16="http://schemas.microsoft.com/office/drawing/2014/main" id="{AF1270C3-F481-4E58-822C-1956AD7C9995}"/>
              </a:ext>
            </a:extLst>
          </p:cNvPr>
          <p:cNvGraphicFramePr>
            <a:graphicFrameLocks noChangeAspect="1"/>
          </p:cNvGraphicFramePr>
          <p:nvPr/>
        </p:nvGraphicFramePr>
        <p:xfrm>
          <a:off x="2281238" y="5029200"/>
          <a:ext cx="3213100" cy="668338"/>
        </p:xfrm>
        <a:graphic>
          <a:graphicData uri="http://schemas.openxmlformats.org/presentationml/2006/ole">
            <mc:AlternateContent xmlns:mc="http://schemas.openxmlformats.org/markup-compatibility/2006">
              <mc:Choice xmlns:v="urn:schemas-microsoft-com:vml" Requires="v">
                <p:oleObj spid="_x0000_s78270" name="公式" r:id="rId9" imgW="1206500" imgH="279400" progId="Equation.3">
                  <p:embed/>
                </p:oleObj>
              </mc:Choice>
              <mc:Fallback>
                <p:oleObj name="公式" r:id="rId9" imgW="1206500" imgH="2794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1238" y="5029200"/>
                        <a:ext cx="3213100" cy="668338"/>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5" name="Object 17">
            <a:extLst>
              <a:ext uri="{FF2B5EF4-FFF2-40B4-BE49-F238E27FC236}">
                <a16:creationId xmlns:a16="http://schemas.microsoft.com/office/drawing/2014/main" id="{859401FE-5233-4189-B22B-510827BFE8DC}"/>
              </a:ext>
            </a:extLst>
          </p:cNvPr>
          <p:cNvGraphicFramePr>
            <a:graphicFrameLocks noChangeAspect="1"/>
          </p:cNvGraphicFramePr>
          <p:nvPr/>
        </p:nvGraphicFramePr>
        <p:xfrm>
          <a:off x="2667000" y="4114800"/>
          <a:ext cx="2266950" cy="485775"/>
        </p:xfrm>
        <a:graphic>
          <a:graphicData uri="http://schemas.openxmlformats.org/presentationml/2006/ole">
            <mc:AlternateContent xmlns:mc="http://schemas.openxmlformats.org/markup-compatibility/2006">
              <mc:Choice xmlns:v="urn:schemas-microsoft-com:vml" Requires="v">
                <p:oleObj spid="_x0000_s78271" name="Equation" r:id="rId11" imgW="850531" imgH="203112" progId="Equation.3">
                  <p:embed/>
                </p:oleObj>
              </mc:Choice>
              <mc:Fallback>
                <p:oleObj name="Equation" r:id="rId11" imgW="850531" imgH="203112"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7000" y="4114800"/>
                        <a:ext cx="2266950" cy="4857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6" name="Object 18">
            <a:extLst>
              <a:ext uri="{FF2B5EF4-FFF2-40B4-BE49-F238E27FC236}">
                <a16:creationId xmlns:a16="http://schemas.microsoft.com/office/drawing/2014/main" id="{1AC4F85B-2DD6-4FD3-9C47-213605BF0611}"/>
              </a:ext>
            </a:extLst>
          </p:cNvPr>
          <p:cNvGraphicFramePr>
            <a:graphicFrameLocks noChangeAspect="1"/>
          </p:cNvGraphicFramePr>
          <p:nvPr/>
        </p:nvGraphicFramePr>
        <p:xfrm>
          <a:off x="2659063" y="4572000"/>
          <a:ext cx="2198687" cy="485775"/>
        </p:xfrm>
        <a:graphic>
          <a:graphicData uri="http://schemas.openxmlformats.org/presentationml/2006/ole">
            <mc:AlternateContent xmlns:mc="http://schemas.openxmlformats.org/markup-compatibility/2006">
              <mc:Choice xmlns:v="urn:schemas-microsoft-com:vml" Requires="v">
                <p:oleObj spid="_x0000_s78272" name="公式" r:id="rId13" imgW="825500" imgH="203200" progId="Equation.3">
                  <p:embed/>
                </p:oleObj>
              </mc:Choice>
              <mc:Fallback>
                <p:oleObj name="公式" r:id="rId13" imgW="825500" imgH="2032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59063" y="4572000"/>
                        <a:ext cx="2198687" cy="4857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37" name="Text Box 19">
            <a:extLst>
              <a:ext uri="{FF2B5EF4-FFF2-40B4-BE49-F238E27FC236}">
                <a16:creationId xmlns:a16="http://schemas.microsoft.com/office/drawing/2014/main" id="{8B573EBB-A5FD-46CD-8F43-04A6FC42B645}"/>
              </a:ext>
            </a:extLst>
          </p:cNvPr>
          <p:cNvSpPr txBox="1">
            <a:spLocks noChangeArrowheads="1"/>
          </p:cNvSpPr>
          <p:nvPr/>
        </p:nvSpPr>
        <p:spPr bwMode="auto">
          <a:xfrm>
            <a:off x="685800" y="5638800"/>
            <a:ext cx="5105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t>      </a:t>
            </a:r>
            <a:r>
              <a:rPr lang="zh-CN" altLang="en-US" sz="2800" b="1" i="0"/>
              <a:t>三者之间构成一个直角三角形，称为功率三角形。见右图</a:t>
            </a:r>
            <a:endParaRPr lang="zh-CN" altLang="en-US" sz="2800" b="1" i="0">
              <a:latin typeface="Times New Roman" panose="02020603050405020304" pitchFamily="18" charset="0"/>
            </a:endParaRPr>
          </a:p>
        </p:txBody>
      </p:sp>
      <p:grpSp>
        <p:nvGrpSpPr>
          <p:cNvPr id="77838" name="Group 28">
            <a:extLst>
              <a:ext uri="{FF2B5EF4-FFF2-40B4-BE49-F238E27FC236}">
                <a16:creationId xmlns:a16="http://schemas.microsoft.com/office/drawing/2014/main" id="{E85A3DA7-5A33-4067-A0A0-C1B673B112B4}"/>
              </a:ext>
            </a:extLst>
          </p:cNvPr>
          <p:cNvGrpSpPr>
            <a:grpSpLocks/>
          </p:cNvGrpSpPr>
          <p:nvPr/>
        </p:nvGrpSpPr>
        <p:grpSpPr bwMode="auto">
          <a:xfrm>
            <a:off x="6311900" y="4251325"/>
            <a:ext cx="2146300" cy="2019300"/>
            <a:chOff x="3784" y="2678"/>
            <a:chExt cx="1352" cy="1272"/>
          </a:xfrm>
        </p:grpSpPr>
        <p:sp>
          <p:nvSpPr>
            <p:cNvPr id="77839" name="Line 20">
              <a:extLst>
                <a:ext uri="{FF2B5EF4-FFF2-40B4-BE49-F238E27FC236}">
                  <a16:creationId xmlns:a16="http://schemas.microsoft.com/office/drawing/2014/main" id="{4F07FAA8-51C3-46F7-924B-14C2A55C4FAE}"/>
                </a:ext>
              </a:extLst>
            </p:cNvPr>
            <p:cNvSpPr>
              <a:spLocks noChangeShapeType="1"/>
            </p:cNvSpPr>
            <p:nvPr/>
          </p:nvSpPr>
          <p:spPr bwMode="auto">
            <a:xfrm>
              <a:off x="3792" y="3936"/>
              <a:ext cx="1004"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40" name="Line 21">
              <a:extLst>
                <a:ext uri="{FF2B5EF4-FFF2-40B4-BE49-F238E27FC236}">
                  <a16:creationId xmlns:a16="http://schemas.microsoft.com/office/drawing/2014/main" id="{E2B486FC-1BF7-45C9-9AB0-4D021FF52F59}"/>
                </a:ext>
              </a:extLst>
            </p:cNvPr>
            <p:cNvSpPr>
              <a:spLocks noChangeShapeType="1"/>
            </p:cNvSpPr>
            <p:nvPr/>
          </p:nvSpPr>
          <p:spPr bwMode="auto">
            <a:xfrm>
              <a:off x="4796" y="2678"/>
              <a:ext cx="0" cy="127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41" name="Line 22">
              <a:extLst>
                <a:ext uri="{FF2B5EF4-FFF2-40B4-BE49-F238E27FC236}">
                  <a16:creationId xmlns:a16="http://schemas.microsoft.com/office/drawing/2014/main" id="{F0F13B9F-6466-45CD-B2C5-E7E79AF5D224}"/>
                </a:ext>
              </a:extLst>
            </p:cNvPr>
            <p:cNvSpPr>
              <a:spLocks noChangeShapeType="1"/>
            </p:cNvSpPr>
            <p:nvPr/>
          </p:nvSpPr>
          <p:spPr bwMode="auto">
            <a:xfrm flipH="1">
              <a:off x="3784" y="2682"/>
              <a:ext cx="1007" cy="125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42" name="Text Box 23">
              <a:extLst>
                <a:ext uri="{FF2B5EF4-FFF2-40B4-BE49-F238E27FC236}">
                  <a16:creationId xmlns:a16="http://schemas.microsoft.com/office/drawing/2014/main" id="{B1EC14E9-1E18-4712-B453-EFA9AECEE011}"/>
                </a:ext>
              </a:extLst>
            </p:cNvPr>
            <p:cNvSpPr txBox="1">
              <a:spLocks noChangeArrowheads="1"/>
            </p:cNvSpPr>
            <p:nvPr/>
          </p:nvSpPr>
          <p:spPr bwMode="auto">
            <a:xfrm>
              <a:off x="4080" y="2976"/>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Times New Roman" panose="02020603050405020304" pitchFamily="18" charset="0"/>
                </a:rPr>
                <a:t>S</a:t>
              </a:r>
            </a:p>
          </p:txBody>
        </p:sp>
        <p:sp>
          <p:nvSpPr>
            <p:cNvPr id="77843" name="Text Box 24">
              <a:extLst>
                <a:ext uri="{FF2B5EF4-FFF2-40B4-BE49-F238E27FC236}">
                  <a16:creationId xmlns:a16="http://schemas.microsoft.com/office/drawing/2014/main" id="{9049D8E6-3DEF-4690-BC37-95CA8072AE5E}"/>
                </a:ext>
              </a:extLst>
            </p:cNvPr>
            <p:cNvSpPr txBox="1">
              <a:spLocks noChangeArrowheads="1"/>
            </p:cNvSpPr>
            <p:nvPr/>
          </p:nvSpPr>
          <p:spPr bwMode="auto">
            <a:xfrm>
              <a:off x="4464" y="3600"/>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Times New Roman" panose="02020603050405020304" pitchFamily="18" charset="0"/>
                </a:rPr>
                <a:t>P</a:t>
              </a:r>
            </a:p>
          </p:txBody>
        </p:sp>
        <p:sp>
          <p:nvSpPr>
            <p:cNvPr id="77844" name="Text Box 25">
              <a:extLst>
                <a:ext uri="{FF2B5EF4-FFF2-40B4-BE49-F238E27FC236}">
                  <a16:creationId xmlns:a16="http://schemas.microsoft.com/office/drawing/2014/main" id="{8340663A-58E7-40D3-9E43-E69B6CF15E65}"/>
                </a:ext>
              </a:extLst>
            </p:cNvPr>
            <p:cNvSpPr txBox="1">
              <a:spLocks noChangeArrowheads="1"/>
            </p:cNvSpPr>
            <p:nvPr/>
          </p:nvSpPr>
          <p:spPr bwMode="auto">
            <a:xfrm>
              <a:off x="4848" y="3120"/>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Times New Roman" panose="02020603050405020304" pitchFamily="18" charset="0"/>
                </a:rPr>
                <a:t>Q</a:t>
              </a:r>
            </a:p>
          </p:txBody>
        </p:sp>
        <p:sp>
          <p:nvSpPr>
            <p:cNvPr id="77845" name="Arc 26">
              <a:extLst>
                <a:ext uri="{FF2B5EF4-FFF2-40B4-BE49-F238E27FC236}">
                  <a16:creationId xmlns:a16="http://schemas.microsoft.com/office/drawing/2014/main" id="{86228418-7B47-41F4-A6EF-7ABEFB4FE7E1}"/>
                </a:ext>
              </a:extLst>
            </p:cNvPr>
            <p:cNvSpPr>
              <a:spLocks/>
            </p:cNvSpPr>
            <p:nvPr/>
          </p:nvSpPr>
          <p:spPr bwMode="auto">
            <a:xfrm>
              <a:off x="3936" y="3744"/>
              <a:ext cx="144" cy="179"/>
            </a:xfrm>
            <a:custGeom>
              <a:avLst/>
              <a:gdLst>
                <a:gd name="T0" fmla="*/ 0 w 21600"/>
                <a:gd name="T1" fmla="*/ 0 h 26839"/>
                <a:gd name="T2" fmla="*/ 0 w 21600"/>
                <a:gd name="T3" fmla="*/ 0 h 26839"/>
                <a:gd name="T4" fmla="*/ 0 w 21600"/>
                <a:gd name="T5" fmla="*/ 0 h 26839"/>
                <a:gd name="T6" fmla="*/ 0 60000 65536"/>
                <a:gd name="T7" fmla="*/ 0 60000 65536"/>
                <a:gd name="T8" fmla="*/ 0 60000 65536"/>
              </a:gdLst>
              <a:ahLst/>
              <a:cxnLst>
                <a:cxn ang="T6">
                  <a:pos x="T0" y="T1"/>
                </a:cxn>
                <a:cxn ang="T7">
                  <a:pos x="T2" y="T3"/>
                </a:cxn>
                <a:cxn ang="T8">
                  <a:pos x="T4" y="T5"/>
                </a:cxn>
              </a:cxnLst>
              <a:rect l="0" t="0" r="r" b="b"/>
              <a:pathLst>
                <a:path w="21600" h="26839" fill="none" extrusionOk="0">
                  <a:moveTo>
                    <a:pt x="-1" y="0"/>
                  </a:moveTo>
                  <a:cubicBezTo>
                    <a:pt x="11929" y="0"/>
                    <a:pt x="21600" y="9670"/>
                    <a:pt x="21600" y="21600"/>
                  </a:cubicBezTo>
                  <a:cubicBezTo>
                    <a:pt x="21600" y="23366"/>
                    <a:pt x="21383" y="25125"/>
                    <a:pt x="20955" y="26839"/>
                  </a:cubicBezTo>
                </a:path>
                <a:path w="21600" h="26839" stroke="0" extrusionOk="0">
                  <a:moveTo>
                    <a:pt x="-1" y="0"/>
                  </a:moveTo>
                  <a:cubicBezTo>
                    <a:pt x="11929" y="0"/>
                    <a:pt x="21600" y="9670"/>
                    <a:pt x="21600" y="21600"/>
                  </a:cubicBezTo>
                  <a:cubicBezTo>
                    <a:pt x="21600" y="23366"/>
                    <a:pt x="21383" y="25125"/>
                    <a:pt x="20955" y="26839"/>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6" name="Text Box 27">
              <a:extLst>
                <a:ext uri="{FF2B5EF4-FFF2-40B4-BE49-F238E27FC236}">
                  <a16:creationId xmlns:a16="http://schemas.microsoft.com/office/drawing/2014/main" id="{CD515283-1F0F-4F61-92F5-0174AC84329C}"/>
                </a:ext>
              </a:extLst>
            </p:cNvPr>
            <p:cNvSpPr txBox="1">
              <a:spLocks noChangeArrowheads="1"/>
            </p:cNvSpPr>
            <p:nvPr/>
          </p:nvSpPr>
          <p:spPr bwMode="auto">
            <a:xfrm>
              <a:off x="4032" y="3504"/>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Times New Roman" panose="02020603050405020304" pitchFamily="18" charset="0"/>
                  <a:cs typeface="Times New Roman" panose="02020603050405020304" pitchFamily="18" charset="0"/>
                </a:rPr>
                <a:t>φ</a:t>
              </a: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2D8E6-1545-4929-ABB6-0B323A00881E}"/>
              </a:ext>
            </a:extLst>
          </p:cNvPr>
          <p:cNvSpPr>
            <a:spLocks noGrp="1"/>
          </p:cNvSpPr>
          <p:nvPr>
            <p:ph type="title"/>
          </p:nvPr>
        </p:nvSpPr>
        <p:spPr>
          <a:xfrm>
            <a:off x="457200" y="41276"/>
            <a:ext cx="8229600" cy="1143000"/>
          </a:xfrm>
        </p:spPr>
        <p:txBody>
          <a:bodyPr/>
          <a:lstStyle/>
          <a:p>
            <a:r>
              <a:rPr lang="zh-CN" altLang="en-US" dirty="0"/>
              <a:t>无功功率的理解</a:t>
            </a:r>
          </a:p>
        </p:txBody>
      </p:sp>
      <p:sp>
        <p:nvSpPr>
          <p:cNvPr id="3" name="灯片编号占位符 2">
            <a:extLst>
              <a:ext uri="{FF2B5EF4-FFF2-40B4-BE49-F238E27FC236}">
                <a16:creationId xmlns:a16="http://schemas.microsoft.com/office/drawing/2014/main" id="{78BB155D-1BEE-46C5-BC63-54E6420682FC}"/>
              </a:ext>
            </a:extLst>
          </p:cNvPr>
          <p:cNvSpPr>
            <a:spLocks noGrp="1"/>
          </p:cNvSpPr>
          <p:nvPr>
            <p:ph type="sldNum" sz="quarter" idx="12"/>
          </p:nvPr>
        </p:nvSpPr>
        <p:spPr>
          <a:xfrm>
            <a:off x="6553200" y="6625158"/>
            <a:ext cx="2133600" cy="476250"/>
          </a:xfrm>
        </p:spPr>
        <p:txBody>
          <a:bodyPr/>
          <a:lstStyle/>
          <a:p>
            <a:pPr>
              <a:defRPr/>
            </a:pPr>
            <a:fld id="{FACB94FA-9BCC-4EBE-B94F-17C93C304370}" type="slidenum">
              <a:rPr lang="en-US" altLang="zh-CN" smtClean="0"/>
              <a:pPr>
                <a:defRPr/>
              </a:pPr>
              <a:t>78</a:t>
            </a:fld>
            <a:endParaRPr lang="en-US" altLang="zh-CN"/>
          </a:p>
        </p:txBody>
      </p:sp>
      <p:pic>
        <p:nvPicPr>
          <p:cNvPr id="133122" name="Picture 2">
            <a:extLst>
              <a:ext uri="{FF2B5EF4-FFF2-40B4-BE49-F238E27FC236}">
                <a16:creationId xmlns:a16="http://schemas.microsoft.com/office/drawing/2014/main" id="{2F48D153-2C42-4984-ACCA-CFB41B5CE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08" y="1752206"/>
            <a:ext cx="8084892" cy="5023236"/>
          </a:xfrm>
          <a:prstGeom prst="rect">
            <a:avLst/>
          </a:prstGeom>
          <a:noFill/>
          <a:extLst>
            <a:ext uri="{909E8E84-426E-40DD-AFC4-6F175D3DCCD1}">
              <a14:hiddenFill xmlns:a14="http://schemas.microsoft.com/office/drawing/2010/main">
                <a:solidFill>
                  <a:srgbClr val="FFFFFF"/>
                </a:solidFill>
              </a14:hiddenFill>
            </a:ext>
          </a:extLst>
        </p:spPr>
      </p:pic>
      <p:sp>
        <p:nvSpPr>
          <p:cNvPr id="4" name="对话气泡: 圆角矩形 3">
            <a:extLst>
              <a:ext uri="{FF2B5EF4-FFF2-40B4-BE49-F238E27FC236}">
                <a16:creationId xmlns:a16="http://schemas.microsoft.com/office/drawing/2014/main" id="{0481FB64-ADC9-4DF2-9436-28FB179C3F21}"/>
              </a:ext>
            </a:extLst>
          </p:cNvPr>
          <p:cNvSpPr/>
          <p:nvPr/>
        </p:nvSpPr>
        <p:spPr bwMode="auto">
          <a:xfrm>
            <a:off x="6865692" y="2868263"/>
            <a:ext cx="2278308" cy="1366039"/>
          </a:xfrm>
          <a:prstGeom prst="wedgeRoundRectCallout">
            <a:avLst>
              <a:gd name="adj1" fmla="val -49526"/>
              <a:gd name="adj2" fmla="val 78241"/>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000" i="0" dirty="0"/>
              <a:t>向下压车把（为了稳住美女）的功率是无功功率</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 name="对话气泡: 圆角矩形 4">
            <a:extLst>
              <a:ext uri="{FF2B5EF4-FFF2-40B4-BE49-F238E27FC236}">
                <a16:creationId xmlns:a16="http://schemas.microsoft.com/office/drawing/2014/main" id="{3ECF861A-8410-4C75-8B0C-B32D92F64200}"/>
              </a:ext>
            </a:extLst>
          </p:cNvPr>
          <p:cNvSpPr/>
          <p:nvPr/>
        </p:nvSpPr>
        <p:spPr bwMode="auto">
          <a:xfrm>
            <a:off x="6551712" y="5655911"/>
            <a:ext cx="2592288" cy="907862"/>
          </a:xfrm>
          <a:prstGeom prst="wedgeRoundRectCallout">
            <a:avLst>
              <a:gd name="adj1" fmla="val -65548"/>
              <a:gd name="adj2" fmla="val -96419"/>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000" i="0" dirty="0"/>
              <a:t>向前推的功率是有功功率</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 name="对话气泡: 圆角矩形 5">
            <a:extLst>
              <a:ext uri="{FF2B5EF4-FFF2-40B4-BE49-F238E27FC236}">
                <a16:creationId xmlns:a16="http://schemas.microsoft.com/office/drawing/2014/main" id="{E25B8EAF-F3C3-4657-87C6-A5774B49921E}"/>
              </a:ext>
            </a:extLst>
          </p:cNvPr>
          <p:cNvSpPr/>
          <p:nvPr/>
        </p:nvSpPr>
        <p:spPr bwMode="auto">
          <a:xfrm>
            <a:off x="1259632" y="2373025"/>
            <a:ext cx="2077888" cy="1142999"/>
          </a:xfrm>
          <a:prstGeom prst="wedgeRoundRectCallout">
            <a:avLst>
              <a:gd name="adj1" fmla="val 81913"/>
              <a:gd name="adj2" fmla="val 59287"/>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000" i="0" dirty="0"/>
              <a:t>美女是无功补偿，可以使供电系统高效工作</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 name="对话气泡: 圆角矩形 7">
            <a:extLst>
              <a:ext uri="{FF2B5EF4-FFF2-40B4-BE49-F238E27FC236}">
                <a16:creationId xmlns:a16="http://schemas.microsoft.com/office/drawing/2014/main" id="{B04E1A02-2D30-4EFB-A6B2-47013441390E}"/>
              </a:ext>
            </a:extLst>
          </p:cNvPr>
          <p:cNvSpPr/>
          <p:nvPr/>
        </p:nvSpPr>
        <p:spPr bwMode="auto">
          <a:xfrm>
            <a:off x="457200" y="3804764"/>
            <a:ext cx="1620688" cy="1588345"/>
          </a:xfrm>
          <a:prstGeom prst="wedgeRoundRectCallout">
            <a:avLst>
              <a:gd name="adj1" fmla="val 76208"/>
              <a:gd name="adj2" fmla="val 31473"/>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000" i="0" dirty="0"/>
              <a:t>供电系统系统要做的功（送货物到家）</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文本框 9">
            <a:extLst>
              <a:ext uri="{FF2B5EF4-FFF2-40B4-BE49-F238E27FC236}">
                <a16:creationId xmlns:a16="http://schemas.microsoft.com/office/drawing/2014/main" id="{E5750A18-09CF-4C6C-B93F-EFE4B3E163BF}"/>
              </a:ext>
            </a:extLst>
          </p:cNvPr>
          <p:cNvSpPr txBox="1"/>
          <p:nvPr/>
        </p:nvSpPr>
        <p:spPr>
          <a:xfrm>
            <a:off x="323528" y="1052736"/>
            <a:ext cx="8424936" cy="830997"/>
          </a:xfrm>
          <a:prstGeom prst="rect">
            <a:avLst/>
          </a:prstGeom>
          <a:noFill/>
        </p:spPr>
        <p:txBody>
          <a:bodyPr wrap="square" rtlCol="0">
            <a:spAutoFit/>
          </a:bodyPr>
          <a:lstStyle/>
          <a:p>
            <a:r>
              <a:rPr lang="zh-CN" altLang="en-US" sz="2400" i="0" dirty="0"/>
              <a:t>发电机需要切割磁力线，需要磁场，变压器的线圈需要磁场，才能产生次级电压，这些都需要无功功率</a:t>
            </a:r>
          </a:p>
        </p:txBody>
      </p:sp>
    </p:spTree>
    <p:extLst>
      <p:ext uri="{BB962C8B-B14F-4D97-AF65-F5344CB8AC3E}">
        <p14:creationId xmlns:p14="http://schemas.microsoft.com/office/powerpoint/2010/main" val="357981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22"/>
                                        </p:tgtEl>
                                        <p:attrNameLst>
                                          <p:attrName>style.visibility</p:attrName>
                                        </p:attrNameLst>
                                      </p:cBhvr>
                                      <p:to>
                                        <p:strVal val="visible"/>
                                      </p:to>
                                    </p:set>
                                    <p:animEffect transition="in" filter="fade">
                                      <p:cBhvr>
                                        <p:cTn id="7" dur="1000"/>
                                        <p:tgtEl>
                                          <p:spTgt spid="133122"/>
                                        </p:tgtEl>
                                      </p:cBhvr>
                                    </p:animEffect>
                                    <p:anim calcmode="lin" valueType="num">
                                      <p:cBhvr>
                                        <p:cTn id="8" dur="1000" fill="hold"/>
                                        <p:tgtEl>
                                          <p:spTgt spid="133122"/>
                                        </p:tgtEl>
                                        <p:attrNameLst>
                                          <p:attrName>ppt_x</p:attrName>
                                        </p:attrNameLst>
                                      </p:cBhvr>
                                      <p:tavLst>
                                        <p:tav tm="0">
                                          <p:val>
                                            <p:strVal val="#ppt_x"/>
                                          </p:val>
                                        </p:tav>
                                        <p:tav tm="100000">
                                          <p:val>
                                            <p:strVal val="#ppt_x"/>
                                          </p:val>
                                        </p:tav>
                                      </p:tavLst>
                                    </p:anim>
                                    <p:anim calcmode="lin" valueType="num">
                                      <p:cBhvr>
                                        <p:cTn id="9" dur="1000" fill="hold"/>
                                        <p:tgtEl>
                                          <p:spTgt spid="133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8D0B6E-DE3B-4043-BE10-CF9ACECD8E0D}"/>
              </a:ext>
            </a:extLst>
          </p:cNvPr>
          <p:cNvSpPr>
            <a:spLocks noGrp="1"/>
          </p:cNvSpPr>
          <p:nvPr>
            <p:ph type="sldNum" sz="quarter" idx="12"/>
          </p:nvPr>
        </p:nvSpPr>
        <p:spPr/>
        <p:txBody>
          <a:bodyPr/>
          <a:lstStyle/>
          <a:p>
            <a:pPr>
              <a:defRPr/>
            </a:pPr>
            <a:fld id="{47BBFD0A-2DF5-4251-9AA8-1F76B50487D5}" type="slidenum">
              <a:rPr lang="en-US" altLang="zh-CN" smtClean="0"/>
              <a:pPr>
                <a:defRPr/>
              </a:pPr>
              <a:t>79</a:t>
            </a:fld>
            <a:endParaRPr lang="en-US" altLang="zh-CN"/>
          </a:p>
        </p:txBody>
      </p:sp>
      <p:pic>
        <p:nvPicPr>
          <p:cNvPr id="5" name="图片 4">
            <a:extLst>
              <a:ext uri="{FF2B5EF4-FFF2-40B4-BE49-F238E27FC236}">
                <a16:creationId xmlns:a16="http://schemas.microsoft.com/office/drawing/2014/main" id="{CFB0D962-062D-428F-8B50-1AF153B88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918899"/>
            <a:ext cx="7215240" cy="3557614"/>
          </a:xfrm>
          <a:prstGeom prst="rect">
            <a:avLst/>
          </a:prstGeom>
        </p:spPr>
      </p:pic>
      <p:sp>
        <p:nvSpPr>
          <p:cNvPr id="6" name="文本框 5">
            <a:extLst>
              <a:ext uri="{FF2B5EF4-FFF2-40B4-BE49-F238E27FC236}">
                <a16:creationId xmlns:a16="http://schemas.microsoft.com/office/drawing/2014/main" id="{0B4E2D0B-564D-4A93-AD27-CE4EDCD8586F}"/>
              </a:ext>
            </a:extLst>
          </p:cNvPr>
          <p:cNvSpPr txBox="1"/>
          <p:nvPr/>
        </p:nvSpPr>
        <p:spPr>
          <a:xfrm>
            <a:off x="857460" y="4941168"/>
            <a:ext cx="4146588" cy="584775"/>
          </a:xfrm>
          <a:prstGeom prst="rect">
            <a:avLst/>
          </a:prstGeom>
          <a:noFill/>
        </p:spPr>
        <p:txBody>
          <a:bodyPr wrap="square" rtlCol="0">
            <a:spAutoFit/>
          </a:bodyPr>
          <a:lstStyle/>
          <a:p>
            <a:r>
              <a:rPr lang="zh-CN" altLang="en-US" sz="3200" i="0" dirty="0">
                <a:latin typeface="思源黑体 CN Bold" panose="020B0800000000000000" pitchFamily="34" charset="-122"/>
                <a:ea typeface="思源黑体 CN Bold" panose="020B0800000000000000" pitchFamily="34" charset="-122"/>
              </a:rPr>
              <a:t>动力：有功功率</a:t>
            </a:r>
            <a:endParaRPr lang="en-US" altLang="zh-CN" sz="3200" i="0" dirty="0">
              <a:latin typeface="思源黑体 CN Bold" panose="020B0800000000000000" pitchFamily="34" charset="-122"/>
              <a:ea typeface="思源黑体 CN Bold" panose="020B0800000000000000" pitchFamily="34" charset="-122"/>
            </a:endParaRPr>
          </a:p>
        </p:txBody>
      </p:sp>
      <p:sp>
        <p:nvSpPr>
          <p:cNvPr id="7" name="文本框 6">
            <a:extLst>
              <a:ext uri="{FF2B5EF4-FFF2-40B4-BE49-F238E27FC236}">
                <a16:creationId xmlns:a16="http://schemas.microsoft.com/office/drawing/2014/main" id="{E5FC69DF-E6E3-47A4-8257-1E9B63BD62E3}"/>
              </a:ext>
            </a:extLst>
          </p:cNvPr>
          <p:cNvSpPr txBox="1"/>
          <p:nvPr/>
        </p:nvSpPr>
        <p:spPr>
          <a:xfrm>
            <a:off x="4788024" y="4936863"/>
            <a:ext cx="4146588" cy="584775"/>
          </a:xfrm>
          <a:prstGeom prst="rect">
            <a:avLst/>
          </a:prstGeom>
          <a:noFill/>
        </p:spPr>
        <p:txBody>
          <a:bodyPr wrap="square" rtlCol="0">
            <a:spAutoFit/>
          </a:bodyPr>
          <a:lstStyle/>
          <a:p>
            <a:r>
              <a:rPr lang="zh-CN" altLang="en-US" sz="3200" i="0" dirty="0">
                <a:latin typeface="思源黑体 CN Bold" panose="020B0800000000000000" pitchFamily="34" charset="-122"/>
                <a:ea typeface="思源黑体 CN Bold" panose="020B0800000000000000" pitchFamily="34" charset="-122"/>
              </a:rPr>
              <a:t>浮力：无功功率</a:t>
            </a:r>
            <a:endParaRPr lang="en-US" altLang="zh-CN" sz="3200" i="0" dirty="0">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367133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D8C469A3-7362-4612-9B20-FA4A6DDDC8F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4B26EA1-5DF3-4A71-BC6A-BD299488200B}" type="slidenum">
              <a:rPr lang="en-US" altLang="zh-CN" sz="1400" smtClean="0"/>
              <a:pPr>
                <a:spcBef>
                  <a:spcPct val="0"/>
                </a:spcBef>
                <a:buFontTx/>
                <a:buNone/>
              </a:pPr>
              <a:t>8</a:t>
            </a:fld>
            <a:endParaRPr lang="en-US" altLang="zh-CN" sz="1400"/>
          </a:p>
        </p:txBody>
      </p:sp>
      <p:sp>
        <p:nvSpPr>
          <p:cNvPr id="10243" name="Text Box 2">
            <a:extLst>
              <a:ext uri="{FF2B5EF4-FFF2-40B4-BE49-F238E27FC236}">
                <a16:creationId xmlns:a16="http://schemas.microsoft.com/office/drawing/2014/main" id="{FBCA9B2C-412C-48D2-8262-62C8F81CAE06}"/>
              </a:ext>
            </a:extLst>
          </p:cNvPr>
          <p:cNvSpPr txBox="1">
            <a:spLocks noChangeArrowheads="1"/>
          </p:cNvSpPr>
          <p:nvPr/>
        </p:nvSpPr>
        <p:spPr bwMode="auto">
          <a:xfrm>
            <a:off x="1431925" y="19192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10244" name="Text Box 3">
            <a:extLst>
              <a:ext uri="{FF2B5EF4-FFF2-40B4-BE49-F238E27FC236}">
                <a16:creationId xmlns:a16="http://schemas.microsoft.com/office/drawing/2014/main" id="{4CCED583-5F4A-4A1E-B1A9-F2FD2E044AAF}"/>
              </a:ext>
            </a:extLst>
          </p:cNvPr>
          <p:cNvSpPr txBox="1">
            <a:spLocks noChangeArrowheads="1"/>
          </p:cNvSpPr>
          <p:nvPr/>
        </p:nvSpPr>
        <p:spPr bwMode="auto">
          <a:xfrm>
            <a:off x="1889125" y="21478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10245" name="Text Box 4">
            <a:extLst>
              <a:ext uri="{FF2B5EF4-FFF2-40B4-BE49-F238E27FC236}">
                <a16:creationId xmlns:a16="http://schemas.microsoft.com/office/drawing/2014/main" id="{A2988A17-18A4-42DB-86DB-743C6ED6E854}"/>
              </a:ext>
            </a:extLst>
          </p:cNvPr>
          <p:cNvSpPr txBox="1">
            <a:spLocks noChangeArrowheads="1"/>
          </p:cNvSpPr>
          <p:nvPr/>
        </p:nvSpPr>
        <p:spPr bwMode="auto">
          <a:xfrm>
            <a:off x="1279525" y="33670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10246" name="Text Box 5">
            <a:extLst>
              <a:ext uri="{FF2B5EF4-FFF2-40B4-BE49-F238E27FC236}">
                <a16:creationId xmlns:a16="http://schemas.microsoft.com/office/drawing/2014/main" id="{F1A162F5-1867-499C-9B23-48B3DE2F85C0}"/>
              </a:ext>
            </a:extLst>
          </p:cNvPr>
          <p:cNvSpPr txBox="1">
            <a:spLocks noChangeArrowheads="1"/>
          </p:cNvSpPr>
          <p:nvPr/>
        </p:nvSpPr>
        <p:spPr bwMode="auto">
          <a:xfrm>
            <a:off x="1736725" y="39766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10247" name="Text Box 6">
            <a:extLst>
              <a:ext uri="{FF2B5EF4-FFF2-40B4-BE49-F238E27FC236}">
                <a16:creationId xmlns:a16="http://schemas.microsoft.com/office/drawing/2014/main" id="{DA6D517D-1815-46B8-AB38-F7BAA0F736B6}"/>
              </a:ext>
            </a:extLst>
          </p:cNvPr>
          <p:cNvSpPr txBox="1">
            <a:spLocks noChangeArrowheads="1"/>
          </p:cNvSpPr>
          <p:nvPr/>
        </p:nvSpPr>
        <p:spPr bwMode="auto">
          <a:xfrm>
            <a:off x="1660525" y="52720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10248" name="Text Box 17">
            <a:extLst>
              <a:ext uri="{FF2B5EF4-FFF2-40B4-BE49-F238E27FC236}">
                <a16:creationId xmlns:a16="http://schemas.microsoft.com/office/drawing/2014/main" id="{AEFCC612-5374-438C-90AB-B99C25F602F0}"/>
              </a:ext>
            </a:extLst>
          </p:cNvPr>
          <p:cNvSpPr txBox="1">
            <a:spLocks noChangeArrowheads="1"/>
          </p:cNvSpPr>
          <p:nvPr/>
        </p:nvSpPr>
        <p:spPr bwMode="auto">
          <a:xfrm>
            <a:off x="4876800" y="64912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en-US" altLang="zh-CN" sz="1800" i="0">
              <a:latin typeface="Times New Roman" panose="02020603050405020304" pitchFamily="18" charset="0"/>
            </a:endParaRPr>
          </a:p>
        </p:txBody>
      </p:sp>
      <p:sp>
        <p:nvSpPr>
          <p:cNvPr id="10249" name="Text Box 54">
            <a:extLst>
              <a:ext uri="{FF2B5EF4-FFF2-40B4-BE49-F238E27FC236}">
                <a16:creationId xmlns:a16="http://schemas.microsoft.com/office/drawing/2014/main" id="{AD1C929F-3BC5-4AA8-B88A-EA30EAF79ADA}"/>
              </a:ext>
            </a:extLst>
          </p:cNvPr>
          <p:cNvSpPr txBox="1">
            <a:spLocks noChangeArrowheads="1"/>
          </p:cNvSpPr>
          <p:nvPr/>
        </p:nvSpPr>
        <p:spPr bwMode="auto">
          <a:xfrm>
            <a:off x="914400" y="533400"/>
            <a:ext cx="77724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注意：</a:t>
            </a:r>
          </a:p>
          <a:p>
            <a:pPr eaLnBrk="1" hangingPunct="1">
              <a:spcBef>
                <a:spcPct val="50000"/>
              </a:spcBef>
              <a:buFontTx/>
              <a:buNone/>
            </a:pPr>
            <a:r>
              <a:rPr lang="en-US" altLang="zh-CN" sz="2800" b="1" i="0">
                <a:latin typeface="宋体" panose="02010600030101010101" pitchFamily="2" charset="-122"/>
              </a:rPr>
              <a:t>1</a:t>
            </a:r>
            <a:r>
              <a:rPr lang="zh-CN" altLang="en-US" sz="2800" b="1" i="0">
                <a:latin typeface="宋体" panose="02010600030101010101" pitchFamily="2" charset="-122"/>
              </a:rPr>
              <a:t>、</a:t>
            </a:r>
            <a:r>
              <a:rPr kumimoji="1" lang="zh-CN" altLang="en-US" sz="2800" b="1" i="0">
                <a:latin typeface="宋体" panose="02010600030101010101" pitchFamily="2" charset="-122"/>
              </a:rPr>
              <a:t>两同频率的正弦量之间的相位差为常数，与计时起点的选择无关。</a:t>
            </a:r>
          </a:p>
          <a:p>
            <a:pPr eaLnBrk="1" hangingPunct="1">
              <a:spcBef>
                <a:spcPct val="50000"/>
              </a:spcBef>
              <a:buFontTx/>
              <a:buNone/>
            </a:pPr>
            <a:r>
              <a:rPr kumimoji="1" lang="en-US" altLang="zh-CN" sz="2800" b="1" i="0">
                <a:latin typeface="宋体" panose="02010600030101010101" pitchFamily="2" charset="-122"/>
              </a:rPr>
              <a:t>2</a:t>
            </a:r>
            <a:r>
              <a:rPr kumimoji="1" lang="zh-CN" altLang="en-US" sz="2800" b="1" i="0">
                <a:latin typeface="宋体" panose="02010600030101010101" pitchFamily="2" charset="-122"/>
              </a:rPr>
              <a:t>、</a:t>
            </a:r>
            <a:r>
              <a:rPr kumimoji="1" lang="zh-CN" altLang="en-US" sz="2800" b="1" i="0">
                <a:latin typeface="Times New Roman" panose="02020603050405020304" pitchFamily="18" charset="0"/>
              </a:rPr>
              <a:t>不同频率的正弦量之间比较相位差没有意义。</a:t>
            </a:r>
          </a:p>
        </p:txBody>
      </p:sp>
      <p:sp>
        <p:nvSpPr>
          <p:cNvPr id="10250" name="Text Box 55">
            <a:extLst>
              <a:ext uri="{FF2B5EF4-FFF2-40B4-BE49-F238E27FC236}">
                <a16:creationId xmlns:a16="http://schemas.microsoft.com/office/drawing/2014/main" id="{3C963BC9-C987-4433-8D3E-312D6CC03D98}"/>
              </a:ext>
            </a:extLst>
          </p:cNvPr>
          <p:cNvSpPr txBox="1">
            <a:spLocks noChangeArrowheads="1"/>
          </p:cNvSpPr>
          <p:nvPr/>
        </p:nvSpPr>
        <p:spPr bwMode="auto">
          <a:xfrm>
            <a:off x="914400" y="3810000"/>
            <a:ext cx="7543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i="0">
                <a:latin typeface="Times New Roman" panose="02020603050405020304" pitchFamily="18" charset="0"/>
              </a:rPr>
              <a:t>       </a:t>
            </a:r>
            <a:r>
              <a:rPr kumimoji="1" lang="zh-CN" altLang="en-US" sz="2800" b="1" i="0">
                <a:latin typeface="Times New Roman" panose="02020603050405020304" pitchFamily="18" charset="0"/>
              </a:rPr>
              <a:t>与交流电热效应相等的直流电定义为交流电的有效值。用大写字母 </a:t>
            </a:r>
            <a:r>
              <a:rPr kumimoji="1" lang="en-US" altLang="zh-CN" sz="2800" b="1">
                <a:latin typeface="Times New Roman" panose="02020603050405020304" pitchFamily="18" charset="0"/>
              </a:rPr>
              <a:t>I</a:t>
            </a:r>
            <a:r>
              <a:rPr kumimoji="1" lang="zh-CN" altLang="en-US" sz="2800" b="1" i="0">
                <a:latin typeface="Times New Roman" panose="02020603050405020304" pitchFamily="18" charset="0"/>
              </a:rPr>
              <a:t>、</a:t>
            </a:r>
            <a:r>
              <a:rPr kumimoji="1" lang="en-US" altLang="zh-CN" sz="2800" b="1">
                <a:latin typeface="Times New Roman" panose="02020603050405020304" pitchFamily="18" charset="0"/>
              </a:rPr>
              <a:t>U </a:t>
            </a:r>
            <a:r>
              <a:rPr kumimoji="1" lang="zh-CN" altLang="en-US" sz="2800" b="1" i="0">
                <a:latin typeface="Times New Roman" panose="02020603050405020304" pitchFamily="18" charset="0"/>
              </a:rPr>
              <a:t>表示。</a:t>
            </a:r>
          </a:p>
        </p:txBody>
      </p:sp>
      <p:sp>
        <p:nvSpPr>
          <p:cNvPr id="10251" name="Rectangle 57">
            <a:extLst>
              <a:ext uri="{FF2B5EF4-FFF2-40B4-BE49-F238E27FC236}">
                <a16:creationId xmlns:a16="http://schemas.microsoft.com/office/drawing/2014/main" id="{EB844E63-1521-4169-AB79-29ED4531AFAD}"/>
              </a:ext>
            </a:extLst>
          </p:cNvPr>
          <p:cNvSpPr>
            <a:spLocks noGrp="1" noChangeArrowheads="1"/>
          </p:cNvSpPr>
          <p:nvPr>
            <p:ph type="subTitle" idx="1"/>
          </p:nvPr>
        </p:nvSpPr>
        <p:spPr>
          <a:xfrm>
            <a:off x="990600" y="3048000"/>
            <a:ext cx="4191000" cy="609600"/>
          </a:xfrm>
        </p:spPr>
        <p:txBody>
          <a:bodyPr/>
          <a:lstStyle/>
          <a:p>
            <a:pPr algn="l" eaLnBrk="1" hangingPunct="1">
              <a:spcBef>
                <a:spcPct val="50000"/>
              </a:spcBef>
            </a:pPr>
            <a:r>
              <a:rPr lang="en-US" altLang="zh-CN" sz="2800" b="1"/>
              <a:t>3.1.3  </a:t>
            </a:r>
            <a:r>
              <a:rPr lang="zh-CN" altLang="en-US" sz="2800" b="1"/>
              <a:t>交流电的有效值</a:t>
            </a:r>
            <a:endParaRPr lang="zh-CN" altLang="en-US" sz="3200"/>
          </a:p>
        </p:txBody>
      </p:sp>
      <p:graphicFrame>
        <p:nvGraphicFramePr>
          <p:cNvPr id="10252" name="Object 58">
            <a:hlinkClick r:id="" action="ppaction://ole?verb=0"/>
            <a:extLst>
              <a:ext uri="{FF2B5EF4-FFF2-40B4-BE49-F238E27FC236}">
                <a16:creationId xmlns:a16="http://schemas.microsoft.com/office/drawing/2014/main" id="{4031C6F5-33D2-413B-AE0B-4C367FF055D8}"/>
              </a:ext>
            </a:extLst>
          </p:cNvPr>
          <p:cNvGraphicFramePr>
            <a:graphicFrameLocks/>
          </p:cNvGraphicFramePr>
          <p:nvPr/>
        </p:nvGraphicFramePr>
        <p:xfrm>
          <a:off x="1346200" y="5181600"/>
          <a:ext cx="6807200" cy="1066800"/>
        </p:xfrm>
        <a:graphic>
          <a:graphicData uri="http://schemas.openxmlformats.org/presentationml/2006/ole">
            <mc:AlternateContent xmlns:mc="http://schemas.openxmlformats.org/markup-compatibility/2006">
              <mc:Choice xmlns:v="urn:schemas-microsoft-com:vml" Requires="v">
                <p:oleObj spid="_x0000_s10324" name="Equation" r:id="rId3" imgW="2574354" imgH="380890" progId="Equation.3">
                  <p:embed/>
                </p:oleObj>
              </mc:Choice>
              <mc:Fallback>
                <p:oleObj name="Equation" r:id="rId3" imgW="2574354" imgH="380890" progId="Equation.3">
                  <p:embed/>
                  <p:pic>
                    <p:nvPicPr>
                      <p:cNvPr id="0" name="Object 5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200" y="5181600"/>
                        <a:ext cx="68072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3" name="Rectangle 59">
            <a:extLst>
              <a:ext uri="{FF2B5EF4-FFF2-40B4-BE49-F238E27FC236}">
                <a16:creationId xmlns:a16="http://schemas.microsoft.com/office/drawing/2014/main" id="{23EAF6D6-41F8-4DF5-86A7-0A6750FB86DB}"/>
              </a:ext>
            </a:extLst>
          </p:cNvPr>
          <p:cNvSpPr>
            <a:spLocks noChangeArrowheads="1"/>
          </p:cNvSpPr>
          <p:nvPr/>
        </p:nvSpPr>
        <p:spPr bwMode="auto">
          <a:xfrm>
            <a:off x="1219200" y="4724400"/>
            <a:ext cx="91440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宋体" panose="02010600030101010101" pitchFamily="2" charset="-122"/>
              </a:rPr>
              <a:t>由</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a:extLst>
              <a:ext uri="{FF2B5EF4-FFF2-40B4-BE49-F238E27FC236}">
                <a16:creationId xmlns:a16="http://schemas.microsoft.com/office/drawing/2014/main" id="{09B5722D-2ADA-450C-BEE7-5235C4A5A27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BEDAE5C-2825-4A0D-83B9-334F6B113EB7}" type="slidenum">
              <a:rPr lang="en-US" altLang="zh-CN" sz="1400" smtClean="0"/>
              <a:pPr>
                <a:spcBef>
                  <a:spcPct val="0"/>
                </a:spcBef>
                <a:buFontTx/>
                <a:buNone/>
              </a:pPr>
              <a:t>80</a:t>
            </a:fld>
            <a:endParaRPr lang="en-US" altLang="zh-CN" sz="1400"/>
          </a:p>
        </p:txBody>
      </p:sp>
      <p:sp>
        <p:nvSpPr>
          <p:cNvPr id="78851" name="Text Box 4">
            <a:extLst>
              <a:ext uri="{FF2B5EF4-FFF2-40B4-BE49-F238E27FC236}">
                <a16:creationId xmlns:a16="http://schemas.microsoft.com/office/drawing/2014/main" id="{AD42DF91-C48D-474C-A1EC-665B9ECEE6A5}"/>
              </a:ext>
            </a:extLst>
          </p:cNvPr>
          <p:cNvSpPr txBox="1">
            <a:spLocks noChangeArrowheads="1"/>
          </p:cNvSpPr>
          <p:nvPr/>
        </p:nvSpPr>
        <p:spPr bwMode="auto">
          <a:xfrm>
            <a:off x="381000" y="304800"/>
            <a:ext cx="8534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t>       </a:t>
            </a:r>
            <a:r>
              <a:rPr lang="zh-CN" altLang="en-US" sz="2800" b="1" i="0"/>
              <a:t>可以证明，在电路中平均功率是守恒的，无功功率也是守恒的，而视在功率是不守恒的。这由下面的例题可以看出来。</a:t>
            </a:r>
          </a:p>
        </p:txBody>
      </p:sp>
      <p:sp>
        <p:nvSpPr>
          <p:cNvPr id="260118" name="Rectangle 22">
            <a:extLst>
              <a:ext uri="{FF2B5EF4-FFF2-40B4-BE49-F238E27FC236}">
                <a16:creationId xmlns:a16="http://schemas.microsoft.com/office/drawing/2014/main" id="{DE9F29E4-3A38-43D5-9A55-469BA1447801}"/>
              </a:ext>
            </a:extLst>
          </p:cNvPr>
          <p:cNvSpPr>
            <a:spLocks noChangeArrowheads="1"/>
          </p:cNvSpPr>
          <p:nvPr/>
        </p:nvSpPr>
        <p:spPr bwMode="auto">
          <a:xfrm>
            <a:off x="381000" y="1570038"/>
            <a:ext cx="8458200" cy="1630362"/>
          </a:xfrm>
          <a:prstGeom prst="rect">
            <a:avLst/>
          </a:prstGeom>
          <a:noFill/>
          <a:ln>
            <a:noFill/>
          </a:ln>
          <a:effectLst/>
        </p:spPr>
        <p:txBody>
          <a:bodyPr>
            <a:spAutoFit/>
          </a:bodyPr>
          <a:lstStyle/>
          <a:p>
            <a:pPr eaLnBrk="1" hangingPunct="1">
              <a:lnSpc>
                <a:spcPct val="120000"/>
              </a:lnSpc>
              <a:spcBef>
                <a:spcPct val="10000"/>
              </a:spcBef>
              <a:defRPr/>
            </a:pPr>
            <a:r>
              <a:rPr kumimoji="1" lang="en-US" altLang="zh-CN" sz="2400" b="1" i="0" dirty="0">
                <a:solidFill>
                  <a:srgbClr val="CC0000"/>
                </a:solidFill>
                <a:effectLst>
                  <a:outerShdw blurRad="38100" dist="38100" dir="2700000" algn="tl">
                    <a:srgbClr val="C0C0C0"/>
                  </a:outerShdw>
                </a:effectLst>
                <a:latin typeface="Times New Roman" panose="02020603050405020304" pitchFamily="18" charset="0"/>
              </a:rPr>
              <a:t>       </a:t>
            </a:r>
            <a:r>
              <a:rPr kumimoji="1" lang="en-US" altLang="zh-CN" b="1" i="0" dirty="0">
                <a:solidFill>
                  <a:srgbClr val="CC0000"/>
                </a:solidFill>
                <a:effectLst>
                  <a:outerShdw blurRad="38100" dist="38100" dir="2700000" algn="tl">
                    <a:srgbClr val="C0C0C0"/>
                  </a:outerShdw>
                </a:effectLst>
                <a:latin typeface="Times New Roman" panose="02020603050405020304" pitchFamily="18" charset="0"/>
              </a:rPr>
              <a:t>[</a:t>
            </a:r>
            <a:r>
              <a:rPr kumimoji="1" lang="zh-CN" altLang="en-US" b="1" i="0" dirty="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b="1" i="0" dirty="0">
                <a:solidFill>
                  <a:srgbClr val="CC0000"/>
                </a:solidFill>
                <a:effectLst>
                  <a:outerShdw blurRad="38100" dist="38100" dir="2700000" algn="tl">
                    <a:srgbClr val="C0C0C0"/>
                  </a:outerShdw>
                </a:effectLst>
                <a:latin typeface="Times New Roman" panose="02020603050405020304" pitchFamily="18" charset="0"/>
              </a:rPr>
              <a:t>3-13]  </a:t>
            </a:r>
            <a:r>
              <a:rPr kumimoji="1" lang="zh-CN" altLang="en-US" b="1" i="0" dirty="0">
                <a:effectLst>
                  <a:outerShdw blurRad="38100" dist="38100" dir="2700000" algn="tl">
                    <a:srgbClr val="C0C0C0"/>
                  </a:outerShdw>
                </a:effectLst>
                <a:latin typeface="Times New Roman" panose="02020603050405020304" pitchFamily="18" charset="0"/>
              </a:rPr>
              <a:t>图中电路，</a:t>
            </a:r>
            <a:r>
              <a:rPr kumimoji="1" lang="en-US" altLang="zh-CN" b="1" dirty="0">
                <a:effectLst>
                  <a:outerShdw blurRad="38100" dist="38100" dir="2700000" algn="tl">
                    <a:srgbClr val="C0C0C0"/>
                  </a:outerShdw>
                </a:effectLst>
                <a:latin typeface="Times New Roman" panose="02020603050405020304" pitchFamily="18" charset="0"/>
              </a:rPr>
              <a:t>U</a:t>
            </a:r>
            <a:r>
              <a:rPr kumimoji="1" lang="en-US" altLang="zh-CN" b="1" i="0" dirty="0">
                <a:effectLst>
                  <a:outerShdw blurRad="38100" dist="38100" dir="2700000" algn="tl">
                    <a:srgbClr val="C0C0C0"/>
                  </a:outerShdw>
                </a:effectLst>
                <a:latin typeface="Times New Roman" panose="02020603050405020304" pitchFamily="18" charset="0"/>
              </a:rPr>
              <a:t>=240V, </a:t>
            </a:r>
            <a:r>
              <a:rPr kumimoji="1" lang="en-US" altLang="zh-CN" b="1" dirty="0">
                <a:effectLst>
                  <a:outerShdw blurRad="38100" dist="38100" dir="2700000" algn="tl">
                    <a:srgbClr val="C0C0C0"/>
                  </a:outerShdw>
                </a:effectLst>
                <a:latin typeface="Times New Roman" panose="02020603050405020304" pitchFamily="18" charset="0"/>
              </a:rPr>
              <a:t>R</a:t>
            </a:r>
            <a:r>
              <a:rPr kumimoji="1" lang="en-US" altLang="zh-CN" b="1" i="0" baseline="-25000" dirty="0">
                <a:effectLst>
                  <a:outerShdw blurRad="38100" dist="38100" dir="2700000" algn="tl">
                    <a:srgbClr val="C0C0C0"/>
                  </a:outerShdw>
                </a:effectLst>
                <a:latin typeface="Times New Roman" panose="02020603050405020304" pitchFamily="18" charset="0"/>
              </a:rPr>
              <a:t>1</a:t>
            </a:r>
            <a:r>
              <a:rPr kumimoji="1" lang="en-US" altLang="zh-CN" b="1" i="0" dirty="0">
                <a:effectLst>
                  <a:outerShdw blurRad="38100" dist="38100" dir="2700000" algn="tl">
                    <a:srgbClr val="C0C0C0"/>
                  </a:outerShdw>
                </a:effectLst>
                <a:latin typeface="Times New Roman" panose="02020603050405020304" pitchFamily="18" charset="0"/>
              </a:rPr>
              <a:t>=28 </a:t>
            </a:r>
            <a:r>
              <a:rPr kumimoji="1" lang="en-US" altLang="zh-CN" sz="24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b="1" i="0" dirty="0">
                <a:effectLst>
                  <a:outerShdw blurRad="38100" dist="38100" dir="2700000" algn="tl">
                    <a:srgbClr val="C0C0C0"/>
                  </a:outerShdw>
                </a:effectLst>
                <a:latin typeface="Times New Roman" panose="02020603050405020304" pitchFamily="18" charset="0"/>
              </a:rPr>
              <a:t> , </a:t>
            </a:r>
            <a:r>
              <a:rPr kumimoji="1" lang="en-US" altLang="zh-CN" b="1" dirty="0">
                <a:effectLst>
                  <a:outerShdw blurRad="38100" dist="38100" dir="2700000" algn="tl">
                    <a:srgbClr val="C0C0C0"/>
                  </a:outerShdw>
                </a:effectLst>
                <a:latin typeface="Times New Roman" panose="02020603050405020304" pitchFamily="18" charset="0"/>
              </a:rPr>
              <a:t>X</a:t>
            </a:r>
            <a:r>
              <a:rPr kumimoji="1" lang="en-US" altLang="zh-CN" b="1" baseline="-25000" dirty="0">
                <a:effectLst>
                  <a:outerShdw blurRad="38100" dist="38100" dir="2700000" algn="tl">
                    <a:srgbClr val="C0C0C0"/>
                  </a:outerShdw>
                </a:effectLst>
                <a:latin typeface="Times New Roman" panose="02020603050405020304" pitchFamily="18" charset="0"/>
              </a:rPr>
              <a:t>L</a:t>
            </a:r>
            <a:r>
              <a:rPr kumimoji="1" lang="en-US" altLang="zh-CN" b="1" i="0" dirty="0">
                <a:effectLst>
                  <a:outerShdw blurRad="38100" dist="38100" dir="2700000" algn="tl">
                    <a:srgbClr val="C0C0C0"/>
                  </a:outerShdw>
                </a:effectLst>
                <a:latin typeface="Times New Roman" panose="02020603050405020304" pitchFamily="18" charset="0"/>
              </a:rPr>
              <a:t>=96 </a:t>
            </a:r>
            <a:r>
              <a:rPr kumimoji="1" lang="en-US" altLang="zh-CN" sz="24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b="1" i="0" dirty="0">
                <a:effectLst>
                  <a:outerShdw blurRad="38100" dist="38100" dir="2700000" algn="tl">
                    <a:srgbClr val="C0C0C0"/>
                  </a:outerShdw>
                </a:effectLst>
                <a:latin typeface="Times New Roman" panose="02020603050405020304" pitchFamily="18" charset="0"/>
              </a:rPr>
              <a:t> </a:t>
            </a:r>
            <a:r>
              <a:rPr kumimoji="1" lang="zh-CN" altLang="en-US" b="1" i="0" dirty="0">
                <a:effectLst>
                  <a:outerShdw blurRad="38100" dist="38100" dir="2700000" algn="tl">
                    <a:srgbClr val="C0C0C0"/>
                  </a:outerShdw>
                </a:effectLst>
                <a:latin typeface="Times New Roman" panose="02020603050405020304" pitchFamily="18" charset="0"/>
              </a:rPr>
              <a:t>， </a:t>
            </a:r>
            <a:r>
              <a:rPr kumimoji="1" lang="en-US" altLang="zh-CN" b="1" dirty="0">
                <a:effectLst>
                  <a:outerShdw blurRad="38100" dist="38100" dir="2700000" algn="tl">
                    <a:srgbClr val="C0C0C0"/>
                  </a:outerShdw>
                </a:effectLst>
                <a:latin typeface="Times New Roman" panose="02020603050405020304" pitchFamily="18" charset="0"/>
              </a:rPr>
              <a:t>R</a:t>
            </a:r>
            <a:r>
              <a:rPr kumimoji="1" lang="en-US" altLang="zh-CN" b="1" i="0" baseline="-25000" dirty="0">
                <a:effectLst>
                  <a:outerShdw blurRad="38100" dist="38100" dir="2700000" algn="tl">
                    <a:srgbClr val="C0C0C0"/>
                  </a:outerShdw>
                </a:effectLst>
                <a:latin typeface="Times New Roman" panose="02020603050405020304" pitchFamily="18" charset="0"/>
              </a:rPr>
              <a:t>2</a:t>
            </a:r>
            <a:r>
              <a:rPr kumimoji="1" lang="en-US" altLang="zh-CN" b="1" i="0" dirty="0">
                <a:effectLst>
                  <a:outerShdw blurRad="38100" dist="38100" dir="2700000" algn="tl">
                    <a:srgbClr val="C0C0C0"/>
                  </a:outerShdw>
                </a:effectLst>
                <a:latin typeface="Times New Roman" panose="02020603050405020304" pitchFamily="18" charset="0"/>
              </a:rPr>
              <a:t>=48 </a:t>
            </a:r>
            <a:r>
              <a:rPr kumimoji="1" lang="en-US" altLang="zh-CN" sz="24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b="1" i="0" dirty="0">
                <a:effectLst>
                  <a:outerShdw blurRad="38100" dist="38100" dir="2700000" algn="tl">
                    <a:srgbClr val="C0C0C0"/>
                  </a:outerShdw>
                </a:effectLst>
                <a:latin typeface="Times New Roman" panose="02020603050405020304" pitchFamily="18" charset="0"/>
              </a:rPr>
              <a:t> , </a:t>
            </a:r>
            <a:r>
              <a:rPr kumimoji="1" lang="en-US" altLang="zh-CN" b="1" dirty="0">
                <a:effectLst>
                  <a:outerShdw blurRad="38100" dist="38100" dir="2700000" algn="tl">
                    <a:srgbClr val="C0C0C0"/>
                  </a:outerShdw>
                </a:effectLst>
                <a:latin typeface="Times New Roman" panose="02020603050405020304" pitchFamily="18" charset="0"/>
              </a:rPr>
              <a:t>X</a:t>
            </a:r>
            <a:r>
              <a:rPr kumimoji="1" lang="en-US" altLang="zh-CN" b="1" baseline="-25000" dirty="0">
                <a:effectLst>
                  <a:outerShdw blurRad="38100" dist="38100" dir="2700000" algn="tl">
                    <a:srgbClr val="C0C0C0"/>
                  </a:outerShdw>
                </a:effectLst>
                <a:latin typeface="Times New Roman" panose="02020603050405020304" pitchFamily="18" charset="0"/>
              </a:rPr>
              <a:t>C</a:t>
            </a:r>
            <a:r>
              <a:rPr kumimoji="1" lang="en-US" altLang="zh-CN" b="1" i="0" dirty="0">
                <a:effectLst>
                  <a:outerShdw blurRad="38100" dist="38100" dir="2700000" algn="tl">
                    <a:srgbClr val="C0C0C0"/>
                  </a:outerShdw>
                </a:effectLst>
                <a:latin typeface="Times New Roman" panose="02020603050405020304" pitchFamily="18" charset="0"/>
              </a:rPr>
              <a:t>=64 </a:t>
            </a:r>
            <a:r>
              <a:rPr kumimoji="1" lang="en-US" altLang="zh-CN" sz="24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b="1" i="0" dirty="0">
                <a:effectLst>
                  <a:outerShdw blurRad="38100" dist="38100" dir="2700000" algn="tl">
                    <a:srgbClr val="C0C0C0"/>
                  </a:outerShdw>
                </a:effectLst>
                <a:latin typeface="Times New Roman" panose="02020603050405020304" pitchFamily="18" charset="0"/>
              </a:rPr>
              <a:t> </a:t>
            </a:r>
            <a:r>
              <a:rPr kumimoji="1" lang="zh-CN" altLang="en-US" b="1" i="0" dirty="0">
                <a:effectLst>
                  <a:outerShdw blurRad="38100" dist="38100" dir="2700000" algn="tl">
                    <a:srgbClr val="C0C0C0"/>
                  </a:outerShdw>
                </a:effectLst>
                <a:latin typeface="Times New Roman" panose="02020603050405020304" pitchFamily="18" charset="0"/>
              </a:rPr>
              <a:t>。求个支路及总的</a:t>
            </a:r>
            <a:r>
              <a:rPr lang="zh-CN" altLang="en-US" b="1" i="0" dirty="0">
                <a:latin typeface="Times New Roman" panose="02020603050405020304" pitchFamily="18" charset="0"/>
              </a:rPr>
              <a:t>平均功率，无功功率和视在功率。</a:t>
            </a:r>
          </a:p>
        </p:txBody>
      </p:sp>
      <p:grpSp>
        <p:nvGrpSpPr>
          <p:cNvPr id="78853" name="Group 80">
            <a:extLst>
              <a:ext uri="{FF2B5EF4-FFF2-40B4-BE49-F238E27FC236}">
                <a16:creationId xmlns:a16="http://schemas.microsoft.com/office/drawing/2014/main" id="{7FADE614-36E0-4BBE-A51D-9297EFDFFE22}"/>
              </a:ext>
            </a:extLst>
          </p:cNvPr>
          <p:cNvGrpSpPr>
            <a:grpSpLocks/>
          </p:cNvGrpSpPr>
          <p:nvPr/>
        </p:nvGrpSpPr>
        <p:grpSpPr bwMode="auto">
          <a:xfrm>
            <a:off x="5562600" y="3048000"/>
            <a:ext cx="3276600" cy="2438400"/>
            <a:chOff x="3504" y="1920"/>
            <a:chExt cx="2064" cy="1536"/>
          </a:xfrm>
        </p:grpSpPr>
        <p:grpSp>
          <p:nvGrpSpPr>
            <p:cNvPr id="78857" name="Group 49">
              <a:extLst>
                <a:ext uri="{FF2B5EF4-FFF2-40B4-BE49-F238E27FC236}">
                  <a16:creationId xmlns:a16="http://schemas.microsoft.com/office/drawing/2014/main" id="{C7F5D163-5FE1-4E39-B67C-5DFE9880A217}"/>
                </a:ext>
              </a:extLst>
            </p:cNvPr>
            <p:cNvGrpSpPr>
              <a:grpSpLocks/>
            </p:cNvGrpSpPr>
            <p:nvPr/>
          </p:nvGrpSpPr>
          <p:grpSpPr bwMode="auto">
            <a:xfrm>
              <a:off x="3658" y="2184"/>
              <a:ext cx="1526" cy="1272"/>
              <a:chOff x="2692" y="4362"/>
              <a:chExt cx="3815" cy="3181"/>
            </a:xfrm>
          </p:grpSpPr>
          <p:sp>
            <p:nvSpPr>
              <p:cNvPr id="78866" name="Line 50">
                <a:extLst>
                  <a:ext uri="{FF2B5EF4-FFF2-40B4-BE49-F238E27FC236}">
                    <a16:creationId xmlns:a16="http://schemas.microsoft.com/office/drawing/2014/main" id="{C0E63623-386F-4020-B8AC-4A52A2BE80B0}"/>
                  </a:ext>
                </a:extLst>
              </p:cNvPr>
              <p:cNvSpPr>
                <a:spLocks noChangeShapeType="1"/>
              </p:cNvSpPr>
              <p:nvPr/>
            </p:nvSpPr>
            <p:spPr bwMode="auto">
              <a:xfrm flipV="1">
                <a:off x="4468" y="5891"/>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67" name="Oval 51">
                <a:extLst>
                  <a:ext uri="{FF2B5EF4-FFF2-40B4-BE49-F238E27FC236}">
                    <a16:creationId xmlns:a16="http://schemas.microsoft.com/office/drawing/2014/main" id="{1B461570-33F6-4547-86BC-49CCF9328A5F}"/>
                  </a:ext>
                </a:extLst>
              </p:cNvPr>
              <p:cNvSpPr>
                <a:spLocks noChangeArrowheads="1"/>
              </p:cNvSpPr>
              <p:nvPr/>
            </p:nvSpPr>
            <p:spPr bwMode="auto">
              <a:xfrm flipV="1">
                <a:off x="4303" y="6848"/>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8868" name="Oval 52">
                <a:extLst>
                  <a:ext uri="{FF2B5EF4-FFF2-40B4-BE49-F238E27FC236}">
                    <a16:creationId xmlns:a16="http://schemas.microsoft.com/office/drawing/2014/main" id="{E82C8FC6-2E26-43FA-8D59-8328DE7C2DF0}"/>
                  </a:ext>
                </a:extLst>
              </p:cNvPr>
              <p:cNvSpPr>
                <a:spLocks noChangeArrowheads="1"/>
              </p:cNvSpPr>
              <p:nvPr/>
            </p:nvSpPr>
            <p:spPr bwMode="auto">
              <a:xfrm flipV="1">
                <a:off x="4303" y="6639"/>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8869" name="Oval 53">
                <a:extLst>
                  <a:ext uri="{FF2B5EF4-FFF2-40B4-BE49-F238E27FC236}">
                    <a16:creationId xmlns:a16="http://schemas.microsoft.com/office/drawing/2014/main" id="{A3602AAB-A920-4854-8745-C1F23AF2247E}"/>
                  </a:ext>
                </a:extLst>
              </p:cNvPr>
              <p:cNvSpPr>
                <a:spLocks noChangeArrowheads="1"/>
              </p:cNvSpPr>
              <p:nvPr/>
            </p:nvSpPr>
            <p:spPr bwMode="auto">
              <a:xfrm flipV="1">
                <a:off x="4303" y="6429"/>
                <a:ext cx="329" cy="21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8870" name="Rectangle 54">
                <a:extLst>
                  <a:ext uri="{FF2B5EF4-FFF2-40B4-BE49-F238E27FC236}">
                    <a16:creationId xmlns:a16="http://schemas.microsoft.com/office/drawing/2014/main" id="{6B25B5AE-4369-4BAA-99E6-8FD6D33FD3F1}"/>
                  </a:ext>
                </a:extLst>
              </p:cNvPr>
              <p:cNvSpPr>
                <a:spLocks noChangeArrowheads="1"/>
              </p:cNvSpPr>
              <p:nvPr/>
            </p:nvSpPr>
            <p:spPr bwMode="auto">
              <a:xfrm flipV="1">
                <a:off x="4230" y="6397"/>
                <a:ext cx="186" cy="693"/>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8871" name="Line 55">
                <a:extLst>
                  <a:ext uri="{FF2B5EF4-FFF2-40B4-BE49-F238E27FC236}">
                    <a16:creationId xmlns:a16="http://schemas.microsoft.com/office/drawing/2014/main" id="{335C0462-F817-465C-81F5-EFC1BB14A5E6}"/>
                  </a:ext>
                </a:extLst>
              </p:cNvPr>
              <p:cNvSpPr>
                <a:spLocks noChangeShapeType="1"/>
              </p:cNvSpPr>
              <p:nvPr/>
            </p:nvSpPr>
            <p:spPr bwMode="auto">
              <a:xfrm flipH="1" flipV="1">
                <a:off x="6361" y="475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2" name="Rectangle 56">
                <a:extLst>
                  <a:ext uri="{FF2B5EF4-FFF2-40B4-BE49-F238E27FC236}">
                    <a16:creationId xmlns:a16="http://schemas.microsoft.com/office/drawing/2014/main" id="{27508E0B-8355-4369-90A6-F52652A6B7DA}"/>
                  </a:ext>
                </a:extLst>
              </p:cNvPr>
              <p:cNvSpPr>
                <a:spLocks noChangeArrowheads="1"/>
              </p:cNvSpPr>
              <p:nvPr/>
            </p:nvSpPr>
            <p:spPr bwMode="auto">
              <a:xfrm flipV="1">
                <a:off x="6243" y="534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8873" name="Line 57">
                <a:extLst>
                  <a:ext uri="{FF2B5EF4-FFF2-40B4-BE49-F238E27FC236}">
                    <a16:creationId xmlns:a16="http://schemas.microsoft.com/office/drawing/2014/main" id="{783DD5F1-97D1-4683-BDB1-9B713377EE21}"/>
                  </a:ext>
                </a:extLst>
              </p:cNvPr>
              <p:cNvSpPr>
                <a:spLocks noChangeShapeType="1"/>
              </p:cNvSpPr>
              <p:nvPr/>
            </p:nvSpPr>
            <p:spPr bwMode="auto">
              <a:xfrm>
                <a:off x="2714" y="7541"/>
                <a:ext cx="3639" cy="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874" name="Line 58">
                <a:extLst>
                  <a:ext uri="{FF2B5EF4-FFF2-40B4-BE49-F238E27FC236}">
                    <a16:creationId xmlns:a16="http://schemas.microsoft.com/office/drawing/2014/main" id="{3AB96F09-835E-49F7-9374-95FB1E70BE02}"/>
                  </a:ext>
                </a:extLst>
              </p:cNvPr>
              <p:cNvSpPr>
                <a:spLocks noChangeShapeType="1"/>
              </p:cNvSpPr>
              <p:nvPr/>
            </p:nvSpPr>
            <p:spPr bwMode="auto">
              <a:xfrm flipV="1">
                <a:off x="2692" y="4373"/>
                <a:ext cx="3661" cy="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875" name="Line 59">
                <a:extLst>
                  <a:ext uri="{FF2B5EF4-FFF2-40B4-BE49-F238E27FC236}">
                    <a16:creationId xmlns:a16="http://schemas.microsoft.com/office/drawing/2014/main" id="{F90D0328-94C7-4A62-84B4-C0FA4657F1EC}"/>
                  </a:ext>
                </a:extLst>
              </p:cNvPr>
              <p:cNvSpPr>
                <a:spLocks noChangeShapeType="1"/>
              </p:cNvSpPr>
              <p:nvPr/>
            </p:nvSpPr>
            <p:spPr bwMode="auto">
              <a:xfrm rot="5400000" flipV="1">
                <a:off x="3493" y="4219"/>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876" name="Line 60">
                <a:extLst>
                  <a:ext uri="{FF2B5EF4-FFF2-40B4-BE49-F238E27FC236}">
                    <a16:creationId xmlns:a16="http://schemas.microsoft.com/office/drawing/2014/main" id="{2735F4C6-4066-471E-A9FA-EC671B5B00AF}"/>
                  </a:ext>
                </a:extLst>
              </p:cNvPr>
              <p:cNvSpPr>
                <a:spLocks noChangeShapeType="1"/>
              </p:cNvSpPr>
              <p:nvPr/>
            </p:nvSpPr>
            <p:spPr bwMode="auto">
              <a:xfrm flipH="1">
                <a:off x="4472" y="4373"/>
                <a:ext cx="11" cy="52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877" name="Line 61">
                <a:extLst>
                  <a:ext uri="{FF2B5EF4-FFF2-40B4-BE49-F238E27FC236}">
                    <a16:creationId xmlns:a16="http://schemas.microsoft.com/office/drawing/2014/main" id="{011425F1-739A-4225-B193-95F7A05AF376}"/>
                  </a:ext>
                </a:extLst>
              </p:cNvPr>
              <p:cNvSpPr>
                <a:spLocks noChangeShapeType="1"/>
              </p:cNvSpPr>
              <p:nvPr/>
            </p:nvSpPr>
            <p:spPr bwMode="auto">
              <a:xfrm flipV="1">
                <a:off x="6342" y="7145"/>
                <a:ext cx="0" cy="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8878" name="Group 62">
                <a:extLst>
                  <a:ext uri="{FF2B5EF4-FFF2-40B4-BE49-F238E27FC236}">
                    <a16:creationId xmlns:a16="http://schemas.microsoft.com/office/drawing/2014/main" id="{9C5AB4E4-6DF4-4749-ABC5-F88A444982D4}"/>
                  </a:ext>
                </a:extLst>
              </p:cNvPr>
              <p:cNvGrpSpPr>
                <a:grpSpLocks/>
              </p:cNvGrpSpPr>
              <p:nvPr/>
            </p:nvGrpSpPr>
            <p:grpSpPr bwMode="auto">
              <a:xfrm>
                <a:off x="4351" y="4483"/>
                <a:ext cx="223" cy="1974"/>
                <a:chOff x="4351" y="4483"/>
                <a:chExt cx="223" cy="1974"/>
              </a:xfrm>
            </p:grpSpPr>
            <p:sp>
              <p:nvSpPr>
                <p:cNvPr id="78885" name="Line 63">
                  <a:extLst>
                    <a:ext uri="{FF2B5EF4-FFF2-40B4-BE49-F238E27FC236}">
                      <a16:creationId xmlns:a16="http://schemas.microsoft.com/office/drawing/2014/main" id="{B8969D7B-A1B2-41C2-B4EC-F468F113584E}"/>
                    </a:ext>
                  </a:extLst>
                </p:cNvPr>
                <p:cNvSpPr>
                  <a:spLocks noChangeShapeType="1"/>
                </p:cNvSpPr>
                <p:nvPr/>
              </p:nvSpPr>
              <p:spPr bwMode="auto">
                <a:xfrm flipH="1" flipV="1">
                  <a:off x="4469" y="448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6" name="Rectangle 64">
                  <a:extLst>
                    <a:ext uri="{FF2B5EF4-FFF2-40B4-BE49-F238E27FC236}">
                      <a16:creationId xmlns:a16="http://schemas.microsoft.com/office/drawing/2014/main" id="{F80959F8-5B9D-438D-9929-EF619194103D}"/>
                    </a:ext>
                  </a:extLst>
                </p:cNvPr>
                <p:cNvSpPr>
                  <a:spLocks noChangeArrowheads="1"/>
                </p:cNvSpPr>
                <p:nvPr/>
              </p:nvSpPr>
              <p:spPr bwMode="auto">
                <a:xfrm flipV="1">
                  <a:off x="4351" y="507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78879" name="Group 65">
                <a:extLst>
                  <a:ext uri="{FF2B5EF4-FFF2-40B4-BE49-F238E27FC236}">
                    <a16:creationId xmlns:a16="http://schemas.microsoft.com/office/drawing/2014/main" id="{1A336B70-03A6-4272-BB6A-A9A5985C1949}"/>
                  </a:ext>
                </a:extLst>
              </p:cNvPr>
              <p:cNvGrpSpPr>
                <a:grpSpLocks/>
              </p:cNvGrpSpPr>
              <p:nvPr/>
            </p:nvGrpSpPr>
            <p:grpSpPr bwMode="auto">
              <a:xfrm>
                <a:off x="6188" y="6353"/>
                <a:ext cx="319" cy="1090"/>
                <a:chOff x="6188" y="6353"/>
                <a:chExt cx="319" cy="1090"/>
              </a:xfrm>
            </p:grpSpPr>
            <p:sp>
              <p:nvSpPr>
                <p:cNvPr id="78881" name="Line 66">
                  <a:extLst>
                    <a:ext uri="{FF2B5EF4-FFF2-40B4-BE49-F238E27FC236}">
                      <a16:creationId xmlns:a16="http://schemas.microsoft.com/office/drawing/2014/main" id="{9BF09923-95E2-425F-89E4-B46AA318DFEB}"/>
                    </a:ext>
                  </a:extLst>
                </p:cNvPr>
                <p:cNvSpPr>
                  <a:spLocks noChangeShapeType="1"/>
                </p:cNvSpPr>
                <p:nvPr/>
              </p:nvSpPr>
              <p:spPr bwMode="auto">
                <a:xfrm flipV="1">
                  <a:off x="6188" y="6870"/>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2" name="Line 67">
                  <a:extLst>
                    <a:ext uri="{FF2B5EF4-FFF2-40B4-BE49-F238E27FC236}">
                      <a16:creationId xmlns:a16="http://schemas.microsoft.com/office/drawing/2014/main" id="{89BACC1A-E64B-47DB-BEA4-D6D54337B23B}"/>
                    </a:ext>
                  </a:extLst>
                </p:cNvPr>
                <p:cNvSpPr>
                  <a:spLocks noChangeShapeType="1"/>
                </p:cNvSpPr>
                <p:nvPr/>
              </p:nvSpPr>
              <p:spPr bwMode="auto">
                <a:xfrm flipH="1">
                  <a:off x="6353" y="6353"/>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3" name="Line 68">
                  <a:extLst>
                    <a:ext uri="{FF2B5EF4-FFF2-40B4-BE49-F238E27FC236}">
                      <a16:creationId xmlns:a16="http://schemas.microsoft.com/office/drawing/2014/main" id="{B086A1E2-E642-4C97-A71C-7D0ADCF61BFB}"/>
                    </a:ext>
                  </a:extLst>
                </p:cNvPr>
                <p:cNvSpPr>
                  <a:spLocks noChangeShapeType="1"/>
                </p:cNvSpPr>
                <p:nvPr/>
              </p:nvSpPr>
              <p:spPr bwMode="auto">
                <a:xfrm flipH="1">
                  <a:off x="6353" y="6992"/>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4" name="Line 69">
                  <a:extLst>
                    <a:ext uri="{FF2B5EF4-FFF2-40B4-BE49-F238E27FC236}">
                      <a16:creationId xmlns:a16="http://schemas.microsoft.com/office/drawing/2014/main" id="{42413E47-9E5D-46DD-95CC-DDB9C585CF56}"/>
                    </a:ext>
                  </a:extLst>
                </p:cNvPr>
                <p:cNvSpPr>
                  <a:spLocks noChangeShapeType="1"/>
                </p:cNvSpPr>
                <p:nvPr/>
              </p:nvSpPr>
              <p:spPr bwMode="auto">
                <a:xfrm flipV="1">
                  <a:off x="6188" y="6992"/>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880" name="Line 70">
                <a:extLst>
                  <a:ext uri="{FF2B5EF4-FFF2-40B4-BE49-F238E27FC236}">
                    <a16:creationId xmlns:a16="http://schemas.microsoft.com/office/drawing/2014/main" id="{C2F7CE0A-3D6F-422D-B8CE-AC417DD71043}"/>
                  </a:ext>
                </a:extLst>
              </p:cNvPr>
              <p:cNvSpPr>
                <a:spLocks noChangeShapeType="1"/>
              </p:cNvSpPr>
              <p:nvPr/>
            </p:nvSpPr>
            <p:spPr bwMode="auto">
              <a:xfrm flipH="1">
                <a:off x="6331" y="4362"/>
                <a:ext cx="22" cy="58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78858" name="Text Box 72">
              <a:extLst>
                <a:ext uri="{FF2B5EF4-FFF2-40B4-BE49-F238E27FC236}">
                  <a16:creationId xmlns:a16="http://schemas.microsoft.com/office/drawing/2014/main" id="{A6FAE1A4-EBE8-4A5D-A413-29E4E5C79329}"/>
                </a:ext>
              </a:extLst>
            </p:cNvPr>
            <p:cNvSpPr txBox="1">
              <a:spLocks noChangeArrowheads="1"/>
            </p:cNvSpPr>
            <p:nvPr/>
          </p:nvSpPr>
          <p:spPr bwMode="auto">
            <a:xfrm>
              <a:off x="3504" y="2304"/>
              <a:ext cx="43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 +</a:t>
              </a:r>
            </a:p>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Ù</a:t>
              </a:r>
            </a:p>
            <a:p>
              <a:pPr eaLnBrk="1" hangingPunct="1">
                <a:lnSpc>
                  <a:spcPct val="120000"/>
                </a:lnSpc>
                <a:spcBef>
                  <a:spcPct val="50000"/>
                </a:spcBef>
                <a:buFontTx/>
                <a:buNone/>
              </a:pP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endParaRPr>
            </a:p>
          </p:txBody>
        </p:sp>
        <p:sp>
          <p:nvSpPr>
            <p:cNvPr id="78859" name="Text Box 73">
              <a:extLst>
                <a:ext uri="{FF2B5EF4-FFF2-40B4-BE49-F238E27FC236}">
                  <a16:creationId xmlns:a16="http://schemas.microsoft.com/office/drawing/2014/main" id="{0070D054-C15F-4AE8-8DF3-53D9875A914D}"/>
                </a:ext>
              </a:extLst>
            </p:cNvPr>
            <p:cNvSpPr txBox="1">
              <a:spLocks noChangeArrowheads="1"/>
            </p:cNvSpPr>
            <p:nvPr/>
          </p:nvSpPr>
          <p:spPr bwMode="auto">
            <a:xfrm>
              <a:off x="5184"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78860" name="Text Box 74">
              <a:extLst>
                <a:ext uri="{FF2B5EF4-FFF2-40B4-BE49-F238E27FC236}">
                  <a16:creationId xmlns:a16="http://schemas.microsoft.com/office/drawing/2014/main" id="{30DB0972-FF87-47C1-9C38-155301C499D1}"/>
                </a:ext>
              </a:extLst>
            </p:cNvPr>
            <p:cNvSpPr txBox="1">
              <a:spLocks noChangeArrowheads="1"/>
            </p:cNvSpPr>
            <p:nvPr/>
          </p:nvSpPr>
          <p:spPr bwMode="auto">
            <a:xfrm>
              <a:off x="4512" y="312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latin typeface="Times New Roman" panose="02020603050405020304" pitchFamily="18" charset="0"/>
                  <a:cs typeface="Times New Roman" panose="02020603050405020304" pitchFamily="18" charset="0"/>
                </a:rPr>
                <a:t>－</a:t>
              </a: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sp>
          <p:nvSpPr>
            <p:cNvPr id="78861" name="Text Box 75">
              <a:extLst>
                <a:ext uri="{FF2B5EF4-FFF2-40B4-BE49-F238E27FC236}">
                  <a16:creationId xmlns:a16="http://schemas.microsoft.com/office/drawing/2014/main" id="{91A4CCDC-2A99-47B2-B6B6-BCE9A7610D86}"/>
                </a:ext>
              </a:extLst>
            </p:cNvPr>
            <p:cNvSpPr txBox="1">
              <a:spLocks noChangeArrowheads="1"/>
            </p:cNvSpPr>
            <p:nvPr/>
          </p:nvSpPr>
          <p:spPr bwMode="auto">
            <a:xfrm>
              <a:off x="4752" y="259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78862" name="Text Box 76">
              <a:extLst>
                <a:ext uri="{FF2B5EF4-FFF2-40B4-BE49-F238E27FC236}">
                  <a16:creationId xmlns:a16="http://schemas.microsoft.com/office/drawing/2014/main" id="{33C201B6-C6A3-4A02-BA7D-14A94ABFF540}"/>
                </a:ext>
              </a:extLst>
            </p:cNvPr>
            <p:cNvSpPr txBox="1">
              <a:spLocks noChangeArrowheads="1"/>
            </p:cNvSpPr>
            <p:nvPr/>
          </p:nvSpPr>
          <p:spPr bwMode="auto">
            <a:xfrm>
              <a:off x="4032" y="192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a:latin typeface="Times New Roman" panose="02020603050405020304" pitchFamily="18" charset="0"/>
                <a:cs typeface="Times New Roman" panose="02020603050405020304" pitchFamily="18" charset="0"/>
              </a:endParaRPr>
            </a:p>
          </p:txBody>
        </p:sp>
        <p:sp>
          <p:nvSpPr>
            <p:cNvPr id="78863" name="Text Box 77">
              <a:extLst>
                <a:ext uri="{FF2B5EF4-FFF2-40B4-BE49-F238E27FC236}">
                  <a16:creationId xmlns:a16="http://schemas.microsoft.com/office/drawing/2014/main" id="{A9BEEE15-A2EB-4109-95D0-AC0083E306F5}"/>
                </a:ext>
              </a:extLst>
            </p:cNvPr>
            <p:cNvSpPr txBox="1">
              <a:spLocks noChangeArrowheads="1"/>
            </p:cNvSpPr>
            <p:nvPr/>
          </p:nvSpPr>
          <p:spPr bwMode="auto">
            <a:xfrm>
              <a:off x="4032" y="254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sp>
          <p:nvSpPr>
            <p:cNvPr id="78864" name="Text Box 78">
              <a:extLst>
                <a:ext uri="{FF2B5EF4-FFF2-40B4-BE49-F238E27FC236}">
                  <a16:creationId xmlns:a16="http://schemas.microsoft.com/office/drawing/2014/main" id="{D9F49127-4C09-4630-A7E9-3FDAFCC6D168}"/>
                </a:ext>
              </a:extLst>
            </p:cNvPr>
            <p:cNvSpPr txBox="1">
              <a:spLocks noChangeArrowheads="1"/>
            </p:cNvSpPr>
            <p:nvPr/>
          </p:nvSpPr>
          <p:spPr bwMode="auto">
            <a:xfrm>
              <a:off x="3984" y="302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sp>
          <p:nvSpPr>
            <p:cNvPr id="78865" name="Text Box 79">
              <a:extLst>
                <a:ext uri="{FF2B5EF4-FFF2-40B4-BE49-F238E27FC236}">
                  <a16:creationId xmlns:a16="http://schemas.microsoft.com/office/drawing/2014/main" id="{8FC6E377-283A-40C1-BEA3-10CC150FDFAF}"/>
                </a:ext>
              </a:extLst>
            </p:cNvPr>
            <p:cNvSpPr txBox="1">
              <a:spLocks noChangeArrowheads="1"/>
            </p:cNvSpPr>
            <p:nvPr/>
          </p:nvSpPr>
          <p:spPr bwMode="auto">
            <a:xfrm>
              <a:off x="4416"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grpSp>
      <p:sp>
        <p:nvSpPr>
          <p:cNvPr id="260177" name="Rectangle 81">
            <a:extLst>
              <a:ext uri="{FF2B5EF4-FFF2-40B4-BE49-F238E27FC236}">
                <a16:creationId xmlns:a16="http://schemas.microsoft.com/office/drawing/2014/main" id="{50EDB2C7-8CDD-4642-978F-FA6954DA2544}"/>
              </a:ext>
            </a:extLst>
          </p:cNvPr>
          <p:cNvSpPr>
            <a:spLocks noChangeArrowheads="1"/>
          </p:cNvSpPr>
          <p:nvPr/>
        </p:nvSpPr>
        <p:spPr bwMode="auto">
          <a:xfrm>
            <a:off x="457200" y="3127375"/>
            <a:ext cx="3810000" cy="530225"/>
          </a:xfrm>
          <a:prstGeom prst="rect">
            <a:avLst/>
          </a:prstGeom>
          <a:noFill/>
          <a:ln>
            <a:noFill/>
          </a:ln>
          <a:effectLst/>
        </p:spPr>
        <p:txBody>
          <a:bodyPr>
            <a:spAutoFit/>
          </a:bodyPr>
          <a:lstStyle/>
          <a:p>
            <a:pPr eaLnBrk="1" hangingPunct="1">
              <a:lnSpc>
                <a:spcPct val="120000"/>
              </a:lnSpc>
              <a:spcBef>
                <a:spcPct val="50000"/>
              </a:spcBef>
              <a:defRPr/>
            </a:pPr>
            <a:r>
              <a:rPr kumimoji="1" lang="en-US" altLang="zh-CN" sz="2400" b="1" i="0" dirty="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dirty="0">
                <a:solidFill>
                  <a:srgbClr val="CC0000"/>
                </a:solidFill>
                <a:effectLst>
                  <a:outerShdw blurRad="38100" dist="38100" dir="2700000" algn="tl">
                    <a:srgbClr val="C0C0C0"/>
                  </a:outerShdw>
                </a:effectLst>
                <a:latin typeface="Times New Roman" panose="02020603050405020304" pitchFamily="18" charset="0"/>
              </a:rPr>
              <a:t>解：</a:t>
            </a:r>
            <a:r>
              <a:rPr kumimoji="1" lang="zh-CN" altLang="en-US" sz="2400" b="1" i="0" dirty="0">
                <a:effectLst>
                  <a:outerShdw blurRad="38100" dist="38100" dir="2700000" algn="tl">
                    <a:srgbClr val="C0C0C0"/>
                  </a:outerShdw>
                </a:effectLst>
                <a:latin typeface="Times New Roman" panose="02020603050405020304" pitchFamily="18" charset="0"/>
              </a:rPr>
              <a:t>各支路阻抗为</a:t>
            </a:r>
            <a:endParaRPr lang="zh-CN" altLang="en-US" b="1" i="0" dirty="0">
              <a:latin typeface="Times New Roman" panose="02020603050405020304" pitchFamily="18" charset="0"/>
            </a:endParaRPr>
          </a:p>
        </p:txBody>
      </p:sp>
      <p:graphicFrame>
        <p:nvGraphicFramePr>
          <p:cNvPr id="78855" name="Object 82">
            <a:extLst>
              <a:ext uri="{FF2B5EF4-FFF2-40B4-BE49-F238E27FC236}">
                <a16:creationId xmlns:a16="http://schemas.microsoft.com/office/drawing/2014/main" id="{34655610-92D4-4774-81FA-5F7AEAF258E3}"/>
              </a:ext>
            </a:extLst>
          </p:cNvPr>
          <p:cNvGraphicFramePr>
            <a:graphicFrameLocks noChangeAspect="1"/>
          </p:cNvGraphicFramePr>
          <p:nvPr/>
        </p:nvGraphicFramePr>
        <p:xfrm>
          <a:off x="1309688" y="3690938"/>
          <a:ext cx="3516312" cy="1338262"/>
        </p:xfrm>
        <a:graphic>
          <a:graphicData uri="http://schemas.openxmlformats.org/presentationml/2006/ole">
            <mc:AlternateContent xmlns:mc="http://schemas.openxmlformats.org/markup-compatibility/2006">
              <mc:Choice xmlns:v="urn:schemas-microsoft-com:vml" Requires="v">
                <p:oleObj spid="_x0000_s79004" name="Equation" r:id="rId3" imgW="1320800" imgH="685800" progId="Equation.3">
                  <p:embed/>
                </p:oleObj>
              </mc:Choice>
              <mc:Fallback>
                <p:oleObj name="Equation" r:id="rId3" imgW="1320800" imgH="685800" progId="Equation.3">
                  <p:embed/>
                  <p:pic>
                    <p:nvPicPr>
                      <p:cNvPr id="0" name="Object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8" y="3690938"/>
                        <a:ext cx="3516312" cy="133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78856" name="Object 83">
                <a:extLst>
                  <a:ext uri="{FF2B5EF4-FFF2-40B4-BE49-F238E27FC236}">
                    <a16:creationId xmlns:a16="http://schemas.microsoft.com/office/drawing/2014/main" id="{6B727538-F2C1-4F9C-8861-0082F4F31B4A}"/>
                  </a:ext>
                </a:extLst>
              </p:cNvPr>
              <p:cNvSpPr txBox="1"/>
              <p:nvPr/>
            </p:nvSpPr>
            <p:spPr bwMode="auto">
              <a:xfrm>
                <a:off x="251865" y="5364701"/>
                <a:ext cx="3482975" cy="1338263"/>
              </a:xfrm>
              <a:prstGeom prst="rect">
                <a:avLst/>
              </a:prstGeom>
              <a:noFill/>
              <a:ln>
                <a:noFill/>
              </a:ln>
              <a:effectLst/>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j</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a:rPr lang="zh-CN" altLang="en-US" i="1">
                              <a:solidFill>
                                <a:srgbClr val="000000"/>
                              </a:solidFill>
                              <a:latin typeface="Cambria Math" panose="02040503050406030204" pitchFamily="18" charset="0"/>
                            </a:rPr>
                            <m:t>𝐶</m:t>
                          </m:r>
                        </m:sub>
                      </m:sSub>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=48−</m:t>
                      </m:r>
                      <m:r>
                        <m:rPr>
                          <m:sty m:val="p"/>
                        </m:rPr>
                        <a:rPr lang="zh-CN" altLang="en-US" i="0">
                          <a:solidFill>
                            <a:srgbClr val="000000"/>
                          </a:solidFill>
                          <a:latin typeface="Cambria Math" panose="02040503050406030204" pitchFamily="18" charset="0"/>
                        </a:rPr>
                        <m:t>j</m:t>
                      </m:r>
                      <m:r>
                        <a:rPr lang="zh-CN" altLang="en-US" i="1">
                          <a:solidFill>
                            <a:srgbClr val="000000"/>
                          </a:solidFill>
                          <a:latin typeface="Cambria Math" panose="02040503050406030204" pitchFamily="18" charset="0"/>
                        </a:rPr>
                        <m:t>64</m:t>
                      </m:r>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=80∠−53.1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0</m:t>
                          </m:r>
                        </m:sup>
                      </m:sSup>
                      <m:d>
                        <m:dPr>
                          <m:ctrlPr>
                            <a:rPr lang="zh-CN" altLang="en-US" i="1">
                              <a:solidFill>
                                <a:srgbClr val="000000"/>
                              </a:solidFill>
                              <a:latin typeface="Cambria Math" panose="02040503050406030204" pitchFamily="18" charset="0"/>
                            </a:rPr>
                          </m:ctrlPr>
                        </m:dPr>
                        <m:e>
                          <m:r>
                            <m:rPr>
                              <m:sty m:val="p"/>
                            </m:rPr>
                            <a:rPr lang="zh-CN" altLang="en-US" i="1">
                              <a:solidFill>
                                <a:srgbClr val="000000"/>
                              </a:solidFill>
                              <a:latin typeface="Cambria Math" panose="02040503050406030204" pitchFamily="18" charset="0"/>
                            </a:rPr>
                            <m:t>Ω</m:t>
                          </m:r>
                        </m:e>
                      </m:d>
                    </m:oMath>
                  </m:oMathPara>
                </a14:m>
                <a:endParaRPr lang="zh-CN" altLang="en-US" dirty="0"/>
              </a:p>
            </p:txBody>
          </p:sp>
        </mc:Choice>
        <mc:Fallback xmlns="">
          <p:sp>
            <p:nvSpPr>
              <p:cNvPr id="78856" name="Object 83">
                <a:extLst>
                  <a:ext uri="{FF2B5EF4-FFF2-40B4-BE49-F238E27FC236}">
                    <a16:creationId xmlns:a16="http://schemas.microsoft.com/office/drawing/2014/main" id="{6B727538-F2C1-4F9C-8861-0082F4F31B4A}"/>
                  </a:ext>
                </a:extLst>
              </p:cNvPr>
              <p:cNvSpPr txBox="1">
                <a:spLocks noRot="1" noChangeAspect="1" noMove="1" noResize="1" noEditPoints="1" noAdjustHandles="1" noChangeArrowheads="1" noChangeShapeType="1" noTextEdit="1"/>
              </p:cNvSpPr>
              <p:nvPr/>
            </p:nvSpPr>
            <p:spPr bwMode="auto">
              <a:xfrm>
                <a:off x="251865" y="5364701"/>
                <a:ext cx="3482975" cy="1338263"/>
              </a:xfrm>
              <a:prstGeom prst="rect">
                <a:avLst/>
              </a:prstGeom>
              <a:blipFill>
                <a:blip r:embed="rId5"/>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Object 83">
                <a:extLst>
                  <a:ext uri="{FF2B5EF4-FFF2-40B4-BE49-F238E27FC236}">
                    <a16:creationId xmlns:a16="http://schemas.microsoft.com/office/drawing/2014/main" id="{0FF3ECCD-0610-47F1-B114-68D803D3D191}"/>
                  </a:ext>
                </a:extLst>
              </p:cNvPr>
              <p:cNvSpPr txBox="1"/>
              <p:nvPr/>
            </p:nvSpPr>
            <p:spPr bwMode="auto">
              <a:xfrm>
                <a:off x="3394511" y="5379845"/>
                <a:ext cx="3482975" cy="1338263"/>
              </a:xfrm>
              <a:prstGeom prst="rect">
                <a:avLst/>
              </a:prstGeom>
              <a:noFill/>
              <a:ln>
                <a:noFill/>
              </a:ln>
              <a:effectLst/>
              <a:extLst/>
            </p:spPr>
            <p:txBody>
              <a:bodyPr>
                <a:normAutofit fontScale="92500"/>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𝑍</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97</m:t>
                      </m:r>
                      <m:r>
                        <a:rPr lang="en-US" altLang="zh-CN" b="0" i="0" smtClean="0">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j</m:t>
                      </m:r>
                      <m:r>
                        <a:rPr lang="en-US" altLang="zh-CN" b="0" i="1" smtClean="0">
                          <a:solidFill>
                            <a:srgbClr val="000000"/>
                          </a:solidFill>
                          <a:latin typeface="Cambria Math" panose="02040503050406030204" pitchFamily="18" charset="0"/>
                        </a:rPr>
                        <m:t>3.76</m:t>
                      </m:r>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en-US" altLang="zh-CN" i="1" smtClean="0">
                          <a:solidFill>
                            <a:srgbClr val="000000"/>
                          </a:solidFill>
                          <a:latin typeface="Cambria Math" panose="02040503050406030204" pitchFamily="18" charset="0"/>
                        </a:rPr>
                        <m:t>9</m:t>
                      </m:r>
                      <m:r>
                        <a:rPr lang="en-US" altLang="zh-CN" b="0" i="1" smtClean="0">
                          <a:solidFill>
                            <a:srgbClr val="000000"/>
                          </a:solidFill>
                          <a:latin typeface="Cambria Math" panose="02040503050406030204" pitchFamily="18" charset="0"/>
                        </a:rPr>
                        <m:t>7</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−2.22</m:t>
                      </m:r>
                      <m:d>
                        <m:dPr>
                          <m:ctrlPr>
                            <a:rPr lang="zh-CN" altLang="en-US" i="1">
                              <a:solidFill>
                                <a:srgbClr val="000000"/>
                              </a:solidFill>
                              <a:latin typeface="Cambria Math" panose="02040503050406030204" pitchFamily="18" charset="0"/>
                            </a:rPr>
                          </m:ctrlPr>
                        </m:dPr>
                        <m:e>
                          <m:r>
                            <m:rPr>
                              <m:sty m:val="p"/>
                            </m:rPr>
                            <a:rPr lang="zh-CN" altLang="en-US" i="1">
                              <a:solidFill>
                                <a:srgbClr val="000000"/>
                              </a:solidFill>
                              <a:latin typeface="Cambria Math" panose="02040503050406030204" pitchFamily="18" charset="0"/>
                            </a:rPr>
                            <m:t>Ω</m:t>
                          </m:r>
                        </m:e>
                      </m:d>
                    </m:oMath>
                  </m:oMathPara>
                </a14:m>
                <a:endParaRPr lang="zh-CN" altLang="en-US" dirty="0"/>
              </a:p>
            </p:txBody>
          </p:sp>
        </mc:Choice>
        <mc:Fallback xmlns="">
          <p:sp>
            <p:nvSpPr>
              <p:cNvPr id="42" name="Object 83">
                <a:extLst>
                  <a:ext uri="{FF2B5EF4-FFF2-40B4-BE49-F238E27FC236}">
                    <a16:creationId xmlns:a16="http://schemas.microsoft.com/office/drawing/2014/main" id="{0FF3ECCD-0610-47F1-B114-68D803D3D191}"/>
                  </a:ext>
                </a:extLst>
              </p:cNvPr>
              <p:cNvSpPr txBox="1">
                <a:spLocks noRot="1" noChangeAspect="1" noMove="1" noResize="1" noEditPoints="1" noAdjustHandles="1" noChangeArrowheads="1" noChangeShapeType="1" noTextEdit="1"/>
              </p:cNvSpPr>
              <p:nvPr/>
            </p:nvSpPr>
            <p:spPr bwMode="auto">
              <a:xfrm>
                <a:off x="3394511" y="5379845"/>
                <a:ext cx="3482975" cy="1338263"/>
              </a:xfrm>
              <a:prstGeom prst="rect">
                <a:avLst/>
              </a:prstGeom>
              <a:blipFill>
                <a:blip r:embed="rId6"/>
                <a:stretch>
                  <a:fillRect/>
                </a:stretch>
              </a:blipFill>
              <a:ln>
                <a:noFill/>
              </a:ln>
              <a:effectLst/>
              <a:ex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01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88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01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88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8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18" grpId="0"/>
      <p:bldP spid="260177" grpId="0"/>
      <p:bldP spid="78856" grpId="0"/>
      <p:bldP spid="4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a:extLst>
              <a:ext uri="{FF2B5EF4-FFF2-40B4-BE49-F238E27FC236}">
                <a16:creationId xmlns:a16="http://schemas.microsoft.com/office/drawing/2014/main" id="{D92783E0-E6AC-4246-BD53-905218D51B3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3352DF-5D7D-443A-AA58-9EA16D7689C4}" type="slidenum">
              <a:rPr lang="en-US" altLang="zh-CN" sz="1400" smtClean="0"/>
              <a:pPr>
                <a:spcBef>
                  <a:spcPct val="0"/>
                </a:spcBef>
                <a:buFontTx/>
                <a:buNone/>
              </a:pPr>
              <a:t>81</a:t>
            </a:fld>
            <a:endParaRPr lang="en-US" altLang="zh-CN" sz="1400"/>
          </a:p>
        </p:txBody>
      </p:sp>
      <p:grpSp>
        <p:nvGrpSpPr>
          <p:cNvPr id="79875" name="Group 4">
            <a:extLst>
              <a:ext uri="{FF2B5EF4-FFF2-40B4-BE49-F238E27FC236}">
                <a16:creationId xmlns:a16="http://schemas.microsoft.com/office/drawing/2014/main" id="{E7E74DEA-DA1F-499B-A393-A16B3B4B1DBB}"/>
              </a:ext>
            </a:extLst>
          </p:cNvPr>
          <p:cNvGrpSpPr>
            <a:grpSpLocks/>
          </p:cNvGrpSpPr>
          <p:nvPr/>
        </p:nvGrpSpPr>
        <p:grpSpPr bwMode="auto">
          <a:xfrm>
            <a:off x="5867400" y="304800"/>
            <a:ext cx="3276600" cy="2438400"/>
            <a:chOff x="3504" y="1920"/>
            <a:chExt cx="2064" cy="1536"/>
          </a:xfrm>
        </p:grpSpPr>
        <p:grpSp>
          <p:nvGrpSpPr>
            <p:cNvPr id="79882" name="Group 5">
              <a:extLst>
                <a:ext uri="{FF2B5EF4-FFF2-40B4-BE49-F238E27FC236}">
                  <a16:creationId xmlns:a16="http://schemas.microsoft.com/office/drawing/2014/main" id="{26F5920F-E262-42B0-9AD0-449D66F06EAE}"/>
                </a:ext>
              </a:extLst>
            </p:cNvPr>
            <p:cNvGrpSpPr>
              <a:grpSpLocks/>
            </p:cNvGrpSpPr>
            <p:nvPr/>
          </p:nvGrpSpPr>
          <p:grpSpPr bwMode="auto">
            <a:xfrm>
              <a:off x="3658" y="2184"/>
              <a:ext cx="1526" cy="1272"/>
              <a:chOff x="2692" y="4362"/>
              <a:chExt cx="3815" cy="3181"/>
            </a:xfrm>
          </p:grpSpPr>
          <p:sp>
            <p:nvSpPr>
              <p:cNvPr id="79891" name="Line 6">
                <a:extLst>
                  <a:ext uri="{FF2B5EF4-FFF2-40B4-BE49-F238E27FC236}">
                    <a16:creationId xmlns:a16="http://schemas.microsoft.com/office/drawing/2014/main" id="{45EC54A9-6418-4966-BB83-5CB1FA4C9E2C}"/>
                  </a:ext>
                </a:extLst>
              </p:cNvPr>
              <p:cNvSpPr>
                <a:spLocks noChangeShapeType="1"/>
              </p:cNvSpPr>
              <p:nvPr/>
            </p:nvSpPr>
            <p:spPr bwMode="auto">
              <a:xfrm flipV="1">
                <a:off x="4468" y="5891"/>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92" name="Oval 7">
                <a:extLst>
                  <a:ext uri="{FF2B5EF4-FFF2-40B4-BE49-F238E27FC236}">
                    <a16:creationId xmlns:a16="http://schemas.microsoft.com/office/drawing/2014/main" id="{DD87CDB2-18D9-41AE-BBA8-EAEC2AECA988}"/>
                  </a:ext>
                </a:extLst>
              </p:cNvPr>
              <p:cNvSpPr>
                <a:spLocks noChangeArrowheads="1"/>
              </p:cNvSpPr>
              <p:nvPr/>
            </p:nvSpPr>
            <p:spPr bwMode="auto">
              <a:xfrm flipV="1">
                <a:off x="4303" y="6848"/>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9893" name="Oval 8">
                <a:extLst>
                  <a:ext uri="{FF2B5EF4-FFF2-40B4-BE49-F238E27FC236}">
                    <a16:creationId xmlns:a16="http://schemas.microsoft.com/office/drawing/2014/main" id="{47E1F031-EB5A-46F2-9B27-3ECC7350FA79}"/>
                  </a:ext>
                </a:extLst>
              </p:cNvPr>
              <p:cNvSpPr>
                <a:spLocks noChangeArrowheads="1"/>
              </p:cNvSpPr>
              <p:nvPr/>
            </p:nvSpPr>
            <p:spPr bwMode="auto">
              <a:xfrm flipV="1">
                <a:off x="4303" y="6639"/>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9894" name="Oval 9">
                <a:extLst>
                  <a:ext uri="{FF2B5EF4-FFF2-40B4-BE49-F238E27FC236}">
                    <a16:creationId xmlns:a16="http://schemas.microsoft.com/office/drawing/2014/main" id="{1C01DE16-1A3D-43EE-AA7F-B300E4B802FF}"/>
                  </a:ext>
                </a:extLst>
              </p:cNvPr>
              <p:cNvSpPr>
                <a:spLocks noChangeArrowheads="1"/>
              </p:cNvSpPr>
              <p:nvPr/>
            </p:nvSpPr>
            <p:spPr bwMode="auto">
              <a:xfrm flipV="1">
                <a:off x="4303" y="6429"/>
                <a:ext cx="329" cy="21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9895" name="Rectangle 10">
                <a:extLst>
                  <a:ext uri="{FF2B5EF4-FFF2-40B4-BE49-F238E27FC236}">
                    <a16:creationId xmlns:a16="http://schemas.microsoft.com/office/drawing/2014/main" id="{EE5D098B-7DA1-468A-9015-755AE7B039C5}"/>
                  </a:ext>
                </a:extLst>
              </p:cNvPr>
              <p:cNvSpPr>
                <a:spLocks noChangeArrowheads="1"/>
              </p:cNvSpPr>
              <p:nvPr/>
            </p:nvSpPr>
            <p:spPr bwMode="auto">
              <a:xfrm flipV="1">
                <a:off x="4230" y="6397"/>
                <a:ext cx="186" cy="693"/>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9896" name="Line 11">
                <a:extLst>
                  <a:ext uri="{FF2B5EF4-FFF2-40B4-BE49-F238E27FC236}">
                    <a16:creationId xmlns:a16="http://schemas.microsoft.com/office/drawing/2014/main" id="{1D2519D3-36EE-42F2-9330-2DF65A1807C6}"/>
                  </a:ext>
                </a:extLst>
              </p:cNvPr>
              <p:cNvSpPr>
                <a:spLocks noChangeShapeType="1"/>
              </p:cNvSpPr>
              <p:nvPr/>
            </p:nvSpPr>
            <p:spPr bwMode="auto">
              <a:xfrm flipH="1" flipV="1">
                <a:off x="6361" y="475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97" name="Rectangle 12">
                <a:extLst>
                  <a:ext uri="{FF2B5EF4-FFF2-40B4-BE49-F238E27FC236}">
                    <a16:creationId xmlns:a16="http://schemas.microsoft.com/office/drawing/2014/main" id="{6432D988-0886-47F5-A559-6CAFB45D7045}"/>
                  </a:ext>
                </a:extLst>
              </p:cNvPr>
              <p:cNvSpPr>
                <a:spLocks noChangeArrowheads="1"/>
              </p:cNvSpPr>
              <p:nvPr/>
            </p:nvSpPr>
            <p:spPr bwMode="auto">
              <a:xfrm flipV="1">
                <a:off x="6243" y="534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79898" name="Line 13">
                <a:extLst>
                  <a:ext uri="{FF2B5EF4-FFF2-40B4-BE49-F238E27FC236}">
                    <a16:creationId xmlns:a16="http://schemas.microsoft.com/office/drawing/2014/main" id="{ADB3CBCC-3F0F-4C51-9577-32F583368661}"/>
                  </a:ext>
                </a:extLst>
              </p:cNvPr>
              <p:cNvSpPr>
                <a:spLocks noChangeShapeType="1"/>
              </p:cNvSpPr>
              <p:nvPr/>
            </p:nvSpPr>
            <p:spPr bwMode="auto">
              <a:xfrm>
                <a:off x="2714" y="7541"/>
                <a:ext cx="3639" cy="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899" name="Line 14">
                <a:extLst>
                  <a:ext uri="{FF2B5EF4-FFF2-40B4-BE49-F238E27FC236}">
                    <a16:creationId xmlns:a16="http://schemas.microsoft.com/office/drawing/2014/main" id="{32E38114-D467-44F5-8D58-7C9B4EE4FF04}"/>
                  </a:ext>
                </a:extLst>
              </p:cNvPr>
              <p:cNvSpPr>
                <a:spLocks noChangeShapeType="1"/>
              </p:cNvSpPr>
              <p:nvPr/>
            </p:nvSpPr>
            <p:spPr bwMode="auto">
              <a:xfrm flipV="1">
                <a:off x="2692" y="4373"/>
                <a:ext cx="3661" cy="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900" name="Line 15">
                <a:extLst>
                  <a:ext uri="{FF2B5EF4-FFF2-40B4-BE49-F238E27FC236}">
                    <a16:creationId xmlns:a16="http://schemas.microsoft.com/office/drawing/2014/main" id="{E18A5266-DD9E-439D-9A4F-CF5072D0AB57}"/>
                  </a:ext>
                </a:extLst>
              </p:cNvPr>
              <p:cNvSpPr>
                <a:spLocks noChangeShapeType="1"/>
              </p:cNvSpPr>
              <p:nvPr/>
            </p:nvSpPr>
            <p:spPr bwMode="auto">
              <a:xfrm rot="5400000" flipV="1">
                <a:off x="3493" y="4219"/>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901" name="Line 16">
                <a:extLst>
                  <a:ext uri="{FF2B5EF4-FFF2-40B4-BE49-F238E27FC236}">
                    <a16:creationId xmlns:a16="http://schemas.microsoft.com/office/drawing/2014/main" id="{F22964DE-46B8-4FBD-89F0-A0A7FC907D21}"/>
                  </a:ext>
                </a:extLst>
              </p:cNvPr>
              <p:cNvSpPr>
                <a:spLocks noChangeShapeType="1"/>
              </p:cNvSpPr>
              <p:nvPr/>
            </p:nvSpPr>
            <p:spPr bwMode="auto">
              <a:xfrm flipH="1">
                <a:off x="4472" y="4373"/>
                <a:ext cx="11" cy="52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902" name="Line 17">
                <a:extLst>
                  <a:ext uri="{FF2B5EF4-FFF2-40B4-BE49-F238E27FC236}">
                    <a16:creationId xmlns:a16="http://schemas.microsoft.com/office/drawing/2014/main" id="{899CDCB0-6B31-4158-A190-2A6B3D3F0A53}"/>
                  </a:ext>
                </a:extLst>
              </p:cNvPr>
              <p:cNvSpPr>
                <a:spLocks noChangeShapeType="1"/>
              </p:cNvSpPr>
              <p:nvPr/>
            </p:nvSpPr>
            <p:spPr bwMode="auto">
              <a:xfrm flipV="1">
                <a:off x="6342" y="7145"/>
                <a:ext cx="0" cy="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79903" name="Group 18">
                <a:extLst>
                  <a:ext uri="{FF2B5EF4-FFF2-40B4-BE49-F238E27FC236}">
                    <a16:creationId xmlns:a16="http://schemas.microsoft.com/office/drawing/2014/main" id="{80A135D2-4640-480E-8647-C2A701132F18}"/>
                  </a:ext>
                </a:extLst>
              </p:cNvPr>
              <p:cNvGrpSpPr>
                <a:grpSpLocks/>
              </p:cNvGrpSpPr>
              <p:nvPr/>
            </p:nvGrpSpPr>
            <p:grpSpPr bwMode="auto">
              <a:xfrm>
                <a:off x="4351" y="4483"/>
                <a:ext cx="223" cy="1974"/>
                <a:chOff x="4351" y="4483"/>
                <a:chExt cx="223" cy="1974"/>
              </a:xfrm>
            </p:grpSpPr>
            <p:sp>
              <p:nvSpPr>
                <p:cNvPr id="79910" name="Line 19">
                  <a:extLst>
                    <a:ext uri="{FF2B5EF4-FFF2-40B4-BE49-F238E27FC236}">
                      <a16:creationId xmlns:a16="http://schemas.microsoft.com/office/drawing/2014/main" id="{A05CD892-CDDC-4DE4-A5F2-914C6231ADE7}"/>
                    </a:ext>
                  </a:extLst>
                </p:cNvPr>
                <p:cNvSpPr>
                  <a:spLocks noChangeShapeType="1"/>
                </p:cNvSpPr>
                <p:nvPr/>
              </p:nvSpPr>
              <p:spPr bwMode="auto">
                <a:xfrm flipH="1" flipV="1">
                  <a:off x="4469" y="448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1" name="Rectangle 20">
                  <a:extLst>
                    <a:ext uri="{FF2B5EF4-FFF2-40B4-BE49-F238E27FC236}">
                      <a16:creationId xmlns:a16="http://schemas.microsoft.com/office/drawing/2014/main" id="{A8E18818-069B-4A63-81CC-A488B79578CD}"/>
                    </a:ext>
                  </a:extLst>
                </p:cNvPr>
                <p:cNvSpPr>
                  <a:spLocks noChangeArrowheads="1"/>
                </p:cNvSpPr>
                <p:nvPr/>
              </p:nvSpPr>
              <p:spPr bwMode="auto">
                <a:xfrm flipV="1">
                  <a:off x="4351" y="507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79904" name="Group 21">
                <a:extLst>
                  <a:ext uri="{FF2B5EF4-FFF2-40B4-BE49-F238E27FC236}">
                    <a16:creationId xmlns:a16="http://schemas.microsoft.com/office/drawing/2014/main" id="{8E601A7F-DB0F-4DEA-A465-1EE9C7CE2726}"/>
                  </a:ext>
                </a:extLst>
              </p:cNvPr>
              <p:cNvGrpSpPr>
                <a:grpSpLocks/>
              </p:cNvGrpSpPr>
              <p:nvPr/>
            </p:nvGrpSpPr>
            <p:grpSpPr bwMode="auto">
              <a:xfrm>
                <a:off x="6188" y="6353"/>
                <a:ext cx="319" cy="1090"/>
                <a:chOff x="6188" y="6353"/>
                <a:chExt cx="319" cy="1090"/>
              </a:xfrm>
            </p:grpSpPr>
            <p:sp>
              <p:nvSpPr>
                <p:cNvPr id="79906" name="Line 22">
                  <a:extLst>
                    <a:ext uri="{FF2B5EF4-FFF2-40B4-BE49-F238E27FC236}">
                      <a16:creationId xmlns:a16="http://schemas.microsoft.com/office/drawing/2014/main" id="{F64D15A8-8D39-40FA-9FBA-8BB39A075A95}"/>
                    </a:ext>
                  </a:extLst>
                </p:cNvPr>
                <p:cNvSpPr>
                  <a:spLocks noChangeShapeType="1"/>
                </p:cNvSpPr>
                <p:nvPr/>
              </p:nvSpPr>
              <p:spPr bwMode="auto">
                <a:xfrm flipV="1">
                  <a:off x="6188" y="6870"/>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7" name="Line 23">
                  <a:extLst>
                    <a:ext uri="{FF2B5EF4-FFF2-40B4-BE49-F238E27FC236}">
                      <a16:creationId xmlns:a16="http://schemas.microsoft.com/office/drawing/2014/main" id="{755C5EA9-C38A-4785-847F-67CB1F9A6B76}"/>
                    </a:ext>
                  </a:extLst>
                </p:cNvPr>
                <p:cNvSpPr>
                  <a:spLocks noChangeShapeType="1"/>
                </p:cNvSpPr>
                <p:nvPr/>
              </p:nvSpPr>
              <p:spPr bwMode="auto">
                <a:xfrm flipH="1">
                  <a:off x="6353" y="6353"/>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8" name="Line 24">
                  <a:extLst>
                    <a:ext uri="{FF2B5EF4-FFF2-40B4-BE49-F238E27FC236}">
                      <a16:creationId xmlns:a16="http://schemas.microsoft.com/office/drawing/2014/main" id="{2E3F0396-B459-425A-BBEF-E5656E5000BD}"/>
                    </a:ext>
                  </a:extLst>
                </p:cNvPr>
                <p:cNvSpPr>
                  <a:spLocks noChangeShapeType="1"/>
                </p:cNvSpPr>
                <p:nvPr/>
              </p:nvSpPr>
              <p:spPr bwMode="auto">
                <a:xfrm flipH="1">
                  <a:off x="6353" y="6992"/>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9" name="Line 25">
                  <a:extLst>
                    <a:ext uri="{FF2B5EF4-FFF2-40B4-BE49-F238E27FC236}">
                      <a16:creationId xmlns:a16="http://schemas.microsoft.com/office/drawing/2014/main" id="{A5797F33-5A9F-4AD7-BE59-91A46264E42E}"/>
                    </a:ext>
                  </a:extLst>
                </p:cNvPr>
                <p:cNvSpPr>
                  <a:spLocks noChangeShapeType="1"/>
                </p:cNvSpPr>
                <p:nvPr/>
              </p:nvSpPr>
              <p:spPr bwMode="auto">
                <a:xfrm flipV="1">
                  <a:off x="6188" y="6992"/>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905" name="Line 26">
                <a:extLst>
                  <a:ext uri="{FF2B5EF4-FFF2-40B4-BE49-F238E27FC236}">
                    <a16:creationId xmlns:a16="http://schemas.microsoft.com/office/drawing/2014/main" id="{8CD3CCBF-9EBD-415A-AD90-15A1FA50DBD2}"/>
                  </a:ext>
                </a:extLst>
              </p:cNvPr>
              <p:cNvSpPr>
                <a:spLocks noChangeShapeType="1"/>
              </p:cNvSpPr>
              <p:nvPr/>
            </p:nvSpPr>
            <p:spPr bwMode="auto">
              <a:xfrm flipH="1">
                <a:off x="6331" y="4362"/>
                <a:ext cx="22" cy="58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79883" name="Text Box 27">
              <a:extLst>
                <a:ext uri="{FF2B5EF4-FFF2-40B4-BE49-F238E27FC236}">
                  <a16:creationId xmlns:a16="http://schemas.microsoft.com/office/drawing/2014/main" id="{AFEDC4A2-9457-4075-A80A-86643FECFA41}"/>
                </a:ext>
              </a:extLst>
            </p:cNvPr>
            <p:cNvSpPr txBox="1">
              <a:spLocks noChangeArrowheads="1"/>
            </p:cNvSpPr>
            <p:nvPr/>
          </p:nvSpPr>
          <p:spPr bwMode="auto">
            <a:xfrm>
              <a:off x="3504" y="2304"/>
              <a:ext cx="43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 +</a:t>
              </a:r>
            </a:p>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Ù</a:t>
              </a:r>
            </a:p>
            <a:p>
              <a:pPr eaLnBrk="1" hangingPunct="1">
                <a:lnSpc>
                  <a:spcPct val="120000"/>
                </a:lnSpc>
                <a:spcBef>
                  <a:spcPct val="50000"/>
                </a:spcBef>
                <a:buFontTx/>
                <a:buNone/>
              </a:pP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endParaRPr>
            </a:p>
          </p:txBody>
        </p:sp>
        <p:sp>
          <p:nvSpPr>
            <p:cNvPr id="79884" name="Text Box 28">
              <a:extLst>
                <a:ext uri="{FF2B5EF4-FFF2-40B4-BE49-F238E27FC236}">
                  <a16:creationId xmlns:a16="http://schemas.microsoft.com/office/drawing/2014/main" id="{4A7C898A-DF20-4091-BCAB-E77B05CBB827}"/>
                </a:ext>
              </a:extLst>
            </p:cNvPr>
            <p:cNvSpPr txBox="1">
              <a:spLocks noChangeArrowheads="1"/>
            </p:cNvSpPr>
            <p:nvPr/>
          </p:nvSpPr>
          <p:spPr bwMode="auto">
            <a:xfrm>
              <a:off x="5184"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79885" name="Text Box 29">
              <a:extLst>
                <a:ext uri="{FF2B5EF4-FFF2-40B4-BE49-F238E27FC236}">
                  <a16:creationId xmlns:a16="http://schemas.microsoft.com/office/drawing/2014/main" id="{3D68C812-2FA8-48B7-9056-03272C1D50CB}"/>
                </a:ext>
              </a:extLst>
            </p:cNvPr>
            <p:cNvSpPr txBox="1">
              <a:spLocks noChangeArrowheads="1"/>
            </p:cNvSpPr>
            <p:nvPr/>
          </p:nvSpPr>
          <p:spPr bwMode="auto">
            <a:xfrm>
              <a:off x="4512" y="312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latin typeface="Times New Roman" panose="02020603050405020304" pitchFamily="18" charset="0"/>
                  <a:cs typeface="Times New Roman" panose="02020603050405020304" pitchFamily="18" charset="0"/>
                </a:rPr>
                <a:t>－</a:t>
              </a: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sp>
          <p:nvSpPr>
            <p:cNvPr id="79886" name="Text Box 30">
              <a:extLst>
                <a:ext uri="{FF2B5EF4-FFF2-40B4-BE49-F238E27FC236}">
                  <a16:creationId xmlns:a16="http://schemas.microsoft.com/office/drawing/2014/main" id="{C3A3A17E-C547-4F41-90E2-0E464BB83AA3}"/>
                </a:ext>
              </a:extLst>
            </p:cNvPr>
            <p:cNvSpPr txBox="1">
              <a:spLocks noChangeArrowheads="1"/>
            </p:cNvSpPr>
            <p:nvPr/>
          </p:nvSpPr>
          <p:spPr bwMode="auto">
            <a:xfrm>
              <a:off x="4752" y="259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79887" name="Text Box 31">
              <a:extLst>
                <a:ext uri="{FF2B5EF4-FFF2-40B4-BE49-F238E27FC236}">
                  <a16:creationId xmlns:a16="http://schemas.microsoft.com/office/drawing/2014/main" id="{6180C3E5-6B48-4D40-B3D6-0F72AF9FD6CA}"/>
                </a:ext>
              </a:extLst>
            </p:cNvPr>
            <p:cNvSpPr txBox="1">
              <a:spLocks noChangeArrowheads="1"/>
            </p:cNvSpPr>
            <p:nvPr/>
          </p:nvSpPr>
          <p:spPr bwMode="auto">
            <a:xfrm>
              <a:off x="4032" y="192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a:latin typeface="Times New Roman" panose="02020603050405020304" pitchFamily="18" charset="0"/>
                <a:cs typeface="Times New Roman" panose="02020603050405020304" pitchFamily="18" charset="0"/>
              </a:endParaRPr>
            </a:p>
          </p:txBody>
        </p:sp>
        <p:sp>
          <p:nvSpPr>
            <p:cNvPr id="79888" name="Text Box 32">
              <a:extLst>
                <a:ext uri="{FF2B5EF4-FFF2-40B4-BE49-F238E27FC236}">
                  <a16:creationId xmlns:a16="http://schemas.microsoft.com/office/drawing/2014/main" id="{40E82AD6-9D91-4A43-A39E-AE3EE58E7BB2}"/>
                </a:ext>
              </a:extLst>
            </p:cNvPr>
            <p:cNvSpPr txBox="1">
              <a:spLocks noChangeArrowheads="1"/>
            </p:cNvSpPr>
            <p:nvPr/>
          </p:nvSpPr>
          <p:spPr bwMode="auto">
            <a:xfrm>
              <a:off x="4032" y="254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sp>
          <p:nvSpPr>
            <p:cNvPr id="79889" name="Text Box 33">
              <a:extLst>
                <a:ext uri="{FF2B5EF4-FFF2-40B4-BE49-F238E27FC236}">
                  <a16:creationId xmlns:a16="http://schemas.microsoft.com/office/drawing/2014/main" id="{8D0E7293-CE37-41A2-80A7-FEC1312C1946}"/>
                </a:ext>
              </a:extLst>
            </p:cNvPr>
            <p:cNvSpPr txBox="1">
              <a:spLocks noChangeArrowheads="1"/>
            </p:cNvSpPr>
            <p:nvPr/>
          </p:nvSpPr>
          <p:spPr bwMode="auto">
            <a:xfrm>
              <a:off x="3984" y="302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sp>
          <p:nvSpPr>
            <p:cNvPr id="79890" name="Text Box 34">
              <a:extLst>
                <a:ext uri="{FF2B5EF4-FFF2-40B4-BE49-F238E27FC236}">
                  <a16:creationId xmlns:a16="http://schemas.microsoft.com/office/drawing/2014/main" id="{7C0FB6F9-9486-4FFF-9975-15ED33230FAA}"/>
                </a:ext>
              </a:extLst>
            </p:cNvPr>
            <p:cNvSpPr txBox="1">
              <a:spLocks noChangeArrowheads="1"/>
            </p:cNvSpPr>
            <p:nvPr/>
          </p:nvSpPr>
          <p:spPr bwMode="auto">
            <a:xfrm>
              <a:off x="4416"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grpSp>
      <p:sp>
        <p:nvSpPr>
          <p:cNvPr id="262179" name="Rectangle 35">
            <a:extLst>
              <a:ext uri="{FF2B5EF4-FFF2-40B4-BE49-F238E27FC236}">
                <a16:creationId xmlns:a16="http://schemas.microsoft.com/office/drawing/2014/main" id="{6D223083-C665-49E7-8293-513B19FDE29C}"/>
              </a:ext>
            </a:extLst>
          </p:cNvPr>
          <p:cNvSpPr>
            <a:spLocks noChangeArrowheads="1"/>
          </p:cNvSpPr>
          <p:nvPr/>
        </p:nvSpPr>
        <p:spPr bwMode="auto">
          <a:xfrm>
            <a:off x="609600" y="533400"/>
            <a:ext cx="33528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a:solidFill>
                  <a:schemeClr val="accent2"/>
                </a:solidFill>
                <a:effectLst>
                  <a:outerShdw blurRad="38100" dist="38100" dir="2700000" algn="tl">
                    <a:srgbClr val="C0C0C0"/>
                  </a:outerShdw>
                </a:effectLst>
                <a:latin typeface="Times New Roman" panose="02020603050405020304" pitchFamily="18" charset="0"/>
              </a:rPr>
              <a:t>各支路电流及总电流</a:t>
            </a:r>
            <a:endParaRPr lang="zh-CN" altLang="en-US" b="1" i="0">
              <a:solidFill>
                <a:schemeClr val="accent2"/>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79877" name="Object 36">
                <a:extLst>
                  <a:ext uri="{FF2B5EF4-FFF2-40B4-BE49-F238E27FC236}">
                    <a16:creationId xmlns:a16="http://schemas.microsoft.com/office/drawing/2014/main" id="{7AEE06D0-B864-48EA-8047-BC6260C8B619}"/>
                  </a:ext>
                </a:extLst>
              </p:cNvPr>
              <p:cNvSpPr txBox="1"/>
              <p:nvPr/>
            </p:nvSpPr>
            <p:spPr bwMode="auto">
              <a:xfrm>
                <a:off x="981075" y="1143000"/>
                <a:ext cx="3686175" cy="1338263"/>
              </a:xfrm>
              <a:prstGeom prst="rect">
                <a:avLst/>
              </a:prstGeom>
              <a:noFill/>
              <a:ln>
                <a:noFill/>
              </a:ln>
              <a:effectLst/>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𝑈</m:t>
                              </m:r>
                            </m:e>
                          </m:acc>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240</m:t>
                          </m:r>
                        </m:num>
                        <m:den>
                          <m:r>
                            <a:rPr lang="zh-CN" altLang="en-US" i="1">
                              <a:solidFill>
                                <a:srgbClr val="000000"/>
                              </a:solidFill>
                              <a:latin typeface="Cambria Math" panose="02040503050406030204" pitchFamily="18" charset="0"/>
                            </a:rPr>
                            <m:t>100∠73.74°</m:t>
                          </m:r>
                        </m:den>
                      </m:f>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4∠−73.74</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A</m:t>
                          </m:r>
                        </m:e>
                      </m:d>
                    </m:oMath>
                  </m:oMathPara>
                </a14:m>
                <a:endParaRPr lang="zh-CN" altLang="en-US" dirty="0"/>
              </a:p>
            </p:txBody>
          </p:sp>
        </mc:Choice>
        <mc:Fallback xmlns="">
          <p:sp>
            <p:nvSpPr>
              <p:cNvPr id="79877" name="Object 36">
                <a:extLst>
                  <a:ext uri="{FF2B5EF4-FFF2-40B4-BE49-F238E27FC236}">
                    <a16:creationId xmlns:a16="http://schemas.microsoft.com/office/drawing/2014/main" id="{7AEE06D0-B864-48EA-8047-BC6260C8B619}"/>
                  </a:ext>
                </a:extLst>
              </p:cNvPr>
              <p:cNvSpPr txBox="1">
                <a:spLocks noRot="1" noChangeAspect="1" noMove="1" noResize="1" noEditPoints="1" noAdjustHandles="1" noChangeArrowheads="1" noChangeShapeType="1" noTextEdit="1"/>
              </p:cNvSpPr>
              <p:nvPr/>
            </p:nvSpPr>
            <p:spPr bwMode="auto">
              <a:xfrm>
                <a:off x="981075" y="1143000"/>
                <a:ext cx="3686175" cy="1338263"/>
              </a:xfrm>
              <a:prstGeom prst="rect">
                <a:avLst/>
              </a:prstGeom>
              <a:blipFill>
                <a:blip r:embed="rId3"/>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878" name="Object 38">
                <a:extLst>
                  <a:ext uri="{FF2B5EF4-FFF2-40B4-BE49-F238E27FC236}">
                    <a16:creationId xmlns:a16="http://schemas.microsoft.com/office/drawing/2014/main" id="{3D8A9FEC-03CE-43D5-BFFE-929F6E8D6792}"/>
                  </a:ext>
                </a:extLst>
              </p:cNvPr>
              <p:cNvSpPr txBox="1"/>
              <p:nvPr/>
            </p:nvSpPr>
            <p:spPr bwMode="auto">
              <a:xfrm>
                <a:off x="965200" y="2514600"/>
                <a:ext cx="4024313" cy="1238250"/>
              </a:xfrm>
              <a:prstGeom prst="rect">
                <a:avLst/>
              </a:prstGeom>
              <a:noFill/>
              <a:ln>
                <a:noFill/>
              </a:ln>
              <a:effectLst/>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𝑈</m:t>
                              </m:r>
                            </m:e>
                          </m:acc>
                        </m:num>
                        <m:den>
                          <m:r>
                            <a:rPr lang="zh-CN" altLang="en-US" i="1">
                              <a:solidFill>
                                <a:srgbClr val="000000"/>
                              </a:solidFill>
                              <a:latin typeface="Cambria Math" panose="02040503050406030204" pitchFamily="18" charset="0"/>
                            </a:rPr>
                            <m:t>𝑍</m:t>
                          </m:r>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240</m:t>
                          </m:r>
                        </m:num>
                        <m:den>
                          <m:r>
                            <a:rPr lang="zh-CN" altLang="en-US" i="1">
                              <a:solidFill>
                                <a:srgbClr val="000000"/>
                              </a:solidFill>
                              <a:latin typeface="Cambria Math" panose="02040503050406030204" pitchFamily="18" charset="0"/>
                            </a:rPr>
                            <m:t>80∠−53.13°</m:t>
                          </m:r>
                        </m:den>
                      </m:f>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=3∠53.13°</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A</m:t>
                          </m:r>
                        </m:e>
                      </m:d>
                    </m:oMath>
                  </m:oMathPara>
                </a14:m>
                <a:endParaRPr lang="zh-CN" altLang="en-US" dirty="0"/>
              </a:p>
            </p:txBody>
          </p:sp>
        </mc:Choice>
        <mc:Fallback xmlns="">
          <p:sp>
            <p:nvSpPr>
              <p:cNvPr id="79878" name="Object 38">
                <a:extLst>
                  <a:ext uri="{FF2B5EF4-FFF2-40B4-BE49-F238E27FC236}">
                    <a16:creationId xmlns:a16="http://schemas.microsoft.com/office/drawing/2014/main" id="{3D8A9FEC-03CE-43D5-BFFE-929F6E8D6792}"/>
                  </a:ext>
                </a:extLst>
              </p:cNvPr>
              <p:cNvSpPr txBox="1">
                <a:spLocks noRot="1" noChangeAspect="1" noMove="1" noResize="1" noEditPoints="1" noAdjustHandles="1" noChangeArrowheads="1" noChangeShapeType="1" noTextEdit="1"/>
              </p:cNvSpPr>
              <p:nvPr/>
            </p:nvSpPr>
            <p:spPr bwMode="auto">
              <a:xfrm>
                <a:off x="965200" y="2514600"/>
                <a:ext cx="4024313" cy="1238250"/>
              </a:xfrm>
              <a:prstGeom prst="rect">
                <a:avLst/>
              </a:prstGeom>
              <a:blipFill>
                <a:blip r:embed="rId4"/>
                <a:stretch>
                  <a:fillRect/>
                </a:stretch>
              </a:blipFill>
              <a:ln>
                <a:noFill/>
              </a:ln>
              <a:effectLst/>
              <a:extLst/>
            </p:spPr>
            <p:txBody>
              <a:bodyPr/>
              <a:lstStyle/>
              <a:p>
                <a:r>
                  <a:rPr lang="zh-CN" altLang="en-US">
                    <a:noFill/>
                  </a:rPr>
                  <a:t> </a:t>
                </a:r>
              </a:p>
            </p:txBody>
          </p:sp>
        </mc:Fallback>
      </mc:AlternateContent>
      <p:graphicFrame>
        <p:nvGraphicFramePr>
          <p:cNvPr id="79879" name="Object 39">
            <a:extLst>
              <a:ext uri="{FF2B5EF4-FFF2-40B4-BE49-F238E27FC236}">
                <a16:creationId xmlns:a16="http://schemas.microsoft.com/office/drawing/2014/main" id="{75B3C332-267D-4B3D-8389-7472B4F15208}"/>
              </a:ext>
            </a:extLst>
          </p:cNvPr>
          <p:cNvGraphicFramePr>
            <a:graphicFrameLocks noChangeAspect="1"/>
          </p:cNvGraphicFramePr>
          <p:nvPr>
            <p:extLst>
              <p:ext uri="{D42A27DB-BD31-4B8C-83A1-F6EECF244321}">
                <p14:modId xmlns:p14="http://schemas.microsoft.com/office/powerpoint/2010/main" val="818235644"/>
              </p:ext>
            </p:extLst>
          </p:nvPr>
        </p:nvGraphicFramePr>
        <p:xfrm>
          <a:off x="1000125" y="3897313"/>
          <a:ext cx="6289675" cy="1339850"/>
        </p:xfrm>
        <a:graphic>
          <a:graphicData uri="http://schemas.openxmlformats.org/presentationml/2006/ole">
            <mc:AlternateContent xmlns:mc="http://schemas.openxmlformats.org/markup-compatibility/2006">
              <mc:Choice xmlns:v="urn:schemas-microsoft-com:vml" Requires="v">
                <p:oleObj spid="_x0000_s80143" name="公式" r:id="rId5" imgW="2361960" imgH="685800" progId="Equation.3">
                  <p:embed/>
                </p:oleObj>
              </mc:Choice>
              <mc:Fallback>
                <p:oleObj name="公式" r:id="rId5" imgW="2361960" imgH="685800" progId="Equation.3">
                  <p:embed/>
                  <p:pic>
                    <p:nvPicPr>
                      <p:cNvPr id="0" name="Object 39"/>
                      <p:cNvPicPr>
                        <a:picLocks noChangeAspect="1" noChangeArrowheads="1"/>
                      </p:cNvPicPr>
                      <p:nvPr/>
                    </p:nvPicPr>
                    <p:blipFill>
                      <a:blip r:embed="rId6"/>
                      <a:srcRect/>
                      <a:stretch>
                        <a:fillRect/>
                      </a:stretch>
                    </p:blipFill>
                    <p:spPr bwMode="auto">
                      <a:xfrm>
                        <a:off x="1000125" y="3897313"/>
                        <a:ext cx="6289675"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p:bldP spid="7987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B9BA4A-26F5-4C88-9C0B-5270A4CA2FD7}"/>
              </a:ext>
            </a:extLst>
          </p:cNvPr>
          <p:cNvSpPr>
            <a:spLocks noGrp="1"/>
          </p:cNvSpPr>
          <p:nvPr>
            <p:ph type="sldNum" sz="quarter" idx="12"/>
          </p:nvPr>
        </p:nvSpPr>
        <p:spPr/>
        <p:txBody>
          <a:bodyPr/>
          <a:lstStyle/>
          <a:p>
            <a:pPr>
              <a:defRPr/>
            </a:pPr>
            <a:fld id="{47BBFD0A-2DF5-4251-9AA8-1F76B50487D5}" type="slidenum">
              <a:rPr lang="en-US" altLang="zh-CN" smtClean="0"/>
              <a:pPr>
                <a:defRPr/>
              </a:pPr>
              <a:t>82</a:t>
            </a:fld>
            <a:endParaRPr lang="en-US" altLang="zh-CN"/>
          </a:p>
        </p:txBody>
      </p:sp>
      <p:grpSp>
        <p:nvGrpSpPr>
          <p:cNvPr id="3" name="Group 80">
            <a:extLst>
              <a:ext uri="{FF2B5EF4-FFF2-40B4-BE49-F238E27FC236}">
                <a16:creationId xmlns:a16="http://schemas.microsoft.com/office/drawing/2014/main" id="{3225E4AF-3598-4BE0-BCF0-AE2BF57B9F3F}"/>
              </a:ext>
            </a:extLst>
          </p:cNvPr>
          <p:cNvGrpSpPr>
            <a:grpSpLocks/>
          </p:cNvGrpSpPr>
          <p:nvPr/>
        </p:nvGrpSpPr>
        <p:grpSpPr bwMode="auto">
          <a:xfrm>
            <a:off x="6292008" y="-11573"/>
            <a:ext cx="3276600" cy="2438400"/>
            <a:chOff x="3504" y="1920"/>
            <a:chExt cx="2064" cy="1536"/>
          </a:xfrm>
        </p:grpSpPr>
        <p:grpSp>
          <p:nvGrpSpPr>
            <p:cNvPr id="4" name="Group 49">
              <a:extLst>
                <a:ext uri="{FF2B5EF4-FFF2-40B4-BE49-F238E27FC236}">
                  <a16:creationId xmlns:a16="http://schemas.microsoft.com/office/drawing/2014/main" id="{E1307E96-85EE-4707-88AB-DAA04DAEC469}"/>
                </a:ext>
              </a:extLst>
            </p:cNvPr>
            <p:cNvGrpSpPr>
              <a:grpSpLocks/>
            </p:cNvGrpSpPr>
            <p:nvPr/>
          </p:nvGrpSpPr>
          <p:grpSpPr bwMode="auto">
            <a:xfrm>
              <a:off x="3658" y="2184"/>
              <a:ext cx="1526" cy="1272"/>
              <a:chOff x="2692" y="4362"/>
              <a:chExt cx="3815" cy="3181"/>
            </a:xfrm>
          </p:grpSpPr>
          <p:sp>
            <p:nvSpPr>
              <p:cNvPr id="13" name="Line 50">
                <a:extLst>
                  <a:ext uri="{FF2B5EF4-FFF2-40B4-BE49-F238E27FC236}">
                    <a16:creationId xmlns:a16="http://schemas.microsoft.com/office/drawing/2014/main" id="{9381C519-1799-4EE3-B342-C8FC886B3E82}"/>
                  </a:ext>
                </a:extLst>
              </p:cNvPr>
              <p:cNvSpPr>
                <a:spLocks noChangeShapeType="1"/>
              </p:cNvSpPr>
              <p:nvPr/>
            </p:nvSpPr>
            <p:spPr bwMode="auto">
              <a:xfrm flipV="1">
                <a:off x="4468" y="5891"/>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Oval 51">
                <a:extLst>
                  <a:ext uri="{FF2B5EF4-FFF2-40B4-BE49-F238E27FC236}">
                    <a16:creationId xmlns:a16="http://schemas.microsoft.com/office/drawing/2014/main" id="{24B4F12A-A145-4435-95F8-41258E31DB27}"/>
                  </a:ext>
                </a:extLst>
              </p:cNvPr>
              <p:cNvSpPr>
                <a:spLocks noChangeArrowheads="1"/>
              </p:cNvSpPr>
              <p:nvPr/>
            </p:nvSpPr>
            <p:spPr bwMode="auto">
              <a:xfrm flipV="1">
                <a:off x="4303" y="6848"/>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5" name="Oval 52">
                <a:extLst>
                  <a:ext uri="{FF2B5EF4-FFF2-40B4-BE49-F238E27FC236}">
                    <a16:creationId xmlns:a16="http://schemas.microsoft.com/office/drawing/2014/main" id="{B90E49F1-B6F3-4F90-BE1D-8E02D64CA6F9}"/>
                  </a:ext>
                </a:extLst>
              </p:cNvPr>
              <p:cNvSpPr>
                <a:spLocks noChangeArrowheads="1"/>
              </p:cNvSpPr>
              <p:nvPr/>
            </p:nvSpPr>
            <p:spPr bwMode="auto">
              <a:xfrm flipV="1">
                <a:off x="4303" y="6639"/>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6" name="Oval 53">
                <a:extLst>
                  <a:ext uri="{FF2B5EF4-FFF2-40B4-BE49-F238E27FC236}">
                    <a16:creationId xmlns:a16="http://schemas.microsoft.com/office/drawing/2014/main" id="{0ECC9966-D601-49F8-9104-D78489B19E99}"/>
                  </a:ext>
                </a:extLst>
              </p:cNvPr>
              <p:cNvSpPr>
                <a:spLocks noChangeArrowheads="1"/>
              </p:cNvSpPr>
              <p:nvPr/>
            </p:nvSpPr>
            <p:spPr bwMode="auto">
              <a:xfrm flipV="1">
                <a:off x="4303" y="6429"/>
                <a:ext cx="329" cy="21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7" name="Rectangle 54">
                <a:extLst>
                  <a:ext uri="{FF2B5EF4-FFF2-40B4-BE49-F238E27FC236}">
                    <a16:creationId xmlns:a16="http://schemas.microsoft.com/office/drawing/2014/main" id="{7C720054-5380-4683-B8E6-A55DFAE0572B}"/>
                  </a:ext>
                </a:extLst>
              </p:cNvPr>
              <p:cNvSpPr>
                <a:spLocks noChangeArrowheads="1"/>
              </p:cNvSpPr>
              <p:nvPr/>
            </p:nvSpPr>
            <p:spPr bwMode="auto">
              <a:xfrm flipV="1">
                <a:off x="4230" y="6397"/>
                <a:ext cx="186" cy="693"/>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8" name="Line 55">
                <a:extLst>
                  <a:ext uri="{FF2B5EF4-FFF2-40B4-BE49-F238E27FC236}">
                    <a16:creationId xmlns:a16="http://schemas.microsoft.com/office/drawing/2014/main" id="{8FC1C72D-7936-402C-8F6C-47CAD78A3B73}"/>
                  </a:ext>
                </a:extLst>
              </p:cNvPr>
              <p:cNvSpPr>
                <a:spLocks noChangeShapeType="1"/>
              </p:cNvSpPr>
              <p:nvPr/>
            </p:nvSpPr>
            <p:spPr bwMode="auto">
              <a:xfrm flipH="1" flipV="1">
                <a:off x="6361" y="475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Rectangle 56">
                <a:extLst>
                  <a:ext uri="{FF2B5EF4-FFF2-40B4-BE49-F238E27FC236}">
                    <a16:creationId xmlns:a16="http://schemas.microsoft.com/office/drawing/2014/main" id="{91D14D48-0AB1-4E20-8CE6-B31B0AC84E92}"/>
                  </a:ext>
                </a:extLst>
              </p:cNvPr>
              <p:cNvSpPr>
                <a:spLocks noChangeArrowheads="1"/>
              </p:cNvSpPr>
              <p:nvPr/>
            </p:nvSpPr>
            <p:spPr bwMode="auto">
              <a:xfrm flipV="1">
                <a:off x="6243" y="534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0" name="Line 57">
                <a:extLst>
                  <a:ext uri="{FF2B5EF4-FFF2-40B4-BE49-F238E27FC236}">
                    <a16:creationId xmlns:a16="http://schemas.microsoft.com/office/drawing/2014/main" id="{974EB469-9E72-4409-9B93-ADE3BF672F9F}"/>
                  </a:ext>
                </a:extLst>
              </p:cNvPr>
              <p:cNvSpPr>
                <a:spLocks noChangeShapeType="1"/>
              </p:cNvSpPr>
              <p:nvPr/>
            </p:nvSpPr>
            <p:spPr bwMode="auto">
              <a:xfrm>
                <a:off x="2714" y="7541"/>
                <a:ext cx="3639" cy="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58">
                <a:extLst>
                  <a:ext uri="{FF2B5EF4-FFF2-40B4-BE49-F238E27FC236}">
                    <a16:creationId xmlns:a16="http://schemas.microsoft.com/office/drawing/2014/main" id="{C1398470-179F-40C2-9FB5-A53C442986E9}"/>
                  </a:ext>
                </a:extLst>
              </p:cNvPr>
              <p:cNvSpPr>
                <a:spLocks noChangeShapeType="1"/>
              </p:cNvSpPr>
              <p:nvPr/>
            </p:nvSpPr>
            <p:spPr bwMode="auto">
              <a:xfrm flipV="1">
                <a:off x="2692" y="4373"/>
                <a:ext cx="3661" cy="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59">
                <a:extLst>
                  <a:ext uri="{FF2B5EF4-FFF2-40B4-BE49-F238E27FC236}">
                    <a16:creationId xmlns:a16="http://schemas.microsoft.com/office/drawing/2014/main" id="{208AE401-FC8A-4AFE-8CFE-B32F2986B947}"/>
                  </a:ext>
                </a:extLst>
              </p:cNvPr>
              <p:cNvSpPr>
                <a:spLocks noChangeShapeType="1"/>
              </p:cNvSpPr>
              <p:nvPr/>
            </p:nvSpPr>
            <p:spPr bwMode="auto">
              <a:xfrm rot="5400000" flipV="1">
                <a:off x="3493" y="4219"/>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60">
                <a:extLst>
                  <a:ext uri="{FF2B5EF4-FFF2-40B4-BE49-F238E27FC236}">
                    <a16:creationId xmlns:a16="http://schemas.microsoft.com/office/drawing/2014/main" id="{1DF5E97E-57F3-4926-8EFE-E5E612DE2E16}"/>
                  </a:ext>
                </a:extLst>
              </p:cNvPr>
              <p:cNvSpPr>
                <a:spLocks noChangeShapeType="1"/>
              </p:cNvSpPr>
              <p:nvPr/>
            </p:nvSpPr>
            <p:spPr bwMode="auto">
              <a:xfrm flipH="1">
                <a:off x="4472" y="4373"/>
                <a:ext cx="11" cy="52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61">
                <a:extLst>
                  <a:ext uri="{FF2B5EF4-FFF2-40B4-BE49-F238E27FC236}">
                    <a16:creationId xmlns:a16="http://schemas.microsoft.com/office/drawing/2014/main" id="{70092A83-932B-49C7-9854-D5880B9E599A}"/>
                  </a:ext>
                </a:extLst>
              </p:cNvPr>
              <p:cNvSpPr>
                <a:spLocks noChangeShapeType="1"/>
              </p:cNvSpPr>
              <p:nvPr/>
            </p:nvSpPr>
            <p:spPr bwMode="auto">
              <a:xfrm flipV="1">
                <a:off x="6342" y="7145"/>
                <a:ext cx="0" cy="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5" name="Group 62">
                <a:extLst>
                  <a:ext uri="{FF2B5EF4-FFF2-40B4-BE49-F238E27FC236}">
                    <a16:creationId xmlns:a16="http://schemas.microsoft.com/office/drawing/2014/main" id="{B93BA28B-F3CE-4D66-8E8B-D1199B98FFA1}"/>
                  </a:ext>
                </a:extLst>
              </p:cNvPr>
              <p:cNvGrpSpPr>
                <a:grpSpLocks/>
              </p:cNvGrpSpPr>
              <p:nvPr/>
            </p:nvGrpSpPr>
            <p:grpSpPr bwMode="auto">
              <a:xfrm>
                <a:off x="4351" y="4483"/>
                <a:ext cx="223" cy="1974"/>
                <a:chOff x="4351" y="4483"/>
                <a:chExt cx="223" cy="1974"/>
              </a:xfrm>
            </p:grpSpPr>
            <p:sp>
              <p:nvSpPr>
                <p:cNvPr id="32" name="Line 63">
                  <a:extLst>
                    <a:ext uri="{FF2B5EF4-FFF2-40B4-BE49-F238E27FC236}">
                      <a16:creationId xmlns:a16="http://schemas.microsoft.com/office/drawing/2014/main" id="{352BA281-1B59-46F1-A081-BD1B1E2B6822}"/>
                    </a:ext>
                  </a:extLst>
                </p:cNvPr>
                <p:cNvSpPr>
                  <a:spLocks noChangeShapeType="1"/>
                </p:cNvSpPr>
                <p:nvPr/>
              </p:nvSpPr>
              <p:spPr bwMode="auto">
                <a:xfrm flipH="1" flipV="1">
                  <a:off x="4469" y="448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Rectangle 64">
                  <a:extLst>
                    <a:ext uri="{FF2B5EF4-FFF2-40B4-BE49-F238E27FC236}">
                      <a16:creationId xmlns:a16="http://schemas.microsoft.com/office/drawing/2014/main" id="{31BFDD2A-28B4-4690-BE90-A69D1764A5A7}"/>
                    </a:ext>
                  </a:extLst>
                </p:cNvPr>
                <p:cNvSpPr>
                  <a:spLocks noChangeArrowheads="1"/>
                </p:cNvSpPr>
                <p:nvPr/>
              </p:nvSpPr>
              <p:spPr bwMode="auto">
                <a:xfrm flipV="1">
                  <a:off x="4351" y="507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26" name="Group 65">
                <a:extLst>
                  <a:ext uri="{FF2B5EF4-FFF2-40B4-BE49-F238E27FC236}">
                    <a16:creationId xmlns:a16="http://schemas.microsoft.com/office/drawing/2014/main" id="{D72AF00F-DFB0-48C8-8E31-DE03A3B7A10E}"/>
                  </a:ext>
                </a:extLst>
              </p:cNvPr>
              <p:cNvGrpSpPr>
                <a:grpSpLocks/>
              </p:cNvGrpSpPr>
              <p:nvPr/>
            </p:nvGrpSpPr>
            <p:grpSpPr bwMode="auto">
              <a:xfrm>
                <a:off x="6188" y="6353"/>
                <a:ext cx="319" cy="1090"/>
                <a:chOff x="6188" y="6353"/>
                <a:chExt cx="319" cy="1090"/>
              </a:xfrm>
            </p:grpSpPr>
            <p:sp>
              <p:nvSpPr>
                <p:cNvPr id="28" name="Line 66">
                  <a:extLst>
                    <a:ext uri="{FF2B5EF4-FFF2-40B4-BE49-F238E27FC236}">
                      <a16:creationId xmlns:a16="http://schemas.microsoft.com/office/drawing/2014/main" id="{FFB256EB-B899-4EEF-B84E-5536408507F7}"/>
                    </a:ext>
                  </a:extLst>
                </p:cNvPr>
                <p:cNvSpPr>
                  <a:spLocks noChangeShapeType="1"/>
                </p:cNvSpPr>
                <p:nvPr/>
              </p:nvSpPr>
              <p:spPr bwMode="auto">
                <a:xfrm flipV="1">
                  <a:off x="6188" y="6870"/>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7">
                  <a:extLst>
                    <a:ext uri="{FF2B5EF4-FFF2-40B4-BE49-F238E27FC236}">
                      <a16:creationId xmlns:a16="http://schemas.microsoft.com/office/drawing/2014/main" id="{A1567B72-78B8-4C55-A472-DA23222306B8}"/>
                    </a:ext>
                  </a:extLst>
                </p:cNvPr>
                <p:cNvSpPr>
                  <a:spLocks noChangeShapeType="1"/>
                </p:cNvSpPr>
                <p:nvPr/>
              </p:nvSpPr>
              <p:spPr bwMode="auto">
                <a:xfrm flipH="1">
                  <a:off x="6353" y="6353"/>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68">
                  <a:extLst>
                    <a:ext uri="{FF2B5EF4-FFF2-40B4-BE49-F238E27FC236}">
                      <a16:creationId xmlns:a16="http://schemas.microsoft.com/office/drawing/2014/main" id="{05364699-8EFD-4845-AEC5-42EC736B9A3C}"/>
                    </a:ext>
                  </a:extLst>
                </p:cNvPr>
                <p:cNvSpPr>
                  <a:spLocks noChangeShapeType="1"/>
                </p:cNvSpPr>
                <p:nvPr/>
              </p:nvSpPr>
              <p:spPr bwMode="auto">
                <a:xfrm flipH="1">
                  <a:off x="6353" y="6992"/>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69">
                  <a:extLst>
                    <a:ext uri="{FF2B5EF4-FFF2-40B4-BE49-F238E27FC236}">
                      <a16:creationId xmlns:a16="http://schemas.microsoft.com/office/drawing/2014/main" id="{085FDB4E-C336-470A-B98A-CD9117D6D220}"/>
                    </a:ext>
                  </a:extLst>
                </p:cNvPr>
                <p:cNvSpPr>
                  <a:spLocks noChangeShapeType="1"/>
                </p:cNvSpPr>
                <p:nvPr/>
              </p:nvSpPr>
              <p:spPr bwMode="auto">
                <a:xfrm flipV="1">
                  <a:off x="6188" y="6992"/>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 name="Line 70">
                <a:extLst>
                  <a:ext uri="{FF2B5EF4-FFF2-40B4-BE49-F238E27FC236}">
                    <a16:creationId xmlns:a16="http://schemas.microsoft.com/office/drawing/2014/main" id="{5F147B0E-B522-4688-ADC8-A9BC5F42C6BC}"/>
                  </a:ext>
                </a:extLst>
              </p:cNvPr>
              <p:cNvSpPr>
                <a:spLocks noChangeShapeType="1"/>
              </p:cNvSpPr>
              <p:nvPr/>
            </p:nvSpPr>
            <p:spPr bwMode="auto">
              <a:xfrm flipH="1">
                <a:off x="6331" y="4362"/>
                <a:ext cx="22" cy="58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 name="Text Box 72">
              <a:extLst>
                <a:ext uri="{FF2B5EF4-FFF2-40B4-BE49-F238E27FC236}">
                  <a16:creationId xmlns:a16="http://schemas.microsoft.com/office/drawing/2014/main" id="{DBF44F2B-10B8-4C3A-8B29-4BCC34538271}"/>
                </a:ext>
              </a:extLst>
            </p:cNvPr>
            <p:cNvSpPr txBox="1">
              <a:spLocks noChangeArrowheads="1"/>
            </p:cNvSpPr>
            <p:nvPr/>
          </p:nvSpPr>
          <p:spPr bwMode="auto">
            <a:xfrm>
              <a:off x="3504" y="2304"/>
              <a:ext cx="43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 +</a:t>
              </a:r>
            </a:p>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Ù</a:t>
              </a:r>
            </a:p>
            <a:p>
              <a:pPr eaLnBrk="1" hangingPunct="1">
                <a:lnSpc>
                  <a:spcPct val="120000"/>
                </a:lnSpc>
                <a:spcBef>
                  <a:spcPct val="50000"/>
                </a:spcBef>
                <a:buFontTx/>
                <a:buNone/>
              </a:pP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endParaRPr>
            </a:p>
          </p:txBody>
        </p:sp>
        <p:sp>
          <p:nvSpPr>
            <p:cNvPr id="6" name="Text Box 73">
              <a:extLst>
                <a:ext uri="{FF2B5EF4-FFF2-40B4-BE49-F238E27FC236}">
                  <a16:creationId xmlns:a16="http://schemas.microsoft.com/office/drawing/2014/main" id="{7E2EFB9E-5E13-4263-A324-2C2BCC6F4C58}"/>
                </a:ext>
              </a:extLst>
            </p:cNvPr>
            <p:cNvSpPr txBox="1">
              <a:spLocks noChangeArrowheads="1"/>
            </p:cNvSpPr>
            <p:nvPr/>
          </p:nvSpPr>
          <p:spPr bwMode="auto">
            <a:xfrm>
              <a:off x="5184"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7" name="Text Box 74">
              <a:extLst>
                <a:ext uri="{FF2B5EF4-FFF2-40B4-BE49-F238E27FC236}">
                  <a16:creationId xmlns:a16="http://schemas.microsoft.com/office/drawing/2014/main" id="{B08B4931-4041-41D8-8465-5E0371882F86}"/>
                </a:ext>
              </a:extLst>
            </p:cNvPr>
            <p:cNvSpPr txBox="1">
              <a:spLocks noChangeArrowheads="1"/>
            </p:cNvSpPr>
            <p:nvPr/>
          </p:nvSpPr>
          <p:spPr bwMode="auto">
            <a:xfrm>
              <a:off x="4512" y="312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latin typeface="Times New Roman" panose="02020603050405020304" pitchFamily="18" charset="0"/>
                  <a:cs typeface="Times New Roman" panose="02020603050405020304" pitchFamily="18" charset="0"/>
                </a:rPr>
                <a:t>－</a:t>
              </a: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sp>
          <p:nvSpPr>
            <p:cNvPr id="8" name="Text Box 75">
              <a:extLst>
                <a:ext uri="{FF2B5EF4-FFF2-40B4-BE49-F238E27FC236}">
                  <a16:creationId xmlns:a16="http://schemas.microsoft.com/office/drawing/2014/main" id="{52207DB3-1968-401E-9FE4-372BFC605288}"/>
                </a:ext>
              </a:extLst>
            </p:cNvPr>
            <p:cNvSpPr txBox="1">
              <a:spLocks noChangeArrowheads="1"/>
            </p:cNvSpPr>
            <p:nvPr/>
          </p:nvSpPr>
          <p:spPr bwMode="auto">
            <a:xfrm>
              <a:off x="4752" y="259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9" name="Text Box 76">
              <a:extLst>
                <a:ext uri="{FF2B5EF4-FFF2-40B4-BE49-F238E27FC236}">
                  <a16:creationId xmlns:a16="http://schemas.microsoft.com/office/drawing/2014/main" id="{C709D81E-6C33-4751-BCDF-9B991A5AF6A2}"/>
                </a:ext>
              </a:extLst>
            </p:cNvPr>
            <p:cNvSpPr txBox="1">
              <a:spLocks noChangeArrowheads="1"/>
            </p:cNvSpPr>
            <p:nvPr/>
          </p:nvSpPr>
          <p:spPr bwMode="auto">
            <a:xfrm>
              <a:off x="4032" y="192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a:latin typeface="Times New Roman" panose="02020603050405020304" pitchFamily="18" charset="0"/>
                <a:cs typeface="Times New Roman" panose="02020603050405020304" pitchFamily="18" charset="0"/>
              </a:endParaRPr>
            </a:p>
          </p:txBody>
        </p:sp>
        <p:sp>
          <p:nvSpPr>
            <p:cNvPr id="10" name="Text Box 77">
              <a:extLst>
                <a:ext uri="{FF2B5EF4-FFF2-40B4-BE49-F238E27FC236}">
                  <a16:creationId xmlns:a16="http://schemas.microsoft.com/office/drawing/2014/main" id="{D4CFA0ED-A0C4-468A-A803-D96AA292F621}"/>
                </a:ext>
              </a:extLst>
            </p:cNvPr>
            <p:cNvSpPr txBox="1">
              <a:spLocks noChangeArrowheads="1"/>
            </p:cNvSpPr>
            <p:nvPr/>
          </p:nvSpPr>
          <p:spPr bwMode="auto">
            <a:xfrm>
              <a:off x="4032" y="254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sp>
          <p:nvSpPr>
            <p:cNvPr id="11" name="Text Box 78">
              <a:extLst>
                <a:ext uri="{FF2B5EF4-FFF2-40B4-BE49-F238E27FC236}">
                  <a16:creationId xmlns:a16="http://schemas.microsoft.com/office/drawing/2014/main" id="{AE9E6415-7956-4ED0-A059-6FE7B3516ACE}"/>
                </a:ext>
              </a:extLst>
            </p:cNvPr>
            <p:cNvSpPr txBox="1">
              <a:spLocks noChangeArrowheads="1"/>
            </p:cNvSpPr>
            <p:nvPr/>
          </p:nvSpPr>
          <p:spPr bwMode="auto">
            <a:xfrm>
              <a:off x="3984" y="302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sp>
          <p:nvSpPr>
            <p:cNvPr id="12" name="Text Box 79">
              <a:extLst>
                <a:ext uri="{FF2B5EF4-FFF2-40B4-BE49-F238E27FC236}">
                  <a16:creationId xmlns:a16="http://schemas.microsoft.com/office/drawing/2014/main" id="{CFFBF0B2-F074-4A54-862F-306CA07220E4}"/>
                </a:ext>
              </a:extLst>
            </p:cNvPr>
            <p:cNvSpPr txBox="1">
              <a:spLocks noChangeArrowheads="1"/>
            </p:cNvSpPr>
            <p:nvPr/>
          </p:nvSpPr>
          <p:spPr bwMode="auto">
            <a:xfrm>
              <a:off x="4416"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grpSp>
      <p:sp>
        <p:nvSpPr>
          <p:cNvPr id="34" name="Rectangle 40">
            <a:extLst>
              <a:ext uri="{FF2B5EF4-FFF2-40B4-BE49-F238E27FC236}">
                <a16:creationId xmlns:a16="http://schemas.microsoft.com/office/drawing/2014/main" id="{6BC3BA9A-4698-4B4B-B28C-F940E6D95813}"/>
              </a:ext>
            </a:extLst>
          </p:cNvPr>
          <p:cNvSpPr>
            <a:spLocks noChangeArrowheads="1"/>
          </p:cNvSpPr>
          <p:nvPr/>
        </p:nvSpPr>
        <p:spPr bwMode="auto">
          <a:xfrm>
            <a:off x="266226" y="1783630"/>
            <a:ext cx="19812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dirty="0">
                <a:solidFill>
                  <a:schemeClr val="accent2"/>
                </a:solidFill>
                <a:effectLst>
                  <a:outerShdw blurRad="38100" dist="38100" dir="2700000" algn="tl">
                    <a:srgbClr val="C0C0C0"/>
                  </a:outerShdw>
                </a:effectLst>
                <a:latin typeface="Times New Roman" panose="02020603050405020304" pitchFamily="18" charset="0"/>
              </a:rPr>
              <a:t>对于支路 </a:t>
            </a:r>
            <a:r>
              <a:rPr kumimoji="1" lang="en-US" altLang="zh-CN" sz="2400" b="1" i="0" dirty="0">
                <a:solidFill>
                  <a:schemeClr val="accent2"/>
                </a:solidFill>
                <a:effectLst>
                  <a:outerShdw blurRad="38100" dist="38100" dir="2700000" algn="tl">
                    <a:srgbClr val="C0C0C0"/>
                  </a:outerShdw>
                </a:effectLst>
                <a:latin typeface="Times New Roman" panose="02020603050405020304" pitchFamily="18" charset="0"/>
              </a:rPr>
              <a:t>1</a:t>
            </a:r>
            <a:endParaRPr lang="en-US" altLang="zh-CN" b="1" i="0" dirty="0">
              <a:solidFill>
                <a:schemeClr val="accent2"/>
              </a:solidFill>
              <a:latin typeface="Times New Roman" panose="02020603050405020304" pitchFamily="18" charset="0"/>
            </a:endParaRPr>
          </a:p>
        </p:txBody>
      </p:sp>
      <p:graphicFrame>
        <p:nvGraphicFramePr>
          <p:cNvPr id="35" name="Object 41">
            <a:extLst>
              <a:ext uri="{FF2B5EF4-FFF2-40B4-BE49-F238E27FC236}">
                <a16:creationId xmlns:a16="http://schemas.microsoft.com/office/drawing/2014/main" id="{4FE5C1A0-F2C2-4FB0-A045-62E683137608}"/>
              </a:ext>
            </a:extLst>
          </p:cNvPr>
          <p:cNvGraphicFramePr>
            <a:graphicFrameLocks noChangeAspect="1"/>
          </p:cNvGraphicFramePr>
          <p:nvPr>
            <p:extLst>
              <p:ext uri="{D42A27DB-BD31-4B8C-83A1-F6EECF244321}">
                <p14:modId xmlns:p14="http://schemas.microsoft.com/office/powerpoint/2010/main" val="51460325"/>
              </p:ext>
            </p:extLst>
          </p:nvPr>
        </p:nvGraphicFramePr>
        <p:xfrm>
          <a:off x="324233" y="3241016"/>
          <a:ext cx="7646987" cy="503237"/>
        </p:xfrm>
        <a:graphic>
          <a:graphicData uri="http://schemas.openxmlformats.org/presentationml/2006/ole">
            <mc:AlternateContent xmlns:mc="http://schemas.openxmlformats.org/markup-compatibility/2006">
              <mc:Choice xmlns:v="urn:schemas-microsoft-com:vml" Requires="v">
                <p:oleObj spid="_x0000_s136199" name="公式" r:id="rId3" imgW="2984400" imgH="215640" progId="Equation.3">
                  <p:embed/>
                </p:oleObj>
              </mc:Choice>
              <mc:Fallback>
                <p:oleObj name="公式" r:id="rId3" imgW="2984400" imgH="215640" progId="Equation.3">
                  <p:embed/>
                  <p:pic>
                    <p:nvPicPr>
                      <p:cNvPr id="79881" name="Object 41">
                        <a:extLst>
                          <a:ext uri="{FF2B5EF4-FFF2-40B4-BE49-F238E27FC236}">
                            <a16:creationId xmlns:a16="http://schemas.microsoft.com/office/drawing/2014/main" id="{FB7A5AE8-8347-4636-BB0C-4D75B7F95F63}"/>
                          </a:ext>
                        </a:extLst>
                      </p:cNvPr>
                      <p:cNvPicPr>
                        <a:picLocks noChangeAspect="1" noChangeArrowheads="1"/>
                      </p:cNvPicPr>
                      <p:nvPr/>
                    </p:nvPicPr>
                    <p:blipFill>
                      <a:blip r:embed="rId4"/>
                      <a:srcRect/>
                      <a:stretch>
                        <a:fillRect/>
                      </a:stretch>
                    </p:blipFill>
                    <p:spPr bwMode="auto">
                      <a:xfrm>
                        <a:off x="324233" y="3241016"/>
                        <a:ext cx="7646987"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6" name="Object 39">
                <a:extLst>
                  <a:ext uri="{FF2B5EF4-FFF2-40B4-BE49-F238E27FC236}">
                    <a16:creationId xmlns:a16="http://schemas.microsoft.com/office/drawing/2014/main" id="{DEAFFCE4-A5E8-4B2F-B0A4-A1D07A0C32D4}"/>
                  </a:ext>
                </a:extLst>
              </p:cNvPr>
              <p:cNvSpPr txBox="1"/>
              <p:nvPr/>
            </p:nvSpPr>
            <p:spPr bwMode="auto">
              <a:xfrm>
                <a:off x="40912" y="3740715"/>
                <a:ext cx="8037513" cy="503237"/>
              </a:xfrm>
              <a:prstGeom prst="rect">
                <a:avLst/>
              </a:prstGeom>
              <a:noFill/>
              <a:ln>
                <a:noFill/>
              </a:ln>
              <a:effectLst/>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0">
                              <a:solidFill>
                                <a:srgbClr val="000000"/>
                              </a:solidFill>
                              <a:latin typeface="Cambria Math" panose="02040503050406030204" pitchFamily="18" charset="0"/>
                            </a:rPr>
                            <m:t>1</m:t>
                          </m:r>
                        </m:sub>
                      </m:sSub>
                      <m:r>
                        <m:rPr>
                          <m:nor/>
                        </m:rPr>
                        <a:rPr lang="zh-CN" altLang="en-US" i="0">
                          <a:solidFill>
                            <a:srgbClr val="000000"/>
                          </a:solidFill>
                          <a:latin typeface="Cambria Math" panose="02040503050406030204" pitchFamily="18" charset="0"/>
                        </a:rPr>
                        <m:t>sin</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=240×2.4</m:t>
                      </m:r>
                      <m:r>
                        <m:rPr>
                          <m:nor/>
                        </m:rPr>
                        <a:rPr lang="zh-CN" altLang="en-US" i="0">
                          <a:solidFill>
                            <a:srgbClr val="000000"/>
                          </a:solidFill>
                          <a:latin typeface="Cambria Math" panose="02040503050406030204" pitchFamily="18" charset="0"/>
                        </a:rPr>
                        <m:t>sin</m:t>
                      </m:r>
                      <m:r>
                        <a:rPr lang="zh-CN" altLang="en-US" i="1">
                          <a:solidFill>
                            <a:srgbClr val="000000"/>
                          </a:solidFill>
                          <a:latin typeface="Cambria Math" panose="02040503050406030204" pitchFamily="18" charset="0"/>
                        </a:rPr>
                        <m:t>∠73.74°=553.0</m:t>
                      </m:r>
                      <m:d>
                        <m:dPr>
                          <m:ctrlPr>
                            <a:rPr lang="zh-CN" altLang="en-US" i="1">
                              <a:solidFill>
                                <a:srgbClr val="000000"/>
                              </a:solidFill>
                              <a:latin typeface="Cambria Math" panose="02040503050406030204" pitchFamily="18" charset="0"/>
                            </a:rPr>
                          </m:ctrlPr>
                        </m:dPr>
                        <m:e>
                          <m:r>
                            <m:rPr>
                              <m:nor/>
                            </m:rPr>
                            <a:rPr lang="zh-CN" altLang="en-US" i="0">
                              <a:solidFill>
                                <a:srgbClr val="000000"/>
                              </a:solidFill>
                              <a:latin typeface="Cambria Math" panose="02040503050406030204" pitchFamily="18" charset="0"/>
                            </a:rPr>
                            <m:t>var</m:t>
                          </m:r>
                        </m:e>
                      </m:d>
                    </m:oMath>
                  </m:oMathPara>
                </a14:m>
                <a:endParaRPr lang="zh-CN" altLang="en-US" dirty="0"/>
              </a:p>
            </p:txBody>
          </p:sp>
        </mc:Choice>
        <mc:Fallback xmlns="">
          <p:sp>
            <p:nvSpPr>
              <p:cNvPr id="36" name="Object 39">
                <a:extLst>
                  <a:ext uri="{FF2B5EF4-FFF2-40B4-BE49-F238E27FC236}">
                    <a16:creationId xmlns:a16="http://schemas.microsoft.com/office/drawing/2014/main" id="{DEAFFCE4-A5E8-4B2F-B0A4-A1D07A0C32D4}"/>
                  </a:ext>
                </a:extLst>
              </p:cNvPr>
              <p:cNvSpPr txBox="1">
                <a:spLocks noRot="1" noChangeAspect="1" noMove="1" noResize="1" noEditPoints="1" noAdjustHandles="1" noChangeArrowheads="1" noChangeShapeType="1" noTextEdit="1"/>
              </p:cNvSpPr>
              <p:nvPr/>
            </p:nvSpPr>
            <p:spPr bwMode="auto">
              <a:xfrm>
                <a:off x="40912" y="3740715"/>
                <a:ext cx="8037513" cy="503237"/>
              </a:xfrm>
              <a:prstGeom prst="rect">
                <a:avLst/>
              </a:prstGeom>
              <a:blipFill>
                <a:blip r:embed="rId5"/>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bject 82">
                <a:extLst>
                  <a:ext uri="{FF2B5EF4-FFF2-40B4-BE49-F238E27FC236}">
                    <a16:creationId xmlns:a16="http://schemas.microsoft.com/office/drawing/2014/main" id="{A9EC04BD-49FC-48AA-850E-6298975E89EB}"/>
                  </a:ext>
                </a:extLst>
              </p:cNvPr>
              <p:cNvSpPr txBox="1"/>
              <p:nvPr/>
            </p:nvSpPr>
            <p:spPr bwMode="auto">
              <a:xfrm>
                <a:off x="351361" y="2691592"/>
                <a:ext cx="3516312" cy="616421"/>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=100∠73.7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0</m:t>
                          </m:r>
                        </m:sup>
                      </m:sSup>
                      <m:d>
                        <m:dPr>
                          <m:ctrlPr>
                            <a:rPr lang="zh-CN" altLang="en-US" i="1">
                              <a:solidFill>
                                <a:srgbClr val="000000"/>
                              </a:solidFill>
                              <a:latin typeface="Cambria Math" panose="02040503050406030204" pitchFamily="18" charset="0"/>
                            </a:rPr>
                          </m:ctrlPr>
                        </m:dPr>
                        <m:e>
                          <m:r>
                            <m:rPr>
                              <m:sty m:val="p"/>
                            </m:rPr>
                            <a:rPr lang="zh-CN" altLang="en-US" i="1">
                              <a:solidFill>
                                <a:srgbClr val="000000"/>
                              </a:solidFill>
                              <a:latin typeface="Cambria Math" panose="02040503050406030204" pitchFamily="18" charset="0"/>
                            </a:rPr>
                            <m:t>Ω</m:t>
                          </m:r>
                        </m:e>
                      </m:d>
                    </m:oMath>
                  </m:oMathPara>
                </a14:m>
                <a:endParaRPr lang="zh-CN" altLang="en-US" dirty="0"/>
              </a:p>
            </p:txBody>
          </p:sp>
        </mc:Choice>
        <mc:Fallback xmlns="">
          <p:sp>
            <p:nvSpPr>
              <p:cNvPr id="37" name="Object 82">
                <a:extLst>
                  <a:ext uri="{FF2B5EF4-FFF2-40B4-BE49-F238E27FC236}">
                    <a16:creationId xmlns:a16="http://schemas.microsoft.com/office/drawing/2014/main" id="{A9EC04BD-49FC-48AA-850E-6298975E89EB}"/>
                  </a:ext>
                </a:extLst>
              </p:cNvPr>
              <p:cNvSpPr txBox="1">
                <a:spLocks noRot="1" noChangeAspect="1" noMove="1" noResize="1" noEditPoints="1" noAdjustHandles="1" noChangeArrowheads="1" noChangeShapeType="1" noTextEdit="1"/>
              </p:cNvSpPr>
              <p:nvPr/>
            </p:nvSpPr>
            <p:spPr bwMode="auto">
              <a:xfrm>
                <a:off x="351361" y="2691592"/>
                <a:ext cx="3516312" cy="616421"/>
              </a:xfrm>
              <a:prstGeom prst="rect">
                <a:avLst/>
              </a:prstGeom>
              <a:blipFill>
                <a:blip r:embed="rId6"/>
                <a:stretch>
                  <a:fillRect/>
                </a:stretch>
              </a:blipFill>
              <a:ln>
                <a:noFill/>
              </a:ln>
              <a:effectLst/>
              <a:extLst/>
            </p:spPr>
            <p:txBody>
              <a:bodyPr/>
              <a:lstStyle/>
              <a:p>
                <a:r>
                  <a:rPr lang="zh-CN" altLang="en-US">
                    <a:noFill/>
                  </a:rPr>
                  <a:t> </a:t>
                </a:r>
              </a:p>
            </p:txBody>
          </p:sp>
        </mc:Fallback>
      </mc:AlternateContent>
      <p:sp>
        <p:nvSpPr>
          <p:cNvPr id="40" name="Rectangle 41">
            <a:extLst>
              <a:ext uri="{FF2B5EF4-FFF2-40B4-BE49-F238E27FC236}">
                <a16:creationId xmlns:a16="http://schemas.microsoft.com/office/drawing/2014/main" id="{559A500B-EFC9-4F77-8FAE-F4396099DCF5}"/>
              </a:ext>
            </a:extLst>
          </p:cNvPr>
          <p:cNvSpPr>
            <a:spLocks noChangeArrowheads="1"/>
          </p:cNvSpPr>
          <p:nvPr/>
        </p:nvSpPr>
        <p:spPr bwMode="auto">
          <a:xfrm>
            <a:off x="317938" y="4412846"/>
            <a:ext cx="1981200" cy="530225"/>
          </a:xfrm>
          <a:prstGeom prst="rect">
            <a:avLst/>
          </a:prstGeom>
          <a:noFill/>
          <a:ln>
            <a:noFill/>
          </a:ln>
          <a:effectLst/>
        </p:spPr>
        <p:txBody>
          <a:bodyPr>
            <a:spAutoFit/>
          </a:bodyPr>
          <a:lstStyle/>
          <a:p>
            <a:pPr eaLnBrk="1" hangingPunct="1">
              <a:lnSpc>
                <a:spcPct val="120000"/>
              </a:lnSpc>
              <a:spcBef>
                <a:spcPct val="50000"/>
              </a:spcBef>
              <a:defRPr/>
            </a:pPr>
            <a:r>
              <a:rPr kumimoji="1" lang="zh-CN" altLang="en-US" sz="2400" b="1" i="0" dirty="0">
                <a:solidFill>
                  <a:schemeClr val="accent2"/>
                </a:solidFill>
                <a:effectLst>
                  <a:outerShdw blurRad="38100" dist="38100" dir="2700000" algn="tl">
                    <a:srgbClr val="C0C0C0"/>
                  </a:outerShdw>
                </a:effectLst>
                <a:latin typeface="Times New Roman" panose="02020603050405020304" pitchFamily="18" charset="0"/>
              </a:rPr>
              <a:t>对于支路 </a:t>
            </a:r>
            <a:r>
              <a:rPr kumimoji="1" lang="en-US" altLang="zh-CN" sz="2400" b="1" i="0" dirty="0">
                <a:solidFill>
                  <a:schemeClr val="accent2"/>
                </a:solidFill>
                <a:effectLst>
                  <a:outerShdw blurRad="38100" dist="38100" dir="2700000" algn="tl">
                    <a:srgbClr val="C0C0C0"/>
                  </a:outerShdw>
                </a:effectLst>
                <a:latin typeface="Times New Roman" panose="02020603050405020304" pitchFamily="18" charset="0"/>
              </a:rPr>
              <a:t>2</a:t>
            </a:r>
            <a:endParaRPr lang="en-US" altLang="zh-CN" b="1" i="0" dirty="0">
              <a:solidFill>
                <a:schemeClr val="accent2"/>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Object 42">
                <a:extLst>
                  <a:ext uri="{FF2B5EF4-FFF2-40B4-BE49-F238E27FC236}">
                    <a16:creationId xmlns:a16="http://schemas.microsoft.com/office/drawing/2014/main" id="{2F3E7220-B305-4350-BF50-488D93F9E695}"/>
                  </a:ext>
                </a:extLst>
              </p:cNvPr>
              <p:cNvSpPr txBox="1"/>
              <p:nvPr/>
            </p:nvSpPr>
            <p:spPr bwMode="auto">
              <a:xfrm>
                <a:off x="121295" y="5513238"/>
                <a:ext cx="8195114" cy="58939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0">
                              <a:solidFill>
                                <a:srgbClr val="000000"/>
                              </a:solidFill>
                              <a:latin typeface="Cambria Math" panose="02040503050406030204" pitchFamily="18" charset="0"/>
                            </a:rPr>
                            <m:t>2</m:t>
                          </m:r>
                        </m:sub>
                      </m:sSub>
                      <m:r>
                        <m:rPr>
                          <m:nor/>
                        </m:rPr>
                        <a:rPr lang="zh-CN" altLang="en-US" i="0">
                          <a:solidFill>
                            <a:srgbClr val="000000"/>
                          </a:solidFill>
                          <a:latin typeface="Cambria Math" panose="02040503050406030204" pitchFamily="18" charset="0"/>
                        </a:rPr>
                        <m:t>cos</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=240×3</m:t>
                      </m:r>
                      <m:r>
                        <m:rPr>
                          <m:nor/>
                        </m:rPr>
                        <a:rPr lang="zh-CN" altLang="en-US" i="0">
                          <a:solidFill>
                            <a:srgbClr val="000000"/>
                          </a:solidFill>
                          <a:latin typeface="Cambria Math" panose="02040503050406030204" pitchFamily="18" charset="0"/>
                        </a:rPr>
                        <m:t>cos</m:t>
                      </m:r>
                      <m:d>
                        <m:dPr>
                          <m:ctrlPr>
                            <a:rPr lang="zh-CN" altLang="en-US" i="1">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53.13°</m:t>
                          </m:r>
                        </m:e>
                      </m:d>
                      <m:r>
                        <a:rPr lang="zh-CN" altLang="en-US" i="1">
                          <a:solidFill>
                            <a:srgbClr val="000000"/>
                          </a:solidFill>
                          <a:latin typeface="Cambria Math" panose="02040503050406030204" pitchFamily="18" charset="0"/>
                        </a:rPr>
                        <m:t>=432</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W</m:t>
                          </m:r>
                        </m:e>
                      </m:d>
                    </m:oMath>
                  </m:oMathPara>
                </a14:m>
                <a:endParaRPr lang="zh-CN" altLang="en-US" dirty="0"/>
              </a:p>
            </p:txBody>
          </p:sp>
        </mc:Choice>
        <mc:Fallback xmlns="">
          <p:sp>
            <p:nvSpPr>
              <p:cNvPr id="41" name="Object 42">
                <a:extLst>
                  <a:ext uri="{FF2B5EF4-FFF2-40B4-BE49-F238E27FC236}">
                    <a16:creationId xmlns:a16="http://schemas.microsoft.com/office/drawing/2014/main" id="{2F3E7220-B305-4350-BF50-488D93F9E695}"/>
                  </a:ext>
                </a:extLst>
              </p:cNvPr>
              <p:cNvSpPr txBox="1">
                <a:spLocks noRot="1" noChangeAspect="1" noMove="1" noResize="1" noEditPoints="1" noAdjustHandles="1" noChangeArrowheads="1" noChangeShapeType="1" noTextEdit="1"/>
              </p:cNvSpPr>
              <p:nvPr/>
            </p:nvSpPr>
            <p:spPr bwMode="auto">
              <a:xfrm>
                <a:off x="121295" y="5513238"/>
                <a:ext cx="8195114" cy="589395"/>
              </a:xfrm>
              <a:prstGeom prst="rect">
                <a:avLst/>
              </a:prstGeom>
              <a:blipFill>
                <a:blip r:embed="rId7"/>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Object 42">
                <a:extLst>
                  <a:ext uri="{FF2B5EF4-FFF2-40B4-BE49-F238E27FC236}">
                    <a16:creationId xmlns:a16="http://schemas.microsoft.com/office/drawing/2014/main" id="{E0288DF3-D736-4DA4-BDBF-516EDA85BB33}"/>
                  </a:ext>
                </a:extLst>
              </p:cNvPr>
              <p:cNvSpPr txBox="1"/>
              <p:nvPr/>
            </p:nvSpPr>
            <p:spPr bwMode="auto">
              <a:xfrm>
                <a:off x="266226" y="6072424"/>
                <a:ext cx="6768752" cy="471975"/>
              </a:xfrm>
              <a:prstGeom prst="rect">
                <a:avLst/>
              </a:prstGeom>
              <a:noFill/>
              <a:ln>
                <a:noFill/>
              </a:ln>
              <a:effectLst/>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m:rPr>
                              <m:sty m:val="p"/>
                            </m:rPr>
                            <a:rPr lang="en-US" altLang="zh-CN">
                              <a:solidFill>
                                <a:srgbClr val="000000"/>
                              </a:solidFill>
                              <a:latin typeface="Cambria Math" panose="02040503050406030204" pitchFamily="18" charset="0"/>
                            </a:rPr>
                            <m:t>Q</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0">
                              <a:solidFill>
                                <a:srgbClr val="000000"/>
                              </a:solidFill>
                              <a:latin typeface="Cambria Math" panose="02040503050406030204" pitchFamily="18" charset="0"/>
                            </a:rPr>
                            <m:t>2</m:t>
                          </m:r>
                        </m:sub>
                      </m:sSub>
                      <m:r>
                        <m:rPr>
                          <m:nor/>
                        </m:rPr>
                        <a:rPr lang="en-US" altLang="zh-CN" b="0" i="0" smtClean="0">
                          <a:solidFill>
                            <a:srgbClr val="000000"/>
                          </a:solidFill>
                          <a:latin typeface="Cambria Math" panose="02040503050406030204" pitchFamily="18" charset="0"/>
                        </a:rPr>
                        <m:t>sin</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=240×3</m:t>
                      </m:r>
                      <m:r>
                        <m:rPr>
                          <m:nor/>
                        </m:rPr>
                        <a:rPr lang="en-US" altLang="zh-CN" b="0" i="0" smtClean="0">
                          <a:solidFill>
                            <a:srgbClr val="000000"/>
                          </a:solidFill>
                          <a:latin typeface="Cambria Math" panose="02040503050406030204" pitchFamily="18" charset="0"/>
                        </a:rPr>
                        <m:t>sin</m:t>
                      </m:r>
                      <m:d>
                        <m:dPr>
                          <m:ctrlPr>
                            <a:rPr lang="zh-CN" altLang="en-US" i="1">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53.13°</m:t>
                          </m:r>
                        </m:e>
                      </m:d>
                      <m:r>
                        <a:rPr lang="en-US" altLang="zh-CN" b="0" i="1" smtClean="0">
                          <a:solidFill>
                            <a:srgbClr val="000000"/>
                          </a:solidFill>
                          <a:latin typeface="Cambria Math" panose="02040503050406030204" pitchFamily="18" charset="0"/>
                        </a:rPr>
                        <m:t>−576</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W</m:t>
                          </m:r>
                        </m:e>
                      </m:d>
                    </m:oMath>
                  </m:oMathPara>
                </a14:m>
                <a:endParaRPr lang="zh-CN" altLang="en-US" dirty="0"/>
              </a:p>
            </p:txBody>
          </p:sp>
        </mc:Choice>
        <mc:Fallback xmlns="">
          <p:sp>
            <p:nvSpPr>
              <p:cNvPr id="42" name="Object 42">
                <a:extLst>
                  <a:ext uri="{FF2B5EF4-FFF2-40B4-BE49-F238E27FC236}">
                    <a16:creationId xmlns:a16="http://schemas.microsoft.com/office/drawing/2014/main" id="{E0288DF3-D736-4DA4-BDBF-516EDA85BB33}"/>
                  </a:ext>
                </a:extLst>
              </p:cNvPr>
              <p:cNvSpPr txBox="1">
                <a:spLocks noRot="1" noChangeAspect="1" noMove="1" noResize="1" noEditPoints="1" noAdjustHandles="1" noChangeArrowheads="1" noChangeShapeType="1" noTextEdit="1"/>
              </p:cNvSpPr>
              <p:nvPr/>
            </p:nvSpPr>
            <p:spPr bwMode="auto">
              <a:xfrm>
                <a:off x="266226" y="6072424"/>
                <a:ext cx="6768752" cy="471975"/>
              </a:xfrm>
              <a:prstGeom prst="rect">
                <a:avLst/>
              </a:prstGeom>
              <a:blipFill>
                <a:blip r:embed="rId8"/>
                <a:stretch>
                  <a:fillRect b="-16667"/>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Object 36">
                <a:extLst>
                  <a:ext uri="{FF2B5EF4-FFF2-40B4-BE49-F238E27FC236}">
                    <a16:creationId xmlns:a16="http://schemas.microsoft.com/office/drawing/2014/main" id="{462AF201-F4C0-4981-81C3-24096B005B13}"/>
                  </a:ext>
                </a:extLst>
              </p:cNvPr>
              <p:cNvSpPr txBox="1"/>
              <p:nvPr/>
            </p:nvSpPr>
            <p:spPr bwMode="auto">
              <a:xfrm>
                <a:off x="4076359" y="2572727"/>
                <a:ext cx="3686175" cy="606713"/>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4∠−73.74</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A</m:t>
                          </m:r>
                        </m:e>
                      </m:d>
                    </m:oMath>
                  </m:oMathPara>
                </a14:m>
                <a:endParaRPr lang="zh-CN" altLang="en-US" dirty="0"/>
              </a:p>
            </p:txBody>
          </p:sp>
        </mc:Choice>
        <mc:Fallback xmlns="">
          <p:sp>
            <p:nvSpPr>
              <p:cNvPr id="46" name="Object 36">
                <a:extLst>
                  <a:ext uri="{FF2B5EF4-FFF2-40B4-BE49-F238E27FC236}">
                    <a16:creationId xmlns:a16="http://schemas.microsoft.com/office/drawing/2014/main" id="{462AF201-F4C0-4981-81C3-24096B005B13}"/>
                  </a:ext>
                </a:extLst>
              </p:cNvPr>
              <p:cNvSpPr txBox="1">
                <a:spLocks noRot="1" noChangeAspect="1" noMove="1" noResize="1" noEditPoints="1" noAdjustHandles="1" noChangeArrowheads="1" noChangeShapeType="1" noTextEdit="1"/>
              </p:cNvSpPr>
              <p:nvPr/>
            </p:nvSpPr>
            <p:spPr bwMode="auto">
              <a:xfrm>
                <a:off x="4076359" y="2572727"/>
                <a:ext cx="3686175" cy="606713"/>
              </a:xfrm>
              <a:prstGeom prst="rect">
                <a:avLst/>
              </a:prstGeom>
              <a:blipFill>
                <a:blip r:embed="rId9"/>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Object 83">
                <a:extLst>
                  <a:ext uri="{FF2B5EF4-FFF2-40B4-BE49-F238E27FC236}">
                    <a16:creationId xmlns:a16="http://schemas.microsoft.com/office/drawing/2014/main" id="{5B50A58E-4262-48BF-AE0F-6AA8F4432E91}"/>
                  </a:ext>
                </a:extLst>
              </p:cNvPr>
              <p:cNvSpPr txBox="1"/>
              <p:nvPr/>
            </p:nvSpPr>
            <p:spPr bwMode="auto">
              <a:xfrm>
                <a:off x="244113" y="4884709"/>
                <a:ext cx="3785871" cy="624936"/>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0">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80∠−53.1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0</m:t>
                          </m:r>
                        </m:sup>
                      </m:sSup>
                      <m:d>
                        <m:dPr>
                          <m:ctrlPr>
                            <a:rPr lang="zh-CN" altLang="en-US" i="1">
                              <a:solidFill>
                                <a:srgbClr val="000000"/>
                              </a:solidFill>
                              <a:latin typeface="Cambria Math" panose="02040503050406030204" pitchFamily="18" charset="0"/>
                            </a:rPr>
                          </m:ctrlPr>
                        </m:dPr>
                        <m:e>
                          <m:r>
                            <m:rPr>
                              <m:sty m:val="p"/>
                            </m:rPr>
                            <a:rPr lang="zh-CN" altLang="en-US" i="1">
                              <a:solidFill>
                                <a:srgbClr val="000000"/>
                              </a:solidFill>
                              <a:latin typeface="Cambria Math" panose="02040503050406030204" pitchFamily="18" charset="0"/>
                            </a:rPr>
                            <m:t>Ω</m:t>
                          </m:r>
                        </m:e>
                      </m:d>
                    </m:oMath>
                  </m:oMathPara>
                </a14:m>
                <a:endParaRPr lang="zh-CN" altLang="en-US" dirty="0"/>
              </a:p>
            </p:txBody>
          </p:sp>
        </mc:Choice>
        <mc:Fallback xmlns="">
          <p:sp>
            <p:nvSpPr>
              <p:cNvPr id="47" name="Object 83">
                <a:extLst>
                  <a:ext uri="{FF2B5EF4-FFF2-40B4-BE49-F238E27FC236}">
                    <a16:creationId xmlns:a16="http://schemas.microsoft.com/office/drawing/2014/main" id="{5B50A58E-4262-48BF-AE0F-6AA8F4432E91}"/>
                  </a:ext>
                </a:extLst>
              </p:cNvPr>
              <p:cNvSpPr txBox="1">
                <a:spLocks noRot="1" noChangeAspect="1" noMove="1" noResize="1" noEditPoints="1" noAdjustHandles="1" noChangeArrowheads="1" noChangeShapeType="1" noTextEdit="1"/>
              </p:cNvSpPr>
              <p:nvPr/>
            </p:nvSpPr>
            <p:spPr bwMode="auto">
              <a:xfrm>
                <a:off x="244113" y="4884709"/>
                <a:ext cx="3785871" cy="624936"/>
              </a:xfrm>
              <a:prstGeom prst="rect">
                <a:avLst/>
              </a:prstGeom>
              <a:blipFill>
                <a:blip r:embed="rId10"/>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Object 38">
                <a:extLst>
                  <a:ext uri="{FF2B5EF4-FFF2-40B4-BE49-F238E27FC236}">
                    <a16:creationId xmlns:a16="http://schemas.microsoft.com/office/drawing/2014/main" id="{CAF68956-F350-43C5-9602-217E16D66A93}"/>
                  </a:ext>
                </a:extLst>
              </p:cNvPr>
              <p:cNvSpPr txBox="1"/>
              <p:nvPr/>
            </p:nvSpPr>
            <p:spPr bwMode="auto">
              <a:xfrm>
                <a:off x="3421879" y="4867623"/>
                <a:ext cx="4024313" cy="61304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=3∠53.13°</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A</m:t>
                          </m:r>
                        </m:e>
                      </m:d>
                    </m:oMath>
                  </m:oMathPara>
                </a14:m>
                <a:endParaRPr lang="zh-CN" altLang="en-US" dirty="0"/>
              </a:p>
            </p:txBody>
          </p:sp>
        </mc:Choice>
        <mc:Fallback xmlns="">
          <p:sp>
            <p:nvSpPr>
              <p:cNvPr id="48" name="Object 38">
                <a:extLst>
                  <a:ext uri="{FF2B5EF4-FFF2-40B4-BE49-F238E27FC236}">
                    <a16:creationId xmlns:a16="http://schemas.microsoft.com/office/drawing/2014/main" id="{CAF68956-F350-43C5-9602-217E16D66A93}"/>
                  </a:ext>
                </a:extLst>
              </p:cNvPr>
              <p:cNvSpPr txBox="1">
                <a:spLocks noRot="1" noChangeAspect="1" noMove="1" noResize="1" noEditPoints="1" noAdjustHandles="1" noChangeArrowheads="1" noChangeShapeType="1" noTextEdit="1"/>
              </p:cNvSpPr>
              <p:nvPr/>
            </p:nvSpPr>
            <p:spPr bwMode="auto">
              <a:xfrm>
                <a:off x="3421879" y="4867623"/>
                <a:ext cx="4024313" cy="613048"/>
              </a:xfrm>
              <a:prstGeom prst="rect">
                <a:avLst/>
              </a:prstGeom>
              <a:blipFill>
                <a:blip r:embed="rId11"/>
                <a:stretch>
                  <a:fillRect/>
                </a:stretch>
              </a:blipFill>
              <a:ln>
                <a:noFill/>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28643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2" grpId="0"/>
      <p:bldP spid="46" grpId="0"/>
      <p:bldP spid="47"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a:extLst>
              <a:ext uri="{FF2B5EF4-FFF2-40B4-BE49-F238E27FC236}">
                <a16:creationId xmlns:a16="http://schemas.microsoft.com/office/drawing/2014/main" id="{36E1CB6E-035C-414B-A898-61785CF7392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3427494-CB4D-4FFD-AA29-3E902AEB4530}" type="slidenum">
              <a:rPr lang="en-US" altLang="zh-CN" sz="1400" smtClean="0"/>
              <a:pPr>
                <a:spcBef>
                  <a:spcPct val="0"/>
                </a:spcBef>
                <a:buFontTx/>
                <a:buNone/>
              </a:pPr>
              <a:t>83</a:t>
            </a:fld>
            <a:endParaRPr lang="en-US" altLang="zh-CN" sz="1400"/>
          </a:p>
        </p:txBody>
      </p:sp>
      <p:grpSp>
        <p:nvGrpSpPr>
          <p:cNvPr id="80899" name="Group 2">
            <a:extLst>
              <a:ext uri="{FF2B5EF4-FFF2-40B4-BE49-F238E27FC236}">
                <a16:creationId xmlns:a16="http://schemas.microsoft.com/office/drawing/2014/main" id="{DED215A3-F347-4C7D-B442-A2A1B2A5693F}"/>
              </a:ext>
            </a:extLst>
          </p:cNvPr>
          <p:cNvGrpSpPr>
            <a:grpSpLocks/>
          </p:cNvGrpSpPr>
          <p:nvPr/>
        </p:nvGrpSpPr>
        <p:grpSpPr bwMode="auto">
          <a:xfrm>
            <a:off x="6038988" y="-27898"/>
            <a:ext cx="3276600" cy="2438400"/>
            <a:chOff x="3504" y="1920"/>
            <a:chExt cx="2064" cy="1536"/>
          </a:xfrm>
        </p:grpSpPr>
        <p:grpSp>
          <p:nvGrpSpPr>
            <p:cNvPr id="80907" name="Group 3">
              <a:extLst>
                <a:ext uri="{FF2B5EF4-FFF2-40B4-BE49-F238E27FC236}">
                  <a16:creationId xmlns:a16="http://schemas.microsoft.com/office/drawing/2014/main" id="{CAD74ED9-36B0-454B-9592-EC4719EA6A39}"/>
                </a:ext>
              </a:extLst>
            </p:cNvPr>
            <p:cNvGrpSpPr>
              <a:grpSpLocks/>
            </p:cNvGrpSpPr>
            <p:nvPr/>
          </p:nvGrpSpPr>
          <p:grpSpPr bwMode="auto">
            <a:xfrm>
              <a:off x="3658" y="2184"/>
              <a:ext cx="1526" cy="1272"/>
              <a:chOff x="2692" y="4362"/>
              <a:chExt cx="3815" cy="3181"/>
            </a:xfrm>
          </p:grpSpPr>
          <p:sp>
            <p:nvSpPr>
              <p:cNvPr id="80916" name="Line 4">
                <a:extLst>
                  <a:ext uri="{FF2B5EF4-FFF2-40B4-BE49-F238E27FC236}">
                    <a16:creationId xmlns:a16="http://schemas.microsoft.com/office/drawing/2014/main" id="{1398004A-123D-488A-B497-BF9660855EDE}"/>
                  </a:ext>
                </a:extLst>
              </p:cNvPr>
              <p:cNvSpPr>
                <a:spLocks noChangeShapeType="1"/>
              </p:cNvSpPr>
              <p:nvPr/>
            </p:nvSpPr>
            <p:spPr bwMode="auto">
              <a:xfrm flipV="1">
                <a:off x="4468" y="5891"/>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7" name="Oval 5">
                <a:extLst>
                  <a:ext uri="{FF2B5EF4-FFF2-40B4-BE49-F238E27FC236}">
                    <a16:creationId xmlns:a16="http://schemas.microsoft.com/office/drawing/2014/main" id="{7E7A4E70-2034-4E38-91A0-2F1D8EB8D996}"/>
                  </a:ext>
                </a:extLst>
              </p:cNvPr>
              <p:cNvSpPr>
                <a:spLocks noChangeArrowheads="1"/>
              </p:cNvSpPr>
              <p:nvPr/>
            </p:nvSpPr>
            <p:spPr bwMode="auto">
              <a:xfrm flipV="1">
                <a:off x="4303" y="6848"/>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0918" name="Oval 6">
                <a:extLst>
                  <a:ext uri="{FF2B5EF4-FFF2-40B4-BE49-F238E27FC236}">
                    <a16:creationId xmlns:a16="http://schemas.microsoft.com/office/drawing/2014/main" id="{2F1365DE-2105-4F53-AF2F-F91A658F974C}"/>
                  </a:ext>
                </a:extLst>
              </p:cNvPr>
              <p:cNvSpPr>
                <a:spLocks noChangeArrowheads="1"/>
              </p:cNvSpPr>
              <p:nvPr/>
            </p:nvSpPr>
            <p:spPr bwMode="auto">
              <a:xfrm flipV="1">
                <a:off x="4303" y="6639"/>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0919" name="Oval 7">
                <a:extLst>
                  <a:ext uri="{FF2B5EF4-FFF2-40B4-BE49-F238E27FC236}">
                    <a16:creationId xmlns:a16="http://schemas.microsoft.com/office/drawing/2014/main" id="{EB792992-A3E4-4062-9465-142955519338}"/>
                  </a:ext>
                </a:extLst>
              </p:cNvPr>
              <p:cNvSpPr>
                <a:spLocks noChangeArrowheads="1"/>
              </p:cNvSpPr>
              <p:nvPr/>
            </p:nvSpPr>
            <p:spPr bwMode="auto">
              <a:xfrm flipV="1">
                <a:off x="4303" y="6429"/>
                <a:ext cx="329" cy="21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0920" name="Rectangle 8">
                <a:extLst>
                  <a:ext uri="{FF2B5EF4-FFF2-40B4-BE49-F238E27FC236}">
                    <a16:creationId xmlns:a16="http://schemas.microsoft.com/office/drawing/2014/main" id="{60F03CFE-9442-418C-94C7-478A4CAEFFFB}"/>
                  </a:ext>
                </a:extLst>
              </p:cNvPr>
              <p:cNvSpPr>
                <a:spLocks noChangeArrowheads="1"/>
              </p:cNvSpPr>
              <p:nvPr/>
            </p:nvSpPr>
            <p:spPr bwMode="auto">
              <a:xfrm flipV="1">
                <a:off x="4230" y="6397"/>
                <a:ext cx="186" cy="693"/>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0921" name="Line 9">
                <a:extLst>
                  <a:ext uri="{FF2B5EF4-FFF2-40B4-BE49-F238E27FC236}">
                    <a16:creationId xmlns:a16="http://schemas.microsoft.com/office/drawing/2014/main" id="{B531F78C-E9EE-435D-816A-ED0A67764EE6}"/>
                  </a:ext>
                </a:extLst>
              </p:cNvPr>
              <p:cNvSpPr>
                <a:spLocks noChangeShapeType="1"/>
              </p:cNvSpPr>
              <p:nvPr/>
            </p:nvSpPr>
            <p:spPr bwMode="auto">
              <a:xfrm flipH="1" flipV="1">
                <a:off x="6361" y="475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22" name="Rectangle 10">
                <a:extLst>
                  <a:ext uri="{FF2B5EF4-FFF2-40B4-BE49-F238E27FC236}">
                    <a16:creationId xmlns:a16="http://schemas.microsoft.com/office/drawing/2014/main" id="{2BA7029F-34BB-4F71-9FA4-071147B4CE05}"/>
                  </a:ext>
                </a:extLst>
              </p:cNvPr>
              <p:cNvSpPr>
                <a:spLocks noChangeArrowheads="1"/>
              </p:cNvSpPr>
              <p:nvPr/>
            </p:nvSpPr>
            <p:spPr bwMode="auto">
              <a:xfrm flipV="1">
                <a:off x="6243" y="534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0923" name="Line 11">
                <a:extLst>
                  <a:ext uri="{FF2B5EF4-FFF2-40B4-BE49-F238E27FC236}">
                    <a16:creationId xmlns:a16="http://schemas.microsoft.com/office/drawing/2014/main" id="{59917F05-0B52-44CD-AD56-A3D74462443C}"/>
                  </a:ext>
                </a:extLst>
              </p:cNvPr>
              <p:cNvSpPr>
                <a:spLocks noChangeShapeType="1"/>
              </p:cNvSpPr>
              <p:nvPr/>
            </p:nvSpPr>
            <p:spPr bwMode="auto">
              <a:xfrm>
                <a:off x="2714" y="7541"/>
                <a:ext cx="3639" cy="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0924" name="Line 12">
                <a:extLst>
                  <a:ext uri="{FF2B5EF4-FFF2-40B4-BE49-F238E27FC236}">
                    <a16:creationId xmlns:a16="http://schemas.microsoft.com/office/drawing/2014/main" id="{000A9C04-BE94-4E8E-BD75-BE176595E1FC}"/>
                  </a:ext>
                </a:extLst>
              </p:cNvPr>
              <p:cNvSpPr>
                <a:spLocks noChangeShapeType="1"/>
              </p:cNvSpPr>
              <p:nvPr/>
            </p:nvSpPr>
            <p:spPr bwMode="auto">
              <a:xfrm flipV="1">
                <a:off x="2692" y="4373"/>
                <a:ext cx="3661" cy="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0925" name="Line 13">
                <a:extLst>
                  <a:ext uri="{FF2B5EF4-FFF2-40B4-BE49-F238E27FC236}">
                    <a16:creationId xmlns:a16="http://schemas.microsoft.com/office/drawing/2014/main" id="{DA94D98F-7367-4924-AFFE-6D93B4AA4871}"/>
                  </a:ext>
                </a:extLst>
              </p:cNvPr>
              <p:cNvSpPr>
                <a:spLocks noChangeShapeType="1"/>
              </p:cNvSpPr>
              <p:nvPr/>
            </p:nvSpPr>
            <p:spPr bwMode="auto">
              <a:xfrm rot="5400000" flipV="1">
                <a:off x="3493" y="4219"/>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0926" name="Line 14">
                <a:extLst>
                  <a:ext uri="{FF2B5EF4-FFF2-40B4-BE49-F238E27FC236}">
                    <a16:creationId xmlns:a16="http://schemas.microsoft.com/office/drawing/2014/main" id="{D863F9B1-B800-4DAA-989F-85667D66551F}"/>
                  </a:ext>
                </a:extLst>
              </p:cNvPr>
              <p:cNvSpPr>
                <a:spLocks noChangeShapeType="1"/>
              </p:cNvSpPr>
              <p:nvPr/>
            </p:nvSpPr>
            <p:spPr bwMode="auto">
              <a:xfrm flipH="1">
                <a:off x="4472" y="4373"/>
                <a:ext cx="11" cy="52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0927" name="Line 15">
                <a:extLst>
                  <a:ext uri="{FF2B5EF4-FFF2-40B4-BE49-F238E27FC236}">
                    <a16:creationId xmlns:a16="http://schemas.microsoft.com/office/drawing/2014/main" id="{B39D8FD0-D9B1-45B2-AB70-D28E5F864650}"/>
                  </a:ext>
                </a:extLst>
              </p:cNvPr>
              <p:cNvSpPr>
                <a:spLocks noChangeShapeType="1"/>
              </p:cNvSpPr>
              <p:nvPr/>
            </p:nvSpPr>
            <p:spPr bwMode="auto">
              <a:xfrm flipV="1">
                <a:off x="6342" y="7145"/>
                <a:ext cx="0" cy="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0928" name="Group 16">
                <a:extLst>
                  <a:ext uri="{FF2B5EF4-FFF2-40B4-BE49-F238E27FC236}">
                    <a16:creationId xmlns:a16="http://schemas.microsoft.com/office/drawing/2014/main" id="{8C5D7CE3-4001-4F9D-B389-EF5FDC99B011}"/>
                  </a:ext>
                </a:extLst>
              </p:cNvPr>
              <p:cNvGrpSpPr>
                <a:grpSpLocks/>
              </p:cNvGrpSpPr>
              <p:nvPr/>
            </p:nvGrpSpPr>
            <p:grpSpPr bwMode="auto">
              <a:xfrm>
                <a:off x="4351" y="4483"/>
                <a:ext cx="223" cy="1974"/>
                <a:chOff x="4351" y="4483"/>
                <a:chExt cx="223" cy="1974"/>
              </a:xfrm>
            </p:grpSpPr>
            <p:sp>
              <p:nvSpPr>
                <p:cNvPr id="80935" name="Line 17">
                  <a:extLst>
                    <a:ext uri="{FF2B5EF4-FFF2-40B4-BE49-F238E27FC236}">
                      <a16:creationId xmlns:a16="http://schemas.microsoft.com/office/drawing/2014/main" id="{F488AA01-92A3-4268-9C4D-0B9D2C00DE5D}"/>
                    </a:ext>
                  </a:extLst>
                </p:cNvPr>
                <p:cNvSpPr>
                  <a:spLocks noChangeShapeType="1"/>
                </p:cNvSpPr>
                <p:nvPr/>
              </p:nvSpPr>
              <p:spPr bwMode="auto">
                <a:xfrm flipH="1" flipV="1">
                  <a:off x="4469" y="448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6" name="Rectangle 18">
                  <a:extLst>
                    <a:ext uri="{FF2B5EF4-FFF2-40B4-BE49-F238E27FC236}">
                      <a16:creationId xmlns:a16="http://schemas.microsoft.com/office/drawing/2014/main" id="{1DD54FD9-D25D-4BC5-B7C5-B9280FC256FB}"/>
                    </a:ext>
                  </a:extLst>
                </p:cNvPr>
                <p:cNvSpPr>
                  <a:spLocks noChangeArrowheads="1"/>
                </p:cNvSpPr>
                <p:nvPr/>
              </p:nvSpPr>
              <p:spPr bwMode="auto">
                <a:xfrm flipV="1">
                  <a:off x="4351" y="507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0929" name="Group 19">
                <a:extLst>
                  <a:ext uri="{FF2B5EF4-FFF2-40B4-BE49-F238E27FC236}">
                    <a16:creationId xmlns:a16="http://schemas.microsoft.com/office/drawing/2014/main" id="{A0F248C7-4A56-49EF-BCEE-0B7729BD86B6}"/>
                  </a:ext>
                </a:extLst>
              </p:cNvPr>
              <p:cNvGrpSpPr>
                <a:grpSpLocks/>
              </p:cNvGrpSpPr>
              <p:nvPr/>
            </p:nvGrpSpPr>
            <p:grpSpPr bwMode="auto">
              <a:xfrm>
                <a:off x="6188" y="6353"/>
                <a:ext cx="319" cy="1090"/>
                <a:chOff x="6188" y="6353"/>
                <a:chExt cx="319" cy="1090"/>
              </a:xfrm>
            </p:grpSpPr>
            <p:sp>
              <p:nvSpPr>
                <p:cNvPr id="80931" name="Line 20">
                  <a:extLst>
                    <a:ext uri="{FF2B5EF4-FFF2-40B4-BE49-F238E27FC236}">
                      <a16:creationId xmlns:a16="http://schemas.microsoft.com/office/drawing/2014/main" id="{E82EED9B-C21D-4474-B5E3-081D06442F24}"/>
                    </a:ext>
                  </a:extLst>
                </p:cNvPr>
                <p:cNvSpPr>
                  <a:spLocks noChangeShapeType="1"/>
                </p:cNvSpPr>
                <p:nvPr/>
              </p:nvSpPr>
              <p:spPr bwMode="auto">
                <a:xfrm flipV="1">
                  <a:off x="6188" y="6870"/>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2" name="Line 21">
                  <a:extLst>
                    <a:ext uri="{FF2B5EF4-FFF2-40B4-BE49-F238E27FC236}">
                      <a16:creationId xmlns:a16="http://schemas.microsoft.com/office/drawing/2014/main" id="{DEC87607-20C1-4FF1-924C-2AAB8622FEB2}"/>
                    </a:ext>
                  </a:extLst>
                </p:cNvPr>
                <p:cNvSpPr>
                  <a:spLocks noChangeShapeType="1"/>
                </p:cNvSpPr>
                <p:nvPr/>
              </p:nvSpPr>
              <p:spPr bwMode="auto">
                <a:xfrm flipH="1">
                  <a:off x="6353" y="6353"/>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3" name="Line 22">
                  <a:extLst>
                    <a:ext uri="{FF2B5EF4-FFF2-40B4-BE49-F238E27FC236}">
                      <a16:creationId xmlns:a16="http://schemas.microsoft.com/office/drawing/2014/main" id="{CF857A61-5E0E-4EBC-8EAF-755297EAD2D3}"/>
                    </a:ext>
                  </a:extLst>
                </p:cNvPr>
                <p:cNvSpPr>
                  <a:spLocks noChangeShapeType="1"/>
                </p:cNvSpPr>
                <p:nvPr/>
              </p:nvSpPr>
              <p:spPr bwMode="auto">
                <a:xfrm flipH="1">
                  <a:off x="6353" y="6992"/>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4" name="Line 23">
                  <a:extLst>
                    <a:ext uri="{FF2B5EF4-FFF2-40B4-BE49-F238E27FC236}">
                      <a16:creationId xmlns:a16="http://schemas.microsoft.com/office/drawing/2014/main" id="{EB4EC2D2-86E2-47E4-B2EE-88FE41678AA7}"/>
                    </a:ext>
                  </a:extLst>
                </p:cNvPr>
                <p:cNvSpPr>
                  <a:spLocks noChangeShapeType="1"/>
                </p:cNvSpPr>
                <p:nvPr/>
              </p:nvSpPr>
              <p:spPr bwMode="auto">
                <a:xfrm flipV="1">
                  <a:off x="6188" y="6992"/>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30" name="Line 24">
                <a:extLst>
                  <a:ext uri="{FF2B5EF4-FFF2-40B4-BE49-F238E27FC236}">
                    <a16:creationId xmlns:a16="http://schemas.microsoft.com/office/drawing/2014/main" id="{2351D4E2-2187-4912-941B-DFF5E25D1651}"/>
                  </a:ext>
                </a:extLst>
              </p:cNvPr>
              <p:cNvSpPr>
                <a:spLocks noChangeShapeType="1"/>
              </p:cNvSpPr>
              <p:nvPr/>
            </p:nvSpPr>
            <p:spPr bwMode="auto">
              <a:xfrm flipH="1">
                <a:off x="6331" y="4362"/>
                <a:ext cx="22" cy="58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0908" name="Text Box 25">
              <a:extLst>
                <a:ext uri="{FF2B5EF4-FFF2-40B4-BE49-F238E27FC236}">
                  <a16:creationId xmlns:a16="http://schemas.microsoft.com/office/drawing/2014/main" id="{F82E368C-EACD-4907-A3F9-DC59391B09BD}"/>
                </a:ext>
              </a:extLst>
            </p:cNvPr>
            <p:cNvSpPr txBox="1">
              <a:spLocks noChangeArrowheads="1"/>
            </p:cNvSpPr>
            <p:nvPr/>
          </p:nvSpPr>
          <p:spPr bwMode="auto">
            <a:xfrm>
              <a:off x="3504" y="2304"/>
              <a:ext cx="43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 +</a:t>
              </a:r>
            </a:p>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Ù</a:t>
              </a:r>
            </a:p>
            <a:p>
              <a:pPr eaLnBrk="1" hangingPunct="1">
                <a:lnSpc>
                  <a:spcPct val="120000"/>
                </a:lnSpc>
                <a:spcBef>
                  <a:spcPct val="50000"/>
                </a:spcBef>
                <a:buFontTx/>
                <a:buNone/>
              </a:pP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endParaRPr>
            </a:p>
          </p:txBody>
        </p:sp>
        <p:sp>
          <p:nvSpPr>
            <p:cNvPr id="80909" name="Text Box 26">
              <a:extLst>
                <a:ext uri="{FF2B5EF4-FFF2-40B4-BE49-F238E27FC236}">
                  <a16:creationId xmlns:a16="http://schemas.microsoft.com/office/drawing/2014/main" id="{216CA1D9-8978-4E24-AA9A-722BB180DB68}"/>
                </a:ext>
              </a:extLst>
            </p:cNvPr>
            <p:cNvSpPr txBox="1">
              <a:spLocks noChangeArrowheads="1"/>
            </p:cNvSpPr>
            <p:nvPr/>
          </p:nvSpPr>
          <p:spPr bwMode="auto">
            <a:xfrm>
              <a:off x="5184"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80910" name="Text Box 27">
              <a:extLst>
                <a:ext uri="{FF2B5EF4-FFF2-40B4-BE49-F238E27FC236}">
                  <a16:creationId xmlns:a16="http://schemas.microsoft.com/office/drawing/2014/main" id="{C941C619-69E6-4A4A-83C5-30D64FCBB442}"/>
                </a:ext>
              </a:extLst>
            </p:cNvPr>
            <p:cNvSpPr txBox="1">
              <a:spLocks noChangeArrowheads="1"/>
            </p:cNvSpPr>
            <p:nvPr/>
          </p:nvSpPr>
          <p:spPr bwMode="auto">
            <a:xfrm>
              <a:off x="4512" y="312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latin typeface="Times New Roman" panose="02020603050405020304" pitchFamily="18" charset="0"/>
                  <a:cs typeface="Times New Roman" panose="02020603050405020304" pitchFamily="18" charset="0"/>
                </a:rPr>
                <a:t>－</a:t>
              </a: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sp>
          <p:nvSpPr>
            <p:cNvPr id="80911" name="Text Box 28">
              <a:extLst>
                <a:ext uri="{FF2B5EF4-FFF2-40B4-BE49-F238E27FC236}">
                  <a16:creationId xmlns:a16="http://schemas.microsoft.com/office/drawing/2014/main" id="{9C04E104-4DF5-461F-8682-1A44E65E7775}"/>
                </a:ext>
              </a:extLst>
            </p:cNvPr>
            <p:cNvSpPr txBox="1">
              <a:spLocks noChangeArrowheads="1"/>
            </p:cNvSpPr>
            <p:nvPr/>
          </p:nvSpPr>
          <p:spPr bwMode="auto">
            <a:xfrm>
              <a:off x="4752" y="259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80912" name="Text Box 29">
              <a:extLst>
                <a:ext uri="{FF2B5EF4-FFF2-40B4-BE49-F238E27FC236}">
                  <a16:creationId xmlns:a16="http://schemas.microsoft.com/office/drawing/2014/main" id="{84E66BDC-F0AF-49DF-8FF3-C3FD3024450A}"/>
                </a:ext>
              </a:extLst>
            </p:cNvPr>
            <p:cNvSpPr txBox="1">
              <a:spLocks noChangeArrowheads="1"/>
            </p:cNvSpPr>
            <p:nvPr/>
          </p:nvSpPr>
          <p:spPr bwMode="auto">
            <a:xfrm>
              <a:off x="4032" y="192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a:latin typeface="Times New Roman" panose="02020603050405020304" pitchFamily="18" charset="0"/>
                <a:cs typeface="Times New Roman" panose="02020603050405020304" pitchFamily="18" charset="0"/>
              </a:endParaRPr>
            </a:p>
          </p:txBody>
        </p:sp>
        <p:sp>
          <p:nvSpPr>
            <p:cNvPr id="80913" name="Text Box 30">
              <a:extLst>
                <a:ext uri="{FF2B5EF4-FFF2-40B4-BE49-F238E27FC236}">
                  <a16:creationId xmlns:a16="http://schemas.microsoft.com/office/drawing/2014/main" id="{270E4D2F-6511-4C42-961B-EE46E1C92134}"/>
                </a:ext>
              </a:extLst>
            </p:cNvPr>
            <p:cNvSpPr txBox="1">
              <a:spLocks noChangeArrowheads="1"/>
            </p:cNvSpPr>
            <p:nvPr/>
          </p:nvSpPr>
          <p:spPr bwMode="auto">
            <a:xfrm>
              <a:off x="4032" y="254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sp>
          <p:nvSpPr>
            <p:cNvPr id="80914" name="Text Box 31">
              <a:extLst>
                <a:ext uri="{FF2B5EF4-FFF2-40B4-BE49-F238E27FC236}">
                  <a16:creationId xmlns:a16="http://schemas.microsoft.com/office/drawing/2014/main" id="{23694DDC-EFF7-476F-9C9B-B51716B0E263}"/>
                </a:ext>
              </a:extLst>
            </p:cNvPr>
            <p:cNvSpPr txBox="1">
              <a:spLocks noChangeArrowheads="1"/>
            </p:cNvSpPr>
            <p:nvPr/>
          </p:nvSpPr>
          <p:spPr bwMode="auto">
            <a:xfrm>
              <a:off x="3984" y="302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sp>
          <p:nvSpPr>
            <p:cNvPr id="80915" name="Text Box 32">
              <a:extLst>
                <a:ext uri="{FF2B5EF4-FFF2-40B4-BE49-F238E27FC236}">
                  <a16:creationId xmlns:a16="http://schemas.microsoft.com/office/drawing/2014/main" id="{217FF343-84D7-4A8F-9F8C-CB3C2EE0B22A}"/>
                </a:ext>
              </a:extLst>
            </p:cNvPr>
            <p:cNvSpPr txBox="1">
              <a:spLocks noChangeArrowheads="1"/>
            </p:cNvSpPr>
            <p:nvPr/>
          </p:nvSpPr>
          <p:spPr bwMode="auto">
            <a:xfrm>
              <a:off x="4416"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9" name="Object 39">
                <a:extLst>
                  <a:ext uri="{FF2B5EF4-FFF2-40B4-BE49-F238E27FC236}">
                    <a16:creationId xmlns:a16="http://schemas.microsoft.com/office/drawing/2014/main" id="{083F14A2-0A6F-487D-88EF-C5068BCC0558}"/>
                  </a:ext>
                </a:extLst>
              </p:cNvPr>
              <p:cNvSpPr txBox="1"/>
              <p:nvPr/>
            </p:nvSpPr>
            <p:spPr bwMode="auto">
              <a:xfrm>
                <a:off x="-568588" y="1751417"/>
                <a:ext cx="4741039" cy="576064"/>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r>
                        <a:rPr lang="zh-CN" altLang="en-US" i="1">
                          <a:solidFill>
                            <a:srgbClr val="000000"/>
                          </a:solidFill>
                          <a:latin typeface="Cambria Math" panose="02040503050406030204" pitchFamily="18" charset="0"/>
                        </a:rPr>
                        <m:t>=2.474∠2.22°</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A</m:t>
                          </m:r>
                        </m:e>
                      </m:d>
                    </m:oMath>
                  </m:oMathPara>
                </a14:m>
                <a:endParaRPr lang="zh-CN" altLang="en-US" dirty="0"/>
              </a:p>
            </p:txBody>
          </p:sp>
        </mc:Choice>
        <mc:Fallback xmlns="">
          <p:sp>
            <p:nvSpPr>
              <p:cNvPr id="39" name="Object 39">
                <a:extLst>
                  <a:ext uri="{FF2B5EF4-FFF2-40B4-BE49-F238E27FC236}">
                    <a16:creationId xmlns:a16="http://schemas.microsoft.com/office/drawing/2014/main" id="{083F14A2-0A6F-487D-88EF-C5068BCC0558}"/>
                  </a:ext>
                </a:extLst>
              </p:cNvPr>
              <p:cNvSpPr txBox="1">
                <a:spLocks noRot="1" noChangeAspect="1" noMove="1" noResize="1" noEditPoints="1" noAdjustHandles="1" noChangeArrowheads="1" noChangeShapeType="1" noTextEdit="1"/>
              </p:cNvSpPr>
              <p:nvPr/>
            </p:nvSpPr>
            <p:spPr bwMode="auto">
              <a:xfrm>
                <a:off x="-568588" y="1751417"/>
                <a:ext cx="4741039" cy="576064"/>
              </a:xfrm>
              <a:prstGeom prst="rect">
                <a:avLst/>
              </a:prstGeom>
              <a:blipFill>
                <a:blip r:embed="rId3"/>
                <a:stretch>
                  <a:fillRect/>
                </a:stretch>
              </a:blipFill>
              <a:ln>
                <a:noFill/>
              </a:ln>
              <a:effectLst/>
              <a:extLst/>
            </p:spPr>
            <p:txBody>
              <a:bodyPr/>
              <a:lstStyle/>
              <a:p>
                <a:r>
                  <a:rPr lang="zh-CN" altLang="en-US">
                    <a:noFill/>
                  </a:rPr>
                  <a:t> </a:t>
                </a:r>
              </a:p>
            </p:txBody>
          </p:sp>
        </mc:Fallback>
      </mc:AlternateContent>
      <p:sp>
        <p:nvSpPr>
          <p:cNvPr id="40" name="Text Box 41">
            <a:extLst>
              <a:ext uri="{FF2B5EF4-FFF2-40B4-BE49-F238E27FC236}">
                <a16:creationId xmlns:a16="http://schemas.microsoft.com/office/drawing/2014/main" id="{9A29D2E1-7202-4FD6-A3BD-B3B98D2D57F9}"/>
              </a:ext>
            </a:extLst>
          </p:cNvPr>
          <p:cNvSpPr txBox="1">
            <a:spLocks noChangeArrowheads="1"/>
          </p:cNvSpPr>
          <p:nvPr/>
        </p:nvSpPr>
        <p:spPr bwMode="auto">
          <a:xfrm>
            <a:off x="179512" y="429302"/>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dirty="0">
                <a:solidFill>
                  <a:schemeClr val="accent2"/>
                </a:solidFill>
              </a:rPr>
              <a:t>电路总功率</a:t>
            </a:r>
          </a:p>
        </p:txBody>
      </p:sp>
      <mc:AlternateContent xmlns:mc="http://schemas.openxmlformats.org/markup-compatibility/2006" xmlns:a14="http://schemas.microsoft.com/office/drawing/2010/main">
        <mc:Choice Requires="a14">
          <p:sp>
            <p:nvSpPr>
              <p:cNvPr id="41" name="Object 43">
                <a:extLst>
                  <a:ext uri="{FF2B5EF4-FFF2-40B4-BE49-F238E27FC236}">
                    <a16:creationId xmlns:a16="http://schemas.microsoft.com/office/drawing/2014/main" id="{15518CFE-E4F2-452B-AF1B-5BF663F0C2AB}"/>
                  </a:ext>
                </a:extLst>
              </p:cNvPr>
              <p:cNvSpPr txBox="1"/>
              <p:nvPr/>
            </p:nvSpPr>
            <p:spPr bwMode="auto">
              <a:xfrm>
                <a:off x="266226" y="3452954"/>
                <a:ext cx="5407025" cy="504825"/>
              </a:xfrm>
              <a:prstGeom prst="rect">
                <a:avLst/>
              </a:prstGeom>
              <a:noFill/>
              <a:ln>
                <a:noFill/>
              </a:ln>
              <a:effectLst/>
              <a:extLst/>
            </p:spPr>
            <p:txBody>
              <a:bodyPr>
                <a:normAutofit fontScale="92500"/>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𝑈𝐼</m:t>
                      </m:r>
                      <m:r>
                        <a:rPr lang="zh-CN" altLang="en-US" i="1">
                          <a:solidFill>
                            <a:srgbClr val="000000"/>
                          </a:solidFill>
                          <a:latin typeface="Cambria Math" panose="02040503050406030204" pitchFamily="18" charset="0"/>
                        </a:rPr>
                        <m:t>=240×2.474=593.8</m:t>
                      </m:r>
                      <m:d>
                        <m:dPr>
                          <m:ctrlPr>
                            <a:rPr lang="zh-CN" altLang="en-US" i="1">
                              <a:solidFill>
                                <a:srgbClr val="000000"/>
                              </a:solidFill>
                              <a:latin typeface="Cambria Math" panose="02040503050406030204" pitchFamily="18" charset="0"/>
                            </a:rPr>
                          </m:ctrlPr>
                        </m:dPr>
                        <m:e>
                          <m:r>
                            <m:rPr>
                              <m:nor/>
                            </m:rPr>
                            <a:rPr lang="zh-CN" altLang="en-US" i="0">
                              <a:solidFill>
                                <a:srgbClr val="000000"/>
                              </a:solidFill>
                              <a:latin typeface="Cambria Math" panose="02040503050406030204" pitchFamily="18" charset="0"/>
                            </a:rPr>
                            <m:t>VA</m:t>
                          </m:r>
                        </m:e>
                      </m:d>
                    </m:oMath>
                  </m:oMathPara>
                </a14:m>
                <a:endParaRPr lang="zh-CN" altLang="en-US"/>
              </a:p>
            </p:txBody>
          </p:sp>
        </mc:Choice>
        <mc:Fallback xmlns="">
          <p:sp>
            <p:nvSpPr>
              <p:cNvPr id="41" name="Object 43">
                <a:extLst>
                  <a:ext uri="{FF2B5EF4-FFF2-40B4-BE49-F238E27FC236}">
                    <a16:creationId xmlns:a16="http://schemas.microsoft.com/office/drawing/2014/main" id="{15518CFE-E4F2-452B-AF1B-5BF663F0C2AB}"/>
                  </a:ext>
                </a:extLst>
              </p:cNvPr>
              <p:cNvSpPr txBox="1">
                <a:spLocks noRot="1" noChangeAspect="1" noMove="1" noResize="1" noEditPoints="1" noAdjustHandles="1" noChangeArrowheads="1" noChangeShapeType="1" noTextEdit="1"/>
              </p:cNvSpPr>
              <p:nvPr/>
            </p:nvSpPr>
            <p:spPr bwMode="auto">
              <a:xfrm>
                <a:off x="266226" y="3452954"/>
                <a:ext cx="5407025" cy="504825"/>
              </a:xfrm>
              <a:prstGeom prst="rect">
                <a:avLst/>
              </a:prstGeom>
              <a:blipFill>
                <a:blip r:embed="rId4"/>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Object 41">
                <a:extLst>
                  <a:ext uri="{FF2B5EF4-FFF2-40B4-BE49-F238E27FC236}">
                    <a16:creationId xmlns:a16="http://schemas.microsoft.com/office/drawing/2014/main" id="{7674CCD5-10BB-45CB-BA28-33AE08E1EFAF}"/>
                  </a:ext>
                </a:extLst>
              </p:cNvPr>
              <p:cNvSpPr txBox="1"/>
              <p:nvPr/>
            </p:nvSpPr>
            <p:spPr bwMode="auto">
              <a:xfrm>
                <a:off x="100259" y="2535528"/>
                <a:ext cx="7646987" cy="503238"/>
              </a:xfrm>
              <a:prstGeom prst="rect">
                <a:avLst/>
              </a:prstGeom>
              <a:noFill/>
              <a:ln>
                <a:noFill/>
              </a:ln>
              <a:effectLst/>
              <a:extLst/>
            </p:spPr>
            <p:txBody>
              <a:bodyPr>
                <a:normAutofit fontScale="92500"/>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𝑈𝐼</m:t>
                      </m:r>
                      <m:r>
                        <m:rPr>
                          <m:nor/>
                        </m:rPr>
                        <a:rPr lang="zh-CN" altLang="en-US" i="0">
                          <a:solidFill>
                            <a:srgbClr val="000000"/>
                          </a:solidFill>
                          <a:latin typeface="Cambria Math" panose="02040503050406030204" pitchFamily="18" charset="0"/>
                        </a:rPr>
                        <m:t>cos</m:t>
                      </m:r>
                      <m:r>
                        <a:rPr lang="zh-CN" altLang="en-US">
                          <a:solidFill>
                            <a:srgbClr val="000000"/>
                          </a:solidFill>
                          <a:latin typeface="Cambria Math" panose="02040503050406030204" pitchFamily="18" charset="0"/>
                        </a:rPr>
                        <m:t>𝜙</m:t>
                      </m:r>
                      <m:r>
                        <a:rPr lang="zh-CN" altLang="en-US" i="1">
                          <a:solidFill>
                            <a:srgbClr val="000000"/>
                          </a:solidFill>
                          <a:latin typeface="Cambria Math" panose="02040503050406030204" pitchFamily="18" charset="0"/>
                        </a:rPr>
                        <m:t>=240×2.</m:t>
                      </m:r>
                      <m:r>
                        <a:rPr lang="en-US" altLang="zh-CN" b="0" i="1" smtClean="0">
                          <a:solidFill>
                            <a:srgbClr val="000000"/>
                          </a:solidFill>
                          <a:latin typeface="Cambria Math" panose="02040503050406030204" pitchFamily="18" charset="0"/>
                        </a:rPr>
                        <m:t>47</m:t>
                      </m:r>
                      <m:r>
                        <a:rPr lang="zh-CN" altLang="en-US" i="1">
                          <a:solidFill>
                            <a:srgbClr val="000000"/>
                          </a:solidFill>
                          <a:latin typeface="Cambria Math" panose="02040503050406030204" pitchFamily="18" charset="0"/>
                        </a:rPr>
                        <m:t>4</m:t>
                      </m:r>
                      <m:r>
                        <m:rPr>
                          <m:nor/>
                        </m:rPr>
                        <a:rPr lang="zh-CN" altLang="en-US" i="0">
                          <a:solidFill>
                            <a:srgbClr val="000000"/>
                          </a:solidFill>
                          <a:latin typeface="Cambria Math" panose="02040503050406030204" pitchFamily="18" charset="0"/>
                        </a:rPr>
                        <m:t>cos</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−2.2</m:t>
                      </m:r>
                      <m:r>
                        <a:rPr lang="en-US" altLang="zh-CN" i="1" smtClean="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593</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W</m:t>
                          </m:r>
                        </m:e>
                      </m:d>
                    </m:oMath>
                  </m:oMathPara>
                </a14:m>
                <a:endParaRPr lang="zh-CN" altLang="en-US" dirty="0"/>
              </a:p>
            </p:txBody>
          </p:sp>
        </mc:Choice>
        <mc:Fallback xmlns="">
          <p:sp>
            <p:nvSpPr>
              <p:cNvPr id="42" name="Object 41">
                <a:extLst>
                  <a:ext uri="{FF2B5EF4-FFF2-40B4-BE49-F238E27FC236}">
                    <a16:creationId xmlns:a16="http://schemas.microsoft.com/office/drawing/2014/main" id="{7674CCD5-10BB-45CB-BA28-33AE08E1EFAF}"/>
                  </a:ext>
                </a:extLst>
              </p:cNvPr>
              <p:cNvSpPr txBox="1">
                <a:spLocks noRot="1" noChangeAspect="1" noMove="1" noResize="1" noEditPoints="1" noAdjustHandles="1" noChangeArrowheads="1" noChangeShapeType="1" noTextEdit="1"/>
              </p:cNvSpPr>
              <p:nvPr/>
            </p:nvSpPr>
            <p:spPr bwMode="auto">
              <a:xfrm>
                <a:off x="100259" y="2535528"/>
                <a:ext cx="7646987" cy="503238"/>
              </a:xfrm>
              <a:prstGeom prst="rect">
                <a:avLst/>
              </a:prstGeom>
              <a:blipFill>
                <a:blip r:embed="rId5"/>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Object 41">
                <a:extLst>
                  <a:ext uri="{FF2B5EF4-FFF2-40B4-BE49-F238E27FC236}">
                    <a16:creationId xmlns:a16="http://schemas.microsoft.com/office/drawing/2014/main" id="{50A865CA-3B86-419B-B64C-0667576FDE32}"/>
                  </a:ext>
                </a:extLst>
              </p:cNvPr>
              <p:cNvSpPr txBox="1"/>
              <p:nvPr/>
            </p:nvSpPr>
            <p:spPr bwMode="auto">
              <a:xfrm>
                <a:off x="100258" y="2951710"/>
                <a:ext cx="7646987" cy="503238"/>
              </a:xfrm>
              <a:prstGeom prst="rect">
                <a:avLst/>
              </a:prstGeom>
              <a:noFill/>
              <a:ln>
                <a:noFill/>
              </a:ln>
              <a:effectLst/>
              <a:extLst/>
            </p:spPr>
            <p:txBody>
              <a:bodyPr>
                <a:normAutofit fontScale="92500"/>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𝑈𝐼</m:t>
                      </m:r>
                      <m:r>
                        <m:rPr>
                          <m:nor/>
                        </m:rPr>
                        <a:rPr lang="en-US" altLang="zh-CN" b="0" i="0" smtClean="0">
                          <a:solidFill>
                            <a:srgbClr val="000000"/>
                          </a:solidFill>
                          <a:latin typeface="Cambria Math" panose="02040503050406030204" pitchFamily="18" charset="0"/>
                        </a:rPr>
                        <m:t>sin</m:t>
                      </m:r>
                      <m:r>
                        <a:rPr lang="zh-CN" altLang="en-US">
                          <a:solidFill>
                            <a:srgbClr val="000000"/>
                          </a:solidFill>
                          <a:latin typeface="Cambria Math" panose="02040503050406030204" pitchFamily="18" charset="0"/>
                        </a:rPr>
                        <m:t>𝜙</m:t>
                      </m:r>
                      <m:r>
                        <a:rPr lang="zh-CN" altLang="en-US" i="1">
                          <a:solidFill>
                            <a:srgbClr val="000000"/>
                          </a:solidFill>
                          <a:latin typeface="Cambria Math" panose="02040503050406030204" pitchFamily="18" charset="0"/>
                        </a:rPr>
                        <m:t>=240×2.</m:t>
                      </m:r>
                      <m:r>
                        <a:rPr lang="en-US" altLang="zh-CN" b="0" i="1" smtClean="0">
                          <a:solidFill>
                            <a:srgbClr val="000000"/>
                          </a:solidFill>
                          <a:latin typeface="Cambria Math" panose="02040503050406030204" pitchFamily="18" charset="0"/>
                        </a:rPr>
                        <m:t>47</m:t>
                      </m:r>
                      <m:r>
                        <a:rPr lang="zh-CN" altLang="en-US" i="1">
                          <a:solidFill>
                            <a:srgbClr val="000000"/>
                          </a:solidFill>
                          <a:latin typeface="Cambria Math" panose="02040503050406030204" pitchFamily="18" charset="0"/>
                        </a:rPr>
                        <m:t>4</m:t>
                      </m:r>
                      <m:r>
                        <m:rPr>
                          <m:nor/>
                        </m:rPr>
                        <a:rPr lang="en-US" altLang="zh-CN" b="0" i="0" smtClean="0">
                          <a:solidFill>
                            <a:srgbClr val="000000"/>
                          </a:solidFill>
                          <a:latin typeface="Cambria Math" panose="02040503050406030204" pitchFamily="18" charset="0"/>
                        </a:rPr>
                        <m:t>sin</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−2.22</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−23</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W</m:t>
                          </m:r>
                        </m:e>
                      </m:d>
                    </m:oMath>
                  </m:oMathPara>
                </a14:m>
                <a:endParaRPr lang="zh-CN" altLang="en-US" dirty="0"/>
              </a:p>
            </p:txBody>
          </p:sp>
        </mc:Choice>
        <mc:Fallback xmlns="">
          <p:sp>
            <p:nvSpPr>
              <p:cNvPr id="43" name="Object 41">
                <a:extLst>
                  <a:ext uri="{FF2B5EF4-FFF2-40B4-BE49-F238E27FC236}">
                    <a16:creationId xmlns:a16="http://schemas.microsoft.com/office/drawing/2014/main" id="{50A865CA-3B86-419B-B64C-0667576FDE32}"/>
                  </a:ext>
                </a:extLst>
              </p:cNvPr>
              <p:cNvSpPr txBox="1">
                <a:spLocks noRot="1" noChangeAspect="1" noMove="1" noResize="1" noEditPoints="1" noAdjustHandles="1" noChangeArrowheads="1" noChangeShapeType="1" noTextEdit="1"/>
              </p:cNvSpPr>
              <p:nvPr/>
            </p:nvSpPr>
            <p:spPr bwMode="auto">
              <a:xfrm>
                <a:off x="100258" y="2951710"/>
                <a:ext cx="7646987" cy="503238"/>
              </a:xfrm>
              <a:prstGeom prst="rect">
                <a:avLst/>
              </a:prstGeom>
              <a:blipFill>
                <a:blip r:embed="rId6"/>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Object 83">
                <a:extLst>
                  <a:ext uri="{FF2B5EF4-FFF2-40B4-BE49-F238E27FC236}">
                    <a16:creationId xmlns:a16="http://schemas.microsoft.com/office/drawing/2014/main" id="{13214867-BD97-4C9A-AE95-03CB98476AA8}"/>
                  </a:ext>
                </a:extLst>
              </p:cNvPr>
              <p:cNvSpPr txBox="1"/>
              <p:nvPr/>
            </p:nvSpPr>
            <p:spPr bwMode="auto">
              <a:xfrm>
                <a:off x="-76021" y="1118163"/>
                <a:ext cx="3482975" cy="495303"/>
              </a:xfrm>
              <a:prstGeom prst="rect">
                <a:avLst/>
              </a:prstGeom>
              <a:noFill/>
              <a:ln>
                <a:noFill/>
              </a:ln>
              <a:effectLst/>
              <a:extLst/>
            </p:spPr>
            <p:txBody>
              <a:bodyPr>
                <a:normAutofit fontScale="92500"/>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𝑍</m:t>
                      </m:r>
                      <m:r>
                        <a:rPr lang="zh-CN" altLang="en-US" i="1">
                          <a:solidFill>
                            <a:srgbClr val="000000"/>
                          </a:solidFill>
                          <a:latin typeface="Cambria Math" panose="02040503050406030204" pitchFamily="18" charset="0"/>
                        </a:rPr>
                        <m:t>=</m:t>
                      </m:r>
                      <m:r>
                        <a:rPr lang="en-US" altLang="zh-CN" i="1" smtClean="0">
                          <a:solidFill>
                            <a:srgbClr val="000000"/>
                          </a:solidFill>
                          <a:latin typeface="Cambria Math" panose="02040503050406030204" pitchFamily="18" charset="0"/>
                        </a:rPr>
                        <m:t>9</m:t>
                      </m:r>
                      <m:r>
                        <a:rPr lang="en-US" altLang="zh-CN" b="0" i="1" smtClean="0">
                          <a:solidFill>
                            <a:srgbClr val="000000"/>
                          </a:solidFill>
                          <a:latin typeface="Cambria Math" panose="02040503050406030204" pitchFamily="18" charset="0"/>
                        </a:rPr>
                        <m:t>7</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−2.22</m:t>
                      </m:r>
                      <m:d>
                        <m:dPr>
                          <m:ctrlPr>
                            <a:rPr lang="zh-CN" altLang="en-US" i="1">
                              <a:solidFill>
                                <a:srgbClr val="000000"/>
                              </a:solidFill>
                              <a:latin typeface="Cambria Math" panose="02040503050406030204" pitchFamily="18" charset="0"/>
                            </a:rPr>
                          </m:ctrlPr>
                        </m:dPr>
                        <m:e>
                          <m:r>
                            <m:rPr>
                              <m:sty m:val="p"/>
                            </m:rPr>
                            <a:rPr lang="zh-CN" altLang="en-US" i="1">
                              <a:solidFill>
                                <a:srgbClr val="000000"/>
                              </a:solidFill>
                              <a:latin typeface="Cambria Math" panose="02040503050406030204" pitchFamily="18" charset="0"/>
                            </a:rPr>
                            <m:t>Ω</m:t>
                          </m:r>
                        </m:e>
                      </m:d>
                    </m:oMath>
                  </m:oMathPara>
                </a14:m>
                <a:endParaRPr lang="zh-CN" altLang="en-US" dirty="0"/>
              </a:p>
            </p:txBody>
          </p:sp>
        </mc:Choice>
        <mc:Fallback xmlns="">
          <p:sp>
            <p:nvSpPr>
              <p:cNvPr id="44" name="Object 83">
                <a:extLst>
                  <a:ext uri="{FF2B5EF4-FFF2-40B4-BE49-F238E27FC236}">
                    <a16:creationId xmlns:a16="http://schemas.microsoft.com/office/drawing/2014/main" id="{13214867-BD97-4C9A-AE95-03CB98476AA8}"/>
                  </a:ext>
                </a:extLst>
              </p:cNvPr>
              <p:cNvSpPr txBox="1">
                <a:spLocks noRot="1" noChangeAspect="1" noMove="1" noResize="1" noEditPoints="1" noAdjustHandles="1" noChangeArrowheads="1" noChangeShapeType="1" noTextEdit="1"/>
              </p:cNvSpPr>
              <p:nvPr/>
            </p:nvSpPr>
            <p:spPr bwMode="auto">
              <a:xfrm>
                <a:off x="-76021" y="1118163"/>
                <a:ext cx="3482975" cy="495303"/>
              </a:xfrm>
              <a:prstGeom prst="rect">
                <a:avLst/>
              </a:prstGeom>
              <a:blipFill>
                <a:blip r:embed="rId7"/>
                <a:stretch>
                  <a:fillRect/>
                </a:stretch>
              </a:blipFill>
              <a:ln>
                <a:noFill/>
              </a:ln>
              <a:effectLst/>
              <a:extLst/>
            </p:spPr>
            <p:txBody>
              <a:bodyPr/>
              <a:lstStyle/>
              <a:p>
                <a:r>
                  <a:rPr lang="zh-CN" altLang="en-US">
                    <a:noFill/>
                  </a:rPr>
                  <a:t> </a:t>
                </a:r>
              </a:p>
            </p:txBody>
          </p:sp>
        </mc:Fallback>
      </mc:AlternateContent>
      <p:graphicFrame>
        <p:nvGraphicFramePr>
          <p:cNvPr id="46" name="Object 41">
            <a:extLst>
              <a:ext uri="{FF2B5EF4-FFF2-40B4-BE49-F238E27FC236}">
                <a16:creationId xmlns:a16="http://schemas.microsoft.com/office/drawing/2014/main" id="{82D1BF3D-A76F-40B3-B400-2252E4752E81}"/>
              </a:ext>
            </a:extLst>
          </p:cNvPr>
          <p:cNvGraphicFramePr>
            <a:graphicFrameLocks noChangeAspect="1"/>
          </p:cNvGraphicFramePr>
          <p:nvPr>
            <p:extLst>
              <p:ext uri="{D42A27DB-BD31-4B8C-83A1-F6EECF244321}">
                <p14:modId xmlns:p14="http://schemas.microsoft.com/office/powerpoint/2010/main" val="1595006297"/>
              </p:ext>
            </p:extLst>
          </p:nvPr>
        </p:nvGraphicFramePr>
        <p:xfrm>
          <a:off x="358790" y="4182665"/>
          <a:ext cx="7646987" cy="503237"/>
        </p:xfrm>
        <a:graphic>
          <a:graphicData uri="http://schemas.openxmlformats.org/presentationml/2006/ole">
            <mc:AlternateContent xmlns:mc="http://schemas.openxmlformats.org/markup-compatibility/2006">
              <mc:Choice xmlns:v="urn:schemas-microsoft-com:vml" Requires="v">
                <p:oleObj spid="_x0000_s137223" name="公式" r:id="rId8" imgW="2984400" imgH="215640" progId="Equation.3">
                  <p:embed/>
                </p:oleObj>
              </mc:Choice>
              <mc:Fallback>
                <p:oleObj name="公式" r:id="rId8" imgW="2984400" imgH="215640" progId="Equation.3">
                  <p:embed/>
                  <p:pic>
                    <p:nvPicPr>
                      <p:cNvPr id="35" name="Object 41">
                        <a:extLst>
                          <a:ext uri="{FF2B5EF4-FFF2-40B4-BE49-F238E27FC236}">
                            <a16:creationId xmlns:a16="http://schemas.microsoft.com/office/drawing/2014/main" id="{4FE5C1A0-F2C2-4FB0-A045-62E683137608}"/>
                          </a:ext>
                        </a:extLst>
                      </p:cNvPr>
                      <p:cNvPicPr>
                        <a:picLocks noChangeAspect="1" noChangeArrowheads="1"/>
                      </p:cNvPicPr>
                      <p:nvPr/>
                    </p:nvPicPr>
                    <p:blipFill>
                      <a:blip r:embed="rId9"/>
                      <a:srcRect/>
                      <a:stretch>
                        <a:fillRect/>
                      </a:stretch>
                    </p:blipFill>
                    <p:spPr bwMode="auto">
                      <a:xfrm>
                        <a:off x="358790" y="4182665"/>
                        <a:ext cx="7646987"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7" name="Object 39">
                <a:extLst>
                  <a:ext uri="{FF2B5EF4-FFF2-40B4-BE49-F238E27FC236}">
                    <a16:creationId xmlns:a16="http://schemas.microsoft.com/office/drawing/2014/main" id="{A4199900-B9EA-461B-B9E4-5790E2A400E8}"/>
                  </a:ext>
                </a:extLst>
              </p:cNvPr>
              <p:cNvSpPr txBox="1"/>
              <p:nvPr/>
            </p:nvSpPr>
            <p:spPr bwMode="auto">
              <a:xfrm>
                <a:off x="75469" y="4682364"/>
                <a:ext cx="8037513" cy="503237"/>
              </a:xfrm>
              <a:prstGeom prst="rect">
                <a:avLst/>
              </a:prstGeom>
              <a:noFill/>
              <a:ln>
                <a:noFill/>
              </a:ln>
              <a:effectLst/>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0">
                              <a:solidFill>
                                <a:srgbClr val="000000"/>
                              </a:solidFill>
                              <a:latin typeface="Cambria Math" panose="02040503050406030204" pitchFamily="18" charset="0"/>
                            </a:rPr>
                            <m:t>1</m:t>
                          </m:r>
                        </m:sub>
                      </m:sSub>
                      <m:r>
                        <m:rPr>
                          <m:nor/>
                        </m:rPr>
                        <a:rPr lang="zh-CN" altLang="en-US" i="0">
                          <a:solidFill>
                            <a:srgbClr val="000000"/>
                          </a:solidFill>
                          <a:latin typeface="Cambria Math" panose="02040503050406030204" pitchFamily="18" charset="0"/>
                        </a:rPr>
                        <m:t>sin</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=240×2.4</m:t>
                      </m:r>
                      <m:r>
                        <m:rPr>
                          <m:nor/>
                        </m:rPr>
                        <a:rPr lang="zh-CN" altLang="en-US" i="0">
                          <a:solidFill>
                            <a:srgbClr val="000000"/>
                          </a:solidFill>
                          <a:latin typeface="Cambria Math" panose="02040503050406030204" pitchFamily="18" charset="0"/>
                        </a:rPr>
                        <m:t>sin</m:t>
                      </m:r>
                      <m:r>
                        <a:rPr lang="zh-CN" altLang="en-US" i="1">
                          <a:solidFill>
                            <a:srgbClr val="000000"/>
                          </a:solidFill>
                          <a:latin typeface="Cambria Math" panose="02040503050406030204" pitchFamily="18" charset="0"/>
                        </a:rPr>
                        <m:t>∠73.74°=553.0</m:t>
                      </m:r>
                      <m:d>
                        <m:dPr>
                          <m:ctrlPr>
                            <a:rPr lang="zh-CN" altLang="en-US" i="1">
                              <a:solidFill>
                                <a:srgbClr val="000000"/>
                              </a:solidFill>
                              <a:latin typeface="Cambria Math" panose="02040503050406030204" pitchFamily="18" charset="0"/>
                            </a:rPr>
                          </m:ctrlPr>
                        </m:dPr>
                        <m:e>
                          <m:r>
                            <m:rPr>
                              <m:nor/>
                            </m:rPr>
                            <a:rPr lang="zh-CN" altLang="en-US" i="0">
                              <a:solidFill>
                                <a:srgbClr val="000000"/>
                              </a:solidFill>
                              <a:latin typeface="Cambria Math" panose="02040503050406030204" pitchFamily="18" charset="0"/>
                            </a:rPr>
                            <m:t>var</m:t>
                          </m:r>
                        </m:e>
                      </m:d>
                    </m:oMath>
                  </m:oMathPara>
                </a14:m>
                <a:endParaRPr lang="zh-CN" altLang="en-US" dirty="0"/>
              </a:p>
            </p:txBody>
          </p:sp>
        </mc:Choice>
        <mc:Fallback xmlns="">
          <p:sp>
            <p:nvSpPr>
              <p:cNvPr id="47" name="Object 39">
                <a:extLst>
                  <a:ext uri="{FF2B5EF4-FFF2-40B4-BE49-F238E27FC236}">
                    <a16:creationId xmlns:a16="http://schemas.microsoft.com/office/drawing/2014/main" id="{A4199900-B9EA-461B-B9E4-5790E2A400E8}"/>
                  </a:ext>
                </a:extLst>
              </p:cNvPr>
              <p:cNvSpPr txBox="1">
                <a:spLocks noRot="1" noChangeAspect="1" noMove="1" noResize="1" noEditPoints="1" noAdjustHandles="1" noChangeArrowheads="1" noChangeShapeType="1" noTextEdit="1"/>
              </p:cNvSpPr>
              <p:nvPr/>
            </p:nvSpPr>
            <p:spPr bwMode="auto">
              <a:xfrm>
                <a:off x="75469" y="4682364"/>
                <a:ext cx="8037513" cy="503237"/>
              </a:xfrm>
              <a:prstGeom prst="rect">
                <a:avLst/>
              </a:prstGeom>
              <a:blipFill>
                <a:blip r:embed="rId10"/>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Object 42">
                <a:extLst>
                  <a:ext uri="{FF2B5EF4-FFF2-40B4-BE49-F238E27FC236}">
                    <a16:creationId xmlns:a16="http://schemas.microsoft.com/office/drawing/2014/main" id="{28AF3575-8EFB-4AEB-84DF-159E72CBEEA4}"/>
                  </a:ext>
                </a:extLst>
              </p:cNvPr>
              <p:cNvSpPr txBox="1"/>
              <p:nvPr/>
            </p:nvSpPr>
            <p:spPr bwMode="auto">
              <a:xfrm>
                <a:off x="121295" y="5513238"/>
                <a:ext cx="8195114" cy="58939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0">
                              <a:solidFill>
                                <a:srgbClr val="000000"/>
                              </a:solidFill>
                              <a:latin typeface="Cambria Math" panose="02040503050406030204" pitchFamily="18" charset="0"/>
                            </a:rPr>
                            <m:t>2</m:t>
                          </m:r>
                        </m:sub>
                      </m:sSub>
                      <m:r>
                        <m:rPr>
                          <m:nor/>
                        </m:rPr>
                        <a:rPr lang="zh-CN" altLang="en-US" i="0">
                          <a:solidFill>
                            <a:srgbClr val="000000"/>
                          </a:solidFill>
                          <a:latin typeface="Cambria Math" panose="02040503050406030204" pitchFamily="18" charset="0"/>
                        </a:rPr>
                        <m:t>cos</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=240×3</m:t>
                      </m:r>
                      <m:r>
                        <m:rPr>
                          <m:nor/>
                        </m:rPr>
                        <a:rPr lang="zh-CN" altLang="en-US" i="0">
                          <a:solidFill>
                            <a:srgbClr val="000000"/>
                          </a:solidFill>
                          <a:latin typeface="Cambria Math" panose="02040503050406030204" pitchFamily="18" charset="0"/>
                        </a:rPr>
                        <m:t>cos</m:t>
                      </m:r>
                      <m:d>
                        <m:dPr>
                          <m:ctrlPr>
                            <a:rPr lang="zh-CN" altLang="en-US" i="1">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53.13°</m:t>
                          </m:r>
                        </m:e>
                      </m:d>
                      <m:r>
                        <a:rPr lang="zh-CN" altLang="en-US" i="1">
                          <a:solidFill>
                            <a:srgbClr val="000000"/>
                          </a:solidFill>
                          <a:latin typeface="Cambria Math" panose="02040503050406030204" pitchFamily="18" charset="0"/>
                        </a:rPr>
                        <m:t>=432</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W</m:t>
                          </m:r>
                        </m:e>
                      </m:d>
                    </m:oMath>
                  </m:oMathPara>
                </a14:m>
                <a:endParaRPr lang="zh-CN" altLang="en-US" dirty="0"/>
              </a:p>
            </p:txBody>
          </p:sp>
        </mc:Choice>
        <mc:Fallback xmlns="">
          <p:sp>
            <p:nvSpPr>
              <p:cNvPr id="48" name="Object 42">
                <a:extLst>
                  <a:ext uri="{FF2B5EF4-FFF2-40B4-BE49-F238E27FC236}">
                    <a16:creationId xmlns:a16="http://schemas.microsoft.com/office/drawing/2014/main" id="{28AF3575-8EFB-4AEB-84DF-159E72CBEEA4}"/>
                  </a:ext>
                </a:extLst>
              </p:cNvPr>
              <p:cNvSpPr txBox="1">
                <a:spLocks noRot="1" noChangeAspect="1" noMove="1" noResize="1" noEditPoints="1" noAdjustHandles="1" noChangeArrowheads="1" noChangeShapeType="1" noTextEdit="1"/>
              </p:cNvSpPr>
              <p:nvPr/>
            </p:nvSpPr>
            <p:spPr bwMode="auto">
              <a:xfrm>
                <a:off x="121295" y="5513238"/>
                <a:ext cx="8195114" cy="589395"/>
              </a:xfrm>
              <a:prstGeom prst="rect">
                <a:avLst/>
              </a:prstGeom>
              <a:blipFill>
                <a:blip r:embed="rId11"/>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Object 42">
                <a:extLst>
                  <a:ext uri="{FF2B5EF4-FFF2-40B4-BE49-F238E27FC236}">
                    <a16:creationId xmlns:a16="http://schemas.microsoft.com/office/drawing/2014/main" id="{0600DF95-45D9-4DFF-BAF0-1C2921B644AB}"/>
                  </a:ext>
                </a:extLst>
              </p:cNvPr>
              <p:cNvSpPr txBox="1"/>
              <p:nvPr/>
            </p:nvSpPr>
            <p:spPr bwMode="auto">
              <a:xfrm>
                <a:off x="266226" y="6072424"/>
                <a:ext cx="6768752" cy="471975"/>
              </a:xfrm>
              <a:prstGeom prst="rect">
                <a:avLst/>
              </a:prstGeom>
              <a:noFill/>
              <a:ln>
                <a:noFill/>
              </a:ln>
              <a:effectLst/>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m:rPr>
                              <m:sty m:val="p"/>
                            </m:rPr>
                            <a:rPr lang="en-US" altLang="zh-CN">
                              <a:solidFill>
                                <a:srgbClr val="000000"/>
                              </a:solidFill>
                              <a:latin typeface="Cambria Math" panose="02040503050406030204" pitchFamily="18" charset="0"/>
                            </a:rPr>
                            <m:t>Q</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0">
                              <a:solidFill>
                                <a:srgbClr val="000000"/>
                              </a:solidFill>
                              <a:latin typeface="Cambria Math" panose="02040503050406030204" pitchFamily="18" charset="0"/>
                            </a:rPr>
                            <m:t>2</m:t>
                          </m:r>
                        </m:sub>
                      </m:sSub>
                      <m:r>
                        <m:rPr>
                          <m:nor/>
                        </m:rPr>
                        <a:rPr lang="en-US" altLang="zh-CN" b="0" i="0" smtClean="0">
                          <a:solidFill>
                            <a:srgbClr val="000000"/>
                          </a:solidFill>
                          <a:latin typeface="Cambria Math" panose="02040503050406030204" pitchFamily="18" charset="0"/>
                        </a:rPr>
                        <m:t>sin</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=240×3</m:t>
                      </m:r>
                      <m:r>
                        <m:rPr>
                          <m:nor/>
                        </m:rPr>
                        <a:rPr lang="en-US" altLang="zh-CN" b="0" i="0" smtClean="0">
                          <a:solidFill>
                            <a:srgbClr val="000000"/>
                          </a:solidFill>
                          <a:latin typeface="Cambria Math" panose="02040503050406030204" pitchFamily="18" charset="0"/>
                        </a:rPr>
                        <m:t>sin</m:t>
                      </m:r>
                      <m:d>
                        <m:dPr>
                          <m:ctrlPr>
                            <a:rPr lang="zh-CN" altLang="en-US" i="1">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53.13°</m:t>
                          </m:r>
                        </m:e>
                      </m:d>
                      <m:r>
                        <a:rPr lang="en-US" altLang="zh-CN" b="0" i="1" smtClean="0">
                          <a:solidFill>
                            <a:srgbClr val="000000"/>
                          </a:solidFill>
                          <a:latin typeface="Cambria Math" panose="02040503050406030204" pitchFamily="18" charset="0"/>
                        </a:rPr>
                        <m:t>−576</m:t>
                      </m:r>
                      <m:d>
                        <m:dPr>
                          <m:ctrlPr>
                            <a:rPr lang="zh-CN" altLang="en-US" i="1">
                              <a:solidFill>
                                <a:srgbClr val="000000"/>
                              </a:solidFill>
                              <a:latin typeface="Cambria Math" panose="02040503050406030204" pitchFamily="18" charset="0"/>
                            </a:rPr>
                          </m:ctrlPr>
                        </m:dPr>
                        <m:e>
                          <m:r>
                            <m:rPr>
                              <m:sty m:val="p"/>
                            </m:rPr>
                            <a:rPr lang="zh-CN" altLang="en-US" i="0">
                              <a:solidFill>
                                <a:srgbClr val="000000"/>
                              </a:solidFill>
                              <a:latin typeface="Cambria Math" panose="02040503050406030204" pitchFamily="18" charset="0"/>
                            </a:rPr>
                            <m:t>W</m:t>
                          </m:r>
                        </m:e>
                      </m:d>
                    </m:oMath>
                  </m:oMathPara>
                </a14:m>
                <a:endParaRPr lang="zh-CN" altLang="en-US" dirty="0"/>
              </a:p>
            </p:txBody>
          </p:sp>
        </mc:Choice>
        <mc:Fallback xmlns="">
          <p:sp>
            <p:nvSpPr>
              <p:cNvPr id="49" name="Object 42">
                <a:extLst>
                  <a:ext uri="{FF2B5EF4-FFF2-40B4-BE49-F238E27FC236}">
                    <a16:creationId xmlns:a16="http://schemas.microsoft.com/office/drawing/2014/main" id="{0600DF95-45D9-4DFF-BAF0-1C2921B644AB}"/>
                  </a:ext>
                </a:extLst>
              </p:cNvPr>
              <p:cNvSpPr txBox="1">
                <a:spLocks noRot="1" noChangeAspect="1" noMove="1" noResize="1" noEditPoints="1" noAdjustHandles="1" noChangeArrowheads="1" noChangeShapeType="1" noTextEdit="1"/>
              </p:cNvSpPr>
              <p:nvPr/>
            </p:nvSpPr>
            <p:spPr bwMode="auto">
              <a:xfrm>
                <a:off x="266226" y="6072424"/>
                <a:ext cx="6768752" cy="471975"/>
              </a:xfrm>
              <a:prstGeom prst="rect">
                <a:avLst/>
              </a:prstGeom>
              <a:blipFill>
                <a:blip r:embed="rId12"/>
                <a:stretch>
                  <a:fillRect b="-16667"/>
                </a:stretch>
              </a:blipFill>
              <a:ln>
                <a:noFill/>
              </a:ln>
              <a:effectLst/>
              <a:ex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P spid="48" grpId="0"/>
      <p:bldP spid="4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E14ECEE0-307B-4278-841E-C87A8483A2E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0768D1F-A3B5-45DD-A064-356E765A5F00}" type="slidenum">
              <a:rPr lang="en-US" altLang="zh-CN" sz="1400" smtClean="0"/>
              <a:pPr>
                <a:spcBef>
                  <a:spcPct val="0"/>
                </a:spcBef>
                <a:buFontTx/>
                <a:buNone/>
              </a:pPr>
              <a:t>84</a:t>
            </a:fld>
            <a:endParaRPr lang="en-US" altLang="zh-CN" sz="1400"/>
          </a:p>
        </p:txBody>
      </p:sp>
      <p:grpSp>
        <p:nvGrpSpPr>
          <p:cNvPr id="81923" name="Group 2">
            <a:extLst>
              <a:ext uri="{FF2B5EF4-FFF2-40B4-BE49-F238E27FC236}">
                <a16:creationId xmlns:a16="http://schemas.microsoft.com/office/drawing/2014/main" id="{4F07762F-4465-49A9-8E84-5FA7514B7544}"/>
              </a:ext>
            </a:extLst>
          </p:cNvPr>
          <p:cNvGrpSpPr>
            <a:grpSpLocks/>
          </p:cNvGrpSpPr>
          <p:nvPr/>
        </p:nvGrpSpPr>
        <p:grpSpPr bwMode="auto">
          <a:xfrm>
            <a:off x="5867400" y="3657600"/>
            <a:ext cx="3276600" cy="2438400"/>
            <a:chOff x="3504" y="1920"/>
            <a:chExt cx="2064" cy="1536"/>
          </a:xfrm>
        </p:grpSpPr>
        <p:grpSp>
          <p:nvGrpSpPr>
            <p:cNvPr id="81933" name="Group 3">
              <a:extLst>
                <a:ext uri="{FF2B5EF4-FFF2-40B4-BE49-F238E27FC236}">
                  <a16:creationId xmlns:a16="http://schemas.microsoft.com/office/drawing/2014/main" id="{34418C17-0E51-448D-9BE3-0751CF25B6C4}"/>
                </a:ext>
              </a:extLst>
            </p:cNvPr>
            <p:cNvGrpSpPr>
              <a:grpSpLocks/>
            </p:cNvGrpSpPr>
            <p:nvPr/>
          </p:nvGrpSpPr>
          <p:grpSpPr bwMode="auto">
            <a:xfrm>
              <a:off x="3658" y="2184"/>
              <a:ext cx="1526" cy="1272"/>
              <a:chOff x="2692" y="4362"/>
              <a:chExt cx="3815" cy="3181"/>
            </a:xfrm>
          </p:grpSpPr>
          <p:sp>
            <p:nvSpPr>
              <p:cNvPr id="81942" name="Line 4">
                <a:extLst>
                  <a:ext uri="{FF2B5EF4-FFF2-40B4-BE49-F238E27FC236}">
                    <a16:creationId xmlns:a16="http://schemas.microsoft.com/office/drawing/2014/main" id="{6ACB607E-E8D0-4B76-AC1F-CF27A04697D2}"/>
                  </a:ext>
                </a:extLst>
              </p:cNvPr>
              <p:cNvSpPr>
                <a:spLocks noChangeShapeType="1"/>
              </p:cNvSpPr>
              <p:nvPr/>
            </p:nvSpPr>
            <p:spPr bwMode="auto">
              <a:xfrm flipV="1">
                <a:off x="4468" y="5891"/>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3" name="Oval 5">
                <a:extLst>
                  <a:ext uri="{FF2B5EF4-FFF2-40B4-BE49-F238E27FC236}">
                    <a16:creationId xmlns:a16="http://schemas.microsoft.com/office/drawing/2014/main" id="{D92431F4-7F3C-449E-A73E-5C718A42ACFD}"/>
                  </a:ext>
                </a:extLst>
              </p:cNvPr>
              <p:cNvSpPr>
                <a:spLocks noChangeArrowheads="1"/>
              </p:cNvSpPr>
              <p:nvPr/>
            </p:nvSpPr>
            <p:spPr bwMode="auto">
              <a:xfrm flipV="1">
                <a:off x="4303" y="6848"/>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1944" name="Oval 6">
                <a:extLst>
                  <a:ext uri="{FF2B5EF4-FFF2-40B4-BE49-F238E27FC236}">
                    <a16:creationId xmlns:a16="http://schemas.microsoft.com/office/drawing/2014/main" id="{04653FC4-9884-4093-B9E7-1BAD63DD1936}"/>
                  </a:ext>
                </a:extLst>
              </p:cNvPr>
              <p:cNvSpPr>
                <a:spLocks noChangeArrowheads="1"/>
              </p:cNvSpPr>
              <p:nvPr/>
            </p:nvSpPr>
            <p:spPr bwMode="auto">
              <a:xfrm flipV="1">
                <a:off x="4303" y="6639"/>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1945" name="Oval 7">
                <a:extLst>
                  <a:ext uri="{FF2B5EF4-FFF2-40B4-BE49-F238E27FC236}">
                    <a16:creationId xmlns:a16="http://schemas.microsoft.com/office/drawing/2014/main" id="{366D462F-6BB4-4B0D-B1DD-A0BFDD204168}"/>
                  </a:ext>
                </a:extLst>
              </p:cNvPr>
              <p:cNvSpPr>
                <a:spLocks noChangeArrowheads="1"/>
              </p:cNvSpPr>
              <p:nvPr/>
            </p:nvSpPr>
            <p:spPr bwMode="auto">
              <a:xfrm flipV="1">
                <a:off x="4303" y="6429"/>
                <a:ext cx="329" cy="21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1946" name="Rectangle 8">
                <a:extLst>
                  <a:ext uri="{FF2B5EF4-FFF2-40B4-BE49-F238E27FC236}">
                    <a16:creationId xmlns:a16="http://schemas.microsoft.com/office/drawing/2014/main" id="{AEB9228B-A611-4920-A7B3-2AB2FAF1CF94}"/>
                  </a:ext>
                </a:extLst>
              </p:cNvPr>
              <p:cNvSpPr>
                <a:spLocks noChangeArrowheads="1"/>
              </p:cNvSpPr>
              <p:nvPr/>
            </p:nvSpPr>
            <p:spPr bwMode="auto">
              <a:xfrm flipV="1">
                <a:off x="4230" y="6397"/>
                <a:ext cx="186" cy="693"/>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1947" name="Line 9">
                <a:extLst>
                  <a:ext uri="{FF2B5EF4-FFF2-40B4-BE49-F238E27FC236}">
                    <a16:creationId xmlns:a16="http://schemas.microsoft.com/office/drawing/2014/main" id="{2AF21CA8-C531-4EB1-B97B-6ACB4136E30B}"/>
                  </a:ext>
                </a:extLst>
              </p:cNvPr>
              <p:cNvSpPr>
                <a:spLocks noChangeShapeType="1"/>
              </p:cNvSpPr>
              <p:nvPr/>
            </p:nvSpPr>
            <p:spPr bwMode="auto">
              <a:xfrm flipH="1" flipV="1">
                <a:off x="6361" y="475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8" name="Rectangle 10">
                <a:extLst>
                  <a:ext uri="{FF2B5EF4-FFF2-40B4-BE49-F238E27FC236}">
                    <a16:creationId xmlns:a16="http://schemas.microsoft.com/office/drawing/2014/main" id="{CB5A349E-DE1E-4437-9509-9B48DC14DAC1}"/>
                  </a:ext>
                </a:extLst>
              </p:cNvPr>
              <p:cNvSpPr>
                <a:spLocks noChangeArrowheads="1"/>
              </p:cNvSpPr>
              <p:nvPr/>
            </p:nvSpPr>
            <p:spPr bwMode="auto">
              <a:xfrm flipV="1">
                <a:off x="6243" y="534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1949" name="Line 11">
                <a:extLst>
                  <a:ext uri="{FF2B5EF4-FFF2-40B4-BE49-F238E27FC236}">
                    <a16:creationId xmlns:a16="http://schemas.microsoft.com/office/drawing/2014/main" id="{8F755ADD-946F-4DD5-8923-F18D64B0CF9B}"/>
                  </a:ext>
                </a:extLst>
              </p:cNvPr>
              <p:cNvSpPr>
                <a:spLocks noChangeShapeType="1"/>
              </p:cNvSpPr>
              <p:nvPr/>
            </p:nvSpPr>
            <p:spPr bwMode="auto">
              <a:xfrm>
                <a:off x="2714" y="7541"/>
                <a:ext cx="3639" cy="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50" name="Line 12">
                <a:extLst>
                  <a:ext uri="{FF2B5EF4-FFF2-40B4-BE49-F238E27FC236}">
                    <a16:creationId xmlns:a16="http://schemas.microsoft.com/office/drawing/2014/main" id="{A324BC6A-57D0-417D-9819-16BDFDAD4B71}"/>
                  </a:ext>
                </a:extLst>
              </p:cNvPr>
              <p:cNvSpPr>
                <a:spLocks noChangeShapeType="1"/>
              </p:cNvSpPr>
              <p:nvPr/>
            </p:nvSpPr>
            <p:spPr bwMode="auto">
              <a:xfrm flipV="1">
                <a:off x="2692" y="4373"/>
                <a:ext cx="3661" cy="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51" name="Line 13">
                <a:extLst>
                  <a:ext uri="{FF2B5EF4-FFF2-40B4-BE49-F238E27FC236}">
                    <a16:creationId xmlns:a16="http://schemas.microsoft.com/office/drawing/2014/main" id="{C39D09FD-2C3A-4F64-8FD1-1D7E7CC517F5}"/>
                  </a:ext>
                </a:extLst>
              </p:cNvPr>
              <p:cNvSpPr>
                <a:spLocks noChangeShapeType="1"/>
              </p:cNvSpPr>
              <p:nvPr/>
            </p:nvSpPr>
            <p:spPr bwMode="auto">
              <a:xfrm rot="5400000" flipV="1">
                <a:off x="3493" y="4219"/>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52" name="Line 14">
                <a:extLst>
                  <a:ext uri="{FF2B5EF4-FFF2-40B4-BE49-F238E27FC236}">
                    <a16:creationId xmlns:a16="http://schemas.microsoft.com/office/drawing/2014/main" id="{23801C3C-8750-47E9-AC08-81F0F25B16C7}"/>
                  </a:ext>
                </a:extLst>
              </p:cNvPr>
              <p:cNvSpPr>
                <a:spLocks noChangeShapeType="1"/>
              </p:cNvSpPr>
              <p:nvPr/>
            </p:nvSpPr>
            <p:spPr bwMode="auto">
              <a:xfrm flipH="1">
                <a:off x="4472" y="4373"/>
                <a:ext cx="11" cy="52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53" name="Line 15">
                <a:extLst>
                  <a:ext uri="{FF2B5EF4-FFF2-40B4-BE49-F238E27FC236}">
                    <a16:creationId xmlns:a16="http://schemas.microsoft.com/office/drawing/2014/main" id="{3CBBB77B-C902-4EB3-85A5-BCE93A72EDDF}"/>
                  </a:ext>
                </a:extLst>
              </p:cNvPr>
              <p:cNvSpPr>
                <a:spLocks noChangeShapeType="1"/>
              </p:cNvSpPr>
              <p:nvPr/>
            </p:nvSpPr>
            <p:spPr bwMode="auto">
              <a:xfrm flipV="1">
                <a:off x="6342" y="7145"/>
                <a:ext cx="0" cy="3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1954" name="Group 16">
                <a:extLst>
                  <a:ext uri="{FF2B5EF4-FFF2-40B4-BE49-F238E27FC236}">
                    <a16:creationId xmlns:a16="http://schemas.microsoft.com/office/drawing/2014/main" id="{4843E3F5-77C5-47BB-86B9-4F7B24234579}"/>
                  </a:ext>
                </a:extLst>
              </p:cNvPr>
              <p:cNvGrpSpPr>
                <a:grpSpLocks/>
              </p:cNvGrpSpPr>
              <p:nvPr/>
            </p:nvGrpSpPr>
            <p:grpSpPr bwMode="auto">
              <a:xfrm>
                <a:off x="4351" y="4483"/>
                <a:ext cx="223" cy="1974"/>
                <a:chOff x="4351" y="4483"/>
                <a:chExt cx="223" cy="1974"/>
              </a:xfrm>
            </p:grpSpPr>
            <p:sp>
              <p:nvSpPr>
                <p:cNvPr id="81961" name="Line 17">
                  <a:extLst>
                    <a:ext uri="{FF2B5EF4-FFF2-40B4-BE49-F238E27FC236}">
                      <a16:creationId xmlns:a16="http://schemas.microsoft.com/office/drawing/2014/main" id="{01A65455-CA9A-42A1-B8C1-F013CE328B15}"/>
                    </a:ext>
                  </a:extLst>
                </p:cNvPr>
                <p:cNvSpPr>
                  <a:spLocks noChangeShapeType="1"/>
                </p:cNvSpPr>
                <p:nvPr/>
              </p:nvSpPr>
              <p:spPr bwMode="auto">
                <a:xfrm flipH="1" flipV="1">
                  <a:off x="4469" y="448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2" name="Rectangle 18">
                  <a:extLst>
                    <a:ext uri="{FF2B5EF4-FFF2-40B4-BE49-F238E27FC236}">
                      <a16:creationId xmlns:a16="http://schemas.microsoft.com/office/drawing/2014/main" id="{608570A1-FE65-4BDD-97BB-DCE2CC90D0CC}"/>
                    </a:ext>
                  </a:extLst>
                </p:cNvPr>
                <p:cNvSpPr>
                  <a:spLocks noChangeArrowheads="1"/>
                </p:cNvSpPr>
                <p:nvPr/>
              </p:nvSpPr>
              <p:spPr bwMode="auto">
                <a:xfrm flipV="1">
                  <a:off x="4351" y="507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1955" name="Group 19">
                <a:extLst>
                  <a:ext uri="{FF2B5EF4-FFF2-40B4-BE49-F238E27FC236}">
                    <a16:creationId xmlns:a16="http://schemas.microsoft.com/office/drawing/2014/main" id="{32A93920-775C-43D1-8A6E-3FD4CA4D2E31}"/>
                  </a:ext>
                </a:extLst>
              </p:cNvPr>
              <p:cNvGrpSpPr>
                <a:grpSpLocks/>
              </p:cNvGrpSpPr>
              <p:nvPr/>
            </p:nvGrpSpPr>
            <p:grpSpPr bwMode="auto">
              <a:xfrm>
                <a:off x="6188" y="6353"/>
                <a:ext cx="319" cy="1090"/>
                <a:chOff x="6188" y="6353"/>
                <a:chExt cx="319" cy="1090"/>
              </a:xfrm>
            </p:grpSpPr>
            <p:sp>
              <p:nvSpPr>
                <p:cNvPr id="81957" name="Line 20">
                  <a:extLst>
                    <a:ext uri="{FF2B5EF4-FFF2-40B4-BE49-F238E27FC236}">
                      <a16:creationId xmlns:a16="http://schemas.microsoft.com/office/drawing/2014/main" id="{AB462400-7D96-4126-B5F3-BF662A3E6230}"/>
                    </a:ext>
                  </a:extLst>
                </p:cNvPr>
                <p:cNvSpPr>
                  <a:spLocks noChangeShapeType="1"/>
                </p:cNvSpPr>
                <p:nvPr/>
              </p:nvSpPr>
              <p:spPr bwMode="auto">
                <a:xfrm flipV="1">
                  <a:off x="6188" y="6870"/>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58" name="Line 21">
                  <a:extLst>
                    <a:ext uri="{FF2B5EF4-FFF2-40B4-BE49-F238E27FC236}">
                      <a16:creationId xmlns:a16="http://schemas.microsoft.com/office/drawing/2014/main" id="{93C63720-7F3B-4953-8398-F2F039518F6A}"/>
                    </a:ext>
                  </a:extLst>
                </p:cNvPr>
                <p:cNvSpPr>
                  <a:spLocks noChangeShapeType="1"/>
                </p:cNvSpPr>
                <p:nvPr/>
              </p:nvSpPr>
              <p:spPr bwMode="auto">
                <a:xfrm flipH="1">
                  <a:off x="6353" y="6353"/>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59" name="Line 22">
                  <a:extLst>
                    <a:ext uri="{FF2B5EF4-FFF2-40B4-BE49-F238E27FC236}">
                      <a16:creationId xmlns:a16="http://schemas.microsoft.com/office/drawing/2014/main" id="{22184865-36A9-4402-A7D7-C460DF56CAA2}"/>
                    </a:ext>
                  </a:extLst>
                </p:cNvPr>
                <p:cNvSpPr>
                  <a:spLocks noChangeShapeType="1"/>
                </p:cNvSpPr>
                <p:nvPr/>
              </p:nvSpPr>
              <p:spPr bwMode="auto">
                <a:xfrm flipH="1">
                  <a:off x="6353" y="6992"/>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0" name="Line 23">
                  <a:extLst>
                    <a:ext uri="{FF2B5EF4-FFF2-40B4-BE49-F238E27FC236}">
                      <a16:creationId xmlns:a16="http://schemas.microsoft.com/office/drawing/2014/main" id="{B885A434-583B-473D-9E5E-17FAEEBBE7D0}"/>
                    </a:ext>
                  </a:extLst>
                </p:cNvPr>
                <p:cNvSpPr>
                  <a:spLocks noChangeShapeType="1"/>
                </p:cNvSpPr>
                <p:nvPr/>
              </p:nvSpPr>
              <p:spPr bwMode="auto">
                <a:xfrm flipV="1">
                  <a:off x="6188" y="6992"/>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1956" name="Line 24">
                <a:extLst>
                  <a:ext uri="{FF2B5EF4-FFF2-40B4-BE49-F238E27FC236}">
                    <a16:creationId xmlns:a16="http://schemas.microsoft.com/office/drawing/2014/main" id="{FD15D7C9-7E7B-44BD-A44A-F52776B5799A}"/>
                  </a:ext>
                </a:extLst>
              </p:cNvPr>
              <p:cNvSpPr>
                <a:spLocks noChangeShapeType="1"/>
              </p:cNvSpPr>
              <p:nvPr/>
            </p:nvSpPr>
            <p:spPr bwMode="auto">
              <a:xfrm flipH="1">
                <a:off x="6331" y="4362"/>
                <a:ext cx="22" cy="58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1934" name="Text Box 25">
              <a:extLst>
                <a:ext uri="{FF2B5EF4-FFF2-40B4-BE49-F238E27FC236}">
                  <a16:creationId xmlns:a16="http://schemas.microsoft.com/office/drawing/2014/main" id="{2675E2F4-1A5C-4427-A51A-963B0454241E}"/>
                </a:ext>
              </a:extLst>
            </p:cNvPr>
            <p:cNvSpPr txBox="1">
              <a:spLocks noChangeArrowheads="1"/>
            </p:cNvSpPr>
            <p:nvPr/>
          </p:nvSpPr>
          <p:spPr bwMode="auto">
            <a:xfrm>
              <a:off x="3504" y="2304"/>
              <a:ext cx="43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 +</a:t>
              </a:r>
            </a:p>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Ù</a:t>
              </a:r>
            </a:p>
            <a:p>
              <a:pPr eaLnBrk="1" hangingPunct="1">
                <a:lnSpc>
                  <a:spcPct val="120000"/>
                </a:lnSpc>
                <a:spcBef>
                  <a:spcPct val="50000"/>
                </a:spcBef>
                <a:buFontTx/>
                <a:buNone/>
              </a:pP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endParaRPr>
            </a:p>
          </p:txBody>
        </p:sp>
        <p:sp>
          <p:nvSpPr>
            <p:cNvPr id="81935" name="Text Box 26">
              <a:extLst>
                <a:ext uri="{FF2B5EF4-FFF2-40B4-BE49-F238E27FC236}">
                  <a16:creationId xmlns:a16="http://schemas.microsoft.com/office/drawing/2014/main" id="{3C39E291-F597-46A4-BE4B-2108FFFBE9B5}"/>
                </a:ext>
              </a:extLst>
            </p:cNvPr>
            <p:cNvSpPr txBox="1">
              <a:spLocks noChangeArrowheads="1"/>
            </p:cNvSpPr>
            <p:nvPr/>
          </p:nvSpPr>
          <p:spPr bwMode="auto">
            <a:xfrm>
              <a:off x="5184"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81936" name="Text Box 27">
              <a:extLst>
                <a:ext uri="{FF2B5EF4-FFF2-40B4-BE49-F238E27FC236}">
                  <a16:creationId xmlns:a16="http://schemas.microsoft.com/office/drawing/2014/main" id="{40A5D4A4-CF21-4257-BCEC-3CF7A8487C75}"/>
                </a:ext>
              </a:extLst>
            </p:cNvPr>
            <p:cNvSpPr txBox="1">
              <a:spLocks noChangeArrowheads="1"/>
            </p:cNvSpPr>
            <p:nvPr/>
          </p:nvSpPr>
          <p:spPr bwMode="auto">
            <a:xfrm>
              <a:off x="4512" y="312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i="0">
                  <a:latin typeface="Times New Roman" panose="02020603050405020304" pitchFamily="18" charset="0"/>
                  <a:cs typeface="Times New Roman" panose="02020603050405020304" pitchFamily="18" charset="0"/>
                </a:rPr>
                <a:t>－</a:t>
              </a: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C</a:t>
              </a:r>
            </a:p>
          </p:txBody>
        </p:sp>
        <p:sp>
          <p:nvSpPr>
            <p:cNvPr id="81937" name="Text Box 28">
              <a:extLst>
                <a:ext uri="{FF2B5EF4-FFF2-40B4-BE49-F238E27FC236}">
                  <a16:creationId xmlns:a16="http://schemas.microsoft.com/office/drawing/2014/main" id="{53D27936-3229-4827-9F06-6ECDE1F5B918}"/>
                </a:ext>
              </a:extLst>
            </p:cNvPr>
            <p:cNvSpPr txBox="1">
              <a:spLocks noChangeArrowheads="1"/>
            </p:cNvSpPr>
            <p:nvPr/>
          </p:nvSpPr>
          <p:spPr bwMode="auto">
            <a:xfrm>
              <a:off x="4752" y="259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2</a:t>
              </a:r>
              <a:endParaRPr lang="en-US" altLang="zh-CN" sz="2400" b="1" i="0">
                <a:latin typeface="Times New Roman" panose="02020603050405020304" pitchFamily="18" charset="0"/>
                <a:cs typeface="Times New Roman" panose="02020603050405020304" pitchFamily="18" charset="0"/>
              </a:endParaRPr>
            </a:p>
          </p:txBody>
        </p:sp>
        <p:sp>
          <p:nvSpPr>
            <p:cNvPr id="81938" name="Text Box 29">
              <a:extLst>
                <a:ext uri="{FF2B5EF4-FFF2-40B4-BE49-F238E27FC236}">
                  <a16:creationId xmlns:a16="http://schemas.microsoft.com/office/drawing/2014/main" id="{86ED143A-5163-4007-B3ED-3F04267883D3}"/>
                </a:ext>
              </a:extLst>
            </p:cNvPr>
            <p:cNvSpPr txBox="1">
              <a:spLocks noChangeArrowheads="1"/>
            </p:cNvSpPr>
            <p:nvPr/>
          </p:nvSpPr>
          <p:spPr bwMode="auto">
            <a:xfrm>
              <a:off x="4032" y="192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a:latin typeface="Times New Roman" panose="02020603050405020304" pitchFamily="18" charset="0"/>
                <a:cs typeface="Times New Roman" panose="02020603050405020304" pitchFamily="18" charset="0"/>
              </a:endParaRPr>
            </a:p>
          </p:txBody>
        </p:sp>
        <p:sp>
          <p:nvSpPr>
            <p:cNvPr id="81939" name="Text Box 30">
              <a:extLst>
                <a:ext uri="{FF2B5EF4-FFF2-40B4-BE49-F238E27FC236}">
                  <a16:creationId xmlns:a16="http://schemas.microsoft.com/office/drawing/2014/main" id="{601DDC67-F062-422F-B07C-A650317BF7C7}"/>
                </a:ext>
              </a:extLst>
            </p:cNvPr>
            <p:cNvSpPr txBox="1">
              <a:spLocks noChangeArrowheads="1"/>
            </p:cNvSpPr>
            <p:nvPr/>
          </p:nvSpPr>
          <p:spPr bwMode="auto">
            <a:xfrm>
              <a:off x="4032" y="254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r>
                <a:rPr lang="en-US" altLang="zh-CN" sz="2400" b="1" i="0" baseline="-25000">
                  <a:latin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sp>
          <p:nvSpPr>
            <p:cNvPr id="81940" name="Text Box 31">
              <a:extLst>
                <a:ext uri="{FF2B5EF4-FFF2-40B4-BE49-F238E27FC236}">
                  <a16:creationId xmlns:a16="http://schemas.microsoft.com/office/drawing/2014/main" id="{B3784C2A-525F-4B9B-82B4-AFB4FCEC3066}"/>
                </a:ext>
              </a:extLst>
            </p:cNvPr>
            <p:cNvSpPr txBox="1">
              <a:spLocks noChangeArrowheads="1"/>
            </p:cNvSpPr>
            <p:nvPr/>
          </p:nvSpPr>
          <p:spPr bwMode="auto">
            <a:xfrm>
              <a:off x="3984" y="302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j</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sp>
          <p:nvSpPr>
            <p:cNvPr id="81941" name="Text Box 32">
              <a:extLst>
                <a:ext uri="{FF2B5EF4-FFF2-40B4-BE49-F238E27FC236}">
                  <a16:creationId xmlns:a16="http://schemas.microsoft.com/office/drawing/2014/main" id="{B41B778F-82F9-4A37-A102-C88B87B6C93D}"/>
                </a:ext>
              </a:extLst>
            </p:cNvPr>
            <p:cNvSpPr txBox="1">
              <a:spLocks noChangeArrowheads="1"/>
            </p:cNvSpPr>
            <p:nvPr/>
          </p:nvSpPr>
          <p:spPr bwMode="auto">
            <a:xfrm>
              <a:off x="4416"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1</a:t>
              </a:r>
              <a:endParaRPr lang="en-US" altLang="zh-CN" sz="2400" b="1" i="0">
                <a:latin typeface="Times New Roman" panose="02020603050405020304" pitchFamily="18" charset="0"/>
                <a:cs typeface="Times New Roman" panose="02020603050405020304" pitchFamily="18" charset="0"/>
              </a:endParaRPr>
            </a:p>
          </p:txBody>
        </p:sp>
      </p:grpSp>
      <p:sp>
        <p:nvSpPr>
          <p:cNvPr id="81929" name="Text Box 45">
            <a:extLst>
              <a:ext uri="{FF2B5EF4-FFF2-40B4-BE49-F238E27FC236}">
                <a16:creationId xmlns:a16="http://schemas.microsoft.com/office/drawing/2014/main" id="{3E32C640-52F4-455F-AEDD-79BA67B1E2E9}"/>
              </a:ext>
            </a:extLst>
          </p:cNvPr>
          <p:cNvSpPr txBox="1">
            <a:spLocks noChangeArrowheads="1"/>
          </p:cNvSpPr>
          <p:nvPr/>
        </p:nvSpPr>
        <p:spPr bwMode="auto">
          <a:xfrm>
            <a:off x="533400" y="3657600"/>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chemeClr val="accent2"/>
                </a:solidFill>
              </a:rPr>
              <a:t>讨论：</a:t>
            </a:r>
            <a:r>
              <a:rPr lang="zh-CN" altLang="en-US" sz="2800" b="1" i="0"/>
              <a:t>可以看出</a:t>
            </a:r>
          </a:p>
        </p:txBody>
      </p:sp>
      <p:graphicFrame>
        <p:nvGraphicFramePr>
          <p:cNvPr id="81931" name="Object 47">
            <a:extLst>
              <a:ext uri="{FF2B5EF4-FFF2-40B4-BE49-F238E27FC236}">
                <a16:creationId xmlns:a16="http://schemas.microsoft.com/office/drawing/2014/main" id="{B58D76E0-1BF6-4B83-BA79-5EE5461D2B63}"/>
              </a:ext>
            </a:extLst>
          </p:cNvPr>
          <p:cNvGraphicFramePr>
            <a:graphicFrameLocks noChangeAspect="1"/>
          </p:cNvGraphicFramePr>
          <p:nvPr/>
        </p:nvGraphicFramePr>
        <p:xfrm>
          <a:off x="457200" y="4953000"/>
          <a:ext cx="4852988" cy="503238"/>
        </p:xfrm>
        <a:graphic>
          <a:graphicData uri="http://schemas.openxmlformats.org/presentationml/2006/ole">
            <mc:AlternateContent xmlns:mc="http://schemas.openxmlformats.org/markup-compatibility/2006">
              <mc:Choice xmlns:v="urn:schemas-microsoft-com:vml" Requires="v">
                <p:oleObj spid="_x0000_s82273" name="Equation" r:id="rId3" imgW="1892300" imgH="215900" progId="Equation.3">
                  <p:embed/>
                </p:oleObj>
              </mc:Choice>
              <mc:Fallback>
                <p:oleObj name="Equation" r:id="rId3" imgW="1892300" imgH="215900" progId="Equation.3">
                  <p:embed/>
                  <p:pic>
                    <p:nvPicPr>
                      <p:cNvPr id="0"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953000"/>
                        <a:ext cx="4852988"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32" name="Object 48">
            <a:extLst>
              <a:ext uri="{FF2B5EF4-FFF2-40B4-BE49-F238E27FC236}">
                <a16:creationId xmlns:a16="http://schemas.microsoft.com/office/drawing/2014/main" id="{D9EDBA22-6FD5-422A-8899-593786DF8B7E}"/>
              </a:ext>
            </a:extLst>
          </p:cNvPr>
          <p:cNvGraphicFramePr>
            <a:graphicFrameLocks noChangeAspect="1"/>
          </p:cNvGraphicFramePr>
          <p:nvPr/>
        </p:nvGraphicFramePr>
        <p:xfrm>
          <a:off x="506413" y="5562600"/>
          <a:ext cx="5211762" cy="503238"/>
        </p:xfrm>
        <a:graphic>
          <a:graphicData uri="http://schemas.openxmlformats.org/presentationml/2006/ole">
            <mc:AlternateContent xmlns:mc="http://schemas.openxmlformats.org/markup-compatibility/2006">
              <mc:Choice xmlns:v="urn:schemas-microsoft-com:vml" Requires="v">
                <p:oleObj spid="_x0000_s82274" name="Equation" r:id="rId5" imgW="2032000" imgH="215900" progId="Equation.3">
                  <p:embed/>
                </p:oleObj>
              </mc:Choice>
              <mc:Fallback>
                <p:oleObj name="Equation" r:id="rId5" imgW="2032000" imgH="215900" progId="Equation.3">
                  <p:embed/>
                  <p:pic>
                    <p:nvPicPr>
                      <p:cNvPr id="0" name="Object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413" y="5562600"/>
                        <a:ext cx="5211762"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5">
            <a:extLst>
              <a:ext uri="{FF2B5EF4-FFF2-40B4-BE49-F238E27FC236}">
                <a16:creationId xmlns:a16="http://schemas.microsoft.com/office/drawing/2014/main" id="{61BD3CB9-6859-4AEA-9D21-8AF7D5190AF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CEAA83D-3949-42B9-A079-F52A1372ED9A}" type="slidenum">
              <a:rPr lang="en-US" altLang="zh-CN" sz="1400" smtClean="0"/>
              <a:pPr>
                <a:spcBef>
                  <a:spcPct val="0"/>
                </a:spcBef>
                <a:buFontTx/>
                <a:buNone/>
              </a:pPr>
              <a:t>85</a:t>
            </a:fld>
            <a:endParaRPr lang="en-US" altLang="zh-CN" sz="1400"/>
          </a:p>
        </p:txBody>
      </p:sp>
      <p:sp>
        <p:nvSpPr>
          <p:cNvPr id="82947" name="Rectangle 2">
            <a:extLst>
              <a:ext uri="{FF2B5EF4-FFF2-40B4-BE49-F238E27FC236}">
                <a16:creationId xmlns:a16="http://schemas.microsoft.com/office/drawing/2014/main" id="{A0A744B6-E8FD-46FD-B6D4-6C085AD73EFB}"/>
              </a:ext>
            </a:extLst>
          </p:cNvPr>
          <p:cNvSpPr>
            <a:spLocks noGrp="1" noChangeArrowheads="1"/>
          </p:cNvSpPr>
          <p:nvPr>
            <p:ph type="ctrTitle"/>
          </p:nvPr>
        </p:nvSpPr>
        <p:spPr>
          <a:xfrm>
            <a:off x="609600" y="457200"/>
            <a:ext cx="7772400" cy="609600"/>
          </a:xfrm>
        </p:spPr>
        <p:txBody>
          <a:bodyPr anchor="ctr"/>
          <a:lstStyle/>
          <a:p>
            <a:pPr eaLnBrk="1" hangingPunct="1"/>
            <a:r>
              <a:rPr lang="en-US" altLang="zh-CN" sz="4400" b="1">
                <a:latin typeface="华文楷体" panose="02010600040101010101" pitchFamily="2" charset="-122"/>
                <a:ea typeface="华文楷体" panose="02010600040101010101" pitchFamily="2" charset="-122"/>
              </a:rPr>
              <a:t>3.7  </a:t>
            </a:r>
            <a:r>
              <a:rPr lang="zh-CN" altLang="en-US" sz="4400" b="1">
                <a:latin typeface="华文楷体" panose="02010600040101010101" pitchFamily="2" charset="-122"/>
                <a:ea typeface="华文楷体" panose="02010600040101010101" pitchFamily="2" charset="-122"/>
              </a:rPr>
              <a:t>正弦交流电路中的谐振</a:t>
            </a:r>
          </a:p>
        </p:txBody>
      </p:sp>
      <p:sp>
        <p:nvSpPr>
          <p:cNvPr id="82948" name="Rectangle 3">
            <a:extLst>
              <a:ext uri="{FF2B5EF4-FFF2-40B4-BE49-F238E27FC236}">
                <a16:creationId xmlns:a16="http://schemas.microsoft.com/office/drawing/2014/main" id="{2399D573-03E0-4C8B-967B-90C5F5E7DAB3}"/>
              </a:ext>
            </a:extLst>
          </p:cNvPr>
          <p:cNvSpPr>
            <a:spLocks noGrp="1" noChangeArrowheads="1"/>
          </p:cNvSpPr>
          <p:nvPr>
            <p:ph type="subTitle" idx="1"/>
          </p:nvPr>
        </p:nvSpPr>
        <p:spPr>
          <a:xfrm>
            <a:off x="381000" y="2438400"/>
            <a:ext cx="6400800" cy="533400"/>
          </a:xfrm>
        </p:spPr>
        <p:txBody>
          <a:bodyPr/>
          <a:lstStyle/>
          <a:p>
            <a:pPr algn="l" eaLnBrk="1" hangingPunct="1"/>
            <a:r>
              <a:rPr lang="en-US" altLang="zh-CN" sz="3200" b="1">
                <a:solidFill>
                  <a:schemeClr val="accent2"/>
                </a:solidFill>
              </a:rPr>
              <a:t>3.7.1  </a:t>
            </a:r>
            <a:r>
              <a:rPr lang="zh-CN" altLang="en-US" sz="3200" b="1">
                <a:solidFill>
                  <a:schemeClr val="accent2"/>
                </a:solidFill>
              </a:rPr>
              <a:t>串联谐振</a:t>
            </a:r>
          </a:p>
        </p:txBody>
      </p:sp>
      <p:sp>
        <p:nvSpPr>
          <p:cNvPr id="82949" name="Text Box 4">
            <a:extLst>
              <a:ext uri="{FF2B5EF4-FFF2-40B4-BE49-F238E27FC236}">
                <a16:creationId xmlns:a16="http://schemas.microsoft.com/office/drawing/2014/main" id="{E33C0D67-D193-4F10-86C2-8EB46A4C8936}"/>
              </a:ext>
            </a:extLst>
          </p:cNvPr>
          <p:cNvSpPr txBox="1">
            <a:spLocks noChangeArrowheads="1"/>
          </p:cNvSpPr>
          <p:nvPr/>
        </p:nvSpPr>
        <p:spPr bwMode="auto">
          <a:xfrm>
            <a:off x="381000" y="1143000"/>
            <a:ext cx="8305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交流电路中电压与电流一般会有相位差。调节信号源频率或者元件参数，使得电压与电流同相位，这种现象称为谐振。</a:t>
            </a:r>
          </a:p>
        </p:txBody>
      </p:sp>
      <p:sp>
        <p:nvSpPr>
          <p:cNvPr id="82950" name="Text Box 5">
            <a:extLst>
              <a:ext uri="{FF2B5EF4-FFF2-40B4-BE49-F238E27FC236}">
                <a16:creationId xmlns:a16="http://schemas.microsoft.com/office/drawing/2014/main" id="{CB16EA52-FA2D-49D5-A2FB-D9039AD50CE9}"/>
              </a:ext>
            </a:extLst>
          </p:cNvPr>
          <p:cNvSpPr txBox="1">
            <a:spLocks noChangeArrowheads="1"/>
          </p:cNvSpPr>
          <p:nvPr/>
        </p:nvSpPr>
        <p:spPr bwMode="auto">
          <a:xfrm>
            <a:off x="533400" y="2894013"/>
            <a:ext cx="56388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i="0"/>
              <a:t>       </a:t>
            </a:r>
            <a:r>
              <a:rPr lang="zh-CN" altLang="en-US" sz="2800" b="1" i="0"/>
              <a:t>发生在</a:t>
            </a:r>
            <a:r>
              <a:rPr lang="en-US" altLang="zh-CN" sz="2800" b="1">
                <a:latin typeface="Times New Roman" panose="02020603050405020304" pitchFamily="18" charset="0"/>
              </a:rPr>
              <a:t>RLC</a:t>
            </a:r>
            <a:r>
              <a:rPr lang="zh-CN" altLang="en-US" sz="2800" b="1" i="0"/>
              <a:t>串联电路中的谐振称为串联谐振。图</a:t>
            </a:r>
            <a:r>
              <a:rPr lang="en-US" altLang="zh-CN" sz="2800" b="1" i="0"/>
              <a:t>3-31</a:t>
            </a:r>
            <a:r>
              <a:rPr lang="zh-CN" altLang="en-US" sz="2800" b="1" i="0"/>
              <a:t>（</a:t>
            </a:r>
            <a:r>
              <a:rPr lang="en-US" altLang="zh-CN" sz="2800" b="1" i="0"/>
              <a:t>a</a:t>
            </a:r>
            <a:r>
              <a:rPr lang="zh-CN" altLang="en-US" sz="2800" b="1" i="0"/>
              <a:t>）所示串联电路，其阻抗为</a:t>
            </a:r>
          </a:p>
          <a:p>
            <a:pPr eaLnBrk="1" hangingPunct="1">
              <a:spcBef>
                <a:spcPct val="0"/>
              </a:spcBef>
              <a:buFontTx/>
              <a:buNone/>
            </a:pPr>
            <a:endParaRPr lang="en-US" altLang="zh-CN" sz="2800" b="1" i="0"/>
          </a:p>
        </p:txBody>
      </p:sp>
      <p:graphicFrame>
        <p:nvGraphicFramePr>
          <p:cNvPr id="82951" name="Object 7">
            <a:extLst>
              <a:ext uri="{FF2B5EF4-FFF2-40B4-BE49-F238E27FC236}">
                <a16:creationId xmlns:a16="http://schemas.microsoft.com/office/drawing/2014/main" id="{7EAF284C-DD88-4358-B16E-156ED1C0C59D}"/>
              </a:ext>
            </a:extLst>
          </p:cNvPr>
          <p:cNvGraphicFramePr>
            <a:graphicFrameLocks noChangeAspect="1"/>
          </p:cNvGraphicFramePr>
          <p:nvPr>
            <p:extLst>
              <p:ext uri="{D42A27DB-BD31-4B8C-83A1-F6EECF244321}">
                <p14:modId xmlns:p14="http://schemas.microsoft.com/office/powerpoint/2010/main" val="1901051165"/>
              </p:ext>
            </p:extLst>
          </p:nvPr>
        </p:nvGraphicFramePr>
        <p:xfrm>
          <a:off x="1844675" y="4303712"/>
          <a:ext cx="2940050" cy="609600"/>
        </p:xfrm>
        <a:graphic>
          <a:graphicData uri="http://schemas.openxmlformats.org/presentationml/2006/ole">
            <mc:AlternateContent xmlns:mc="http://schemas.openxmlformats.org/markup-compatibility/2006">
              <mc:Choice xmlns:v="urn:schemas-microsoft-com:vml" Requires="v">
                <p:oleObj spid="_x0000_s83138" name="公式" r:id="rId3" imgW="1104840" imgH="228600" progId="Equation.3">
                  <p:embed/>
                </p:oleObj>
              </mc:Choice>
              <mc:Fallback>
                <p:oleObj name="公式" r:id="rId3" imgW="1104840" imgH="228600" progId="Equation.3">
                  <p:embed/>
                  <p:pic>
                    <p:nvPicPr>
                      <p:cNvPr id="0" name="Object 7"/>
                      <p:cNvPicPr>
                        <a:picLocks noChangeAspect="1" noChangeArrowheads="1"/>
                      </p:cNvPicPr>
                      <p:nvPr/>
                    </p:nvPicPr>
                    <p:blipFill>
                      <a:blip r:embed="rId4"/>
                      <a:srcRect/>
                      <a:stretch>
                        <a:fillRect/>
                      </a:stretch>
                    </p:blipFill>
                    <p:spPr bwMode="auto">
                      <a:xfrm>
                        <a:off x="1844675" y="4303712"/>
                        <a:ext cx="29400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52" name="Text Box 8">
            <a:extLst>
              <a:ext uri="{FF2B5EF4-FFF2-40B4-BE49-F238E27FC236}">
                <a16:creationId xmlns:a16="http://schemas.microsoft.com/office/drawing/2014/main" id="{CC354473-D8AF-43EE-9210-59AE06863438}"/>
              </a:ext>
            </a:extLst>
          </p:cNvPr>
          <p:cNvSpPr txBox="1">
            <a:spLocks noChangeArrowheads="1"/>
          </p:cNvSpPr>
          <p:nvPr/>
        </p:nvSpPr>
        <p:spPr bwMode="auto">
          <a:xfrm>
            <a:off x="533400" y="4876800"/>
            <a:ext cx="5562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若电路处于谐振状态，阻抗应为纯电阻，必须满足</a:t>
            </a:r>
          </a:p>
        </p:txBody>
      </p:sp>
      <p:graphicFrame>
        <p:nvGraphicFramePr>
          <p:cNvPr id="82953" name="Object 9">
            <a:extLst>
              <a:ext uri="{FF2B5EF4-FFF2-40B4-BE49-F238E27FC236}">
                <a16:creationId xmlns:a16="http://schemas.microsoft.com/office/drawing/2014/main" id="{742EAAA7-BEAA-4EB1-BA09-EA83528A9205}"/>
              </a:ext>
            </a:extLst>
          </p:cNvPr>
          <p:cNvGraphicFramePr>
            <a:graphicFrameLocks noChangeAspect="1"/>
          </p:cNvGraphicFramePr>
          <p:nvPr>
            <p:extLst>
              <p:ext uri="{D42A27DB-BD31-4B8C-83A1-F6EECF244321}">
                <p14:modId xmlns:p14="http://schemas.microsoft.com/office/powerpoint/2010/main" val="272388319"/>
              </p:ext>
            </p:extLst>
          </p:nvPr>
        </p:nvGraphicFramePr>
        <p:xfrm>
          <a:off x="1844675" y="5940424"/>
          <a:ext cx="2128837" cy="609600"/>
        </p:xfrm>
        <a:graphic>
          <a:graphicData uri="http://schemas.openxmlformats.org/presentationml/2006/ole">
            <mc:AlternateContent xmlns:mc="http://schemas.openxmlformats.org/markup-compatibility/2006">
              <mc:Choice xmlns:v="urn:schemas-microsoft-com:vml" Requires="v">
                <p:oleObj spid="_x0000_s83139" name="公式" r:id="rId5" imgW="799920" imgH="228600" progId="Equation.3">
                  <p:embed/>
                </p:oleObj>
              </mc:Choice>
              <mc:Fallback>
                <p:oleObj name="公式" r:id="rId5" imgW="799920" imgH="228600" progId="Equation.3">
                  <p:embed/>
                  <p:pic>
                    <p:nvPicPr>
                      <p:cNvPr id="0" name="Object 9"/>
                      <p:cNvPicPr>
                        <a:picLocks noChangeAspect="1" noChangeArrowheads="1"/>
                      </p:cNvPicPr>
                      <p:nvPr/>
                    </p:nvPicPr>
                    <p:blipFill>
                      <a:blip r:embed="rId6"/>
                      <a:srcRect/>
                      <a:stretch>
                        <a:fillRect/>
                      </a:stretch>
                    </p:blipFill>
                    <p:spPr bwMode="auto">
                      <a:xfrm>
                        <a:off x="1844675" y="5940424"/>
                        <a:ext cx="212883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954" name="Group 98">
            <a:extLst>
              <a:ext uri="{FF2B5EF4-FFF2-40B4-BE49-F238E27FC236}">
                <a16:creationId xmlns:a16="http://schemas.microsoft.com/office/drawing/2014/main" id="{150C763F-35C3-49C7-914B-F63F2953F1D2}"/>
              </a:ext>
            </a:extLst>
          </p:cNvPr>
          <p:cNvGrpSpPr>
            <a:grpSpLocks/>
          </p:cNvGrpSpPr>
          <p:nvPr/>
        </p:nvGrpSpPr>
        <p:grpSpPr bwMode="auto">
          <a:xfrm>
            <a:off x="6629400" y="2209800"/>
            <a:ext cx="1981200" cy="4100513"/>
            <a:chOff x="4176" y="1392"/>
            <a:chExt cx="1248" cy="2583"/>
          </a:xfrm>
        </p:grpSpPr>
        <p:sp>
          <p:nvSpPr>
            <p:cNvPr id="82955" name="Text Box 55">
              <a:extLst>
                <a:ext uri="{FF2B5EF4-FFF2-40B4-BE49-F238E27FC236}">
                  <a16:creationId xmlns:a16="http://schemas.microsoft.com/office/drawing/2014/main" id="{485EE094-D453-4640-ABD0-4DD9A211586B}"/>
                </a:ext>
              </a:extLst>
            </p:cNvPr>
            <p:cNvSpPr txBox="1">
              <a:spLocks noChangeArrowheads="1"/>
            </p:cNvSpPr>
            <p:nvPr/>
          </p:nvSpPr>
          <p:spPr bwMode="auto">
            <a:xfrm>
              <a:off x="4320" y="3648"/>
              <a:ext cx="10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图</a:t>
              </a:r>
              <a:r>
                <a:rPr lang="en-US" altLang="zh-CN" sz="2800" b="1" i="0"/>
                <a:t>3-31</a:t>
              </a:r>
            </a:p>
          </p:txBody>
        </p:sp>
        <p:grpSp>
          <p:nvGrpSpPr>
            <p:cNvPr id="82956" name="Group 56">
              <a:extLst>
                <a:ext uri="{FF2B5EF4-FFF2-40B4-BE49-F238E27FC236}">
                  <a16:creationId xmlns:a16="http://schemas.microsoft.com/office/drawing/2014/main" id="{DA3CC45E-8B17-4240-9E01-5545EF691CB5}"/>
                </a:ext>
              </a:extLst>
            </p:cNvPr>
            <p:cNvGrpSpPr>
              <a:grpSpLocks/>
            </p:cNvGrpSpPr>
            <p:nvPr/>
          </p:nvGrpSpPr>
          <p:grpSpPr bwMode="auto">
            <a:xfrm>
              <a:off x="4176" y="1392"/>
              <a:ext cx="1248" cy="2208"/>
              <a:chOff x="2928" y="1872"/>
              <a:chExt cx="1248" cy="2208"/>
            </a:xfrm>
          </p:grpSpPr>
          <p:grpSp>
            <p:nvGrpSpPr>
              <p:cNvPr id="82958" name="Group 57">
                <a:extLst>
                  <a:ext uri="{FF2B5EF4-FFF2-40B4-BE49-F238E27FC236}">
                    <a16:creationId xmlns:a16="http://schemas.microsoft.com/office/drawing/2014/main" id="{5B13AC5F-1F6A-421D-A879-C798367E9955}"/>
                  </a:ext>
                </a:extLst>
              </p:cNvPr>
              <p:cNvGrpSpPr>
                <a:grpSpLocks/>
              </p:cNvGrpSpPr>
              <p:nvPr/>
            </p:nvGrpSpPr>
            <p:grpSpPr bwMode="auto">
              <a:xfrm>
                <a:off x="2928" y="1872"/>
                <a:ext cx="1248" cy="1872"/>
                <a:chOff x="2112" y="2064"/>
                <a:chExt cx="1248" cy="1872"/>
              </a:xfrm>
            </p:grpSpPr>
            <p:grpSp>
              <p:nvGrpSpPr>
                <p:cNvPr id="82960" name="Group 58">
                  <a:extLst>
                    <a:ext uri="{FF2B5EF4-FFF2-40B4-BE49-F238E27FC236}">
                      <a16:creationId xmlns:a16="http://schemas.microsoft.com/office/drawing/2014/main" id="{A7C9B363-FC31-49F8-857B-0F3D48C0075C}"/>
                    </a:ext>
                  </a:extLst>
                </p:cNvPr>
                <p:cNvGrpSpPr>
                  <a:grpSpLocks/>
                </p:cNvGrpSpPr>
                <p:nvPr/>
              </p:nvGrpSpPr>
              <p:grpSpPr bwMode="auto">
                <a:xfrm>
                  <a:off x="2210" y="2269"/>
                  <a:ext cx="814" cy="1667"/>
                  <a:chOff x="2162" y="3537"/>
                  <a:chExt cx="2035" cy="4169"/>
                </a:xfrm>
              </p:grpSpPr>
              <p:grpSp>
                <p:nvGrpSpPr>
                  <p:cNvPr id="82968" name="Group 59">
                    <a:extLst>
                      <a:ext uri="{FF2B5EF4-FFF2-40B4-BE49-F238E27FC236}">
                        <a16:creationId xmlns:a16="http://schemas.microsoft.com/office/drawing/2014/main" id="{89BDD28D-1DE4-4755-AB6C-A88CBB5D7613}"/>
                      </a:ext>
                    </a:extLst>
                  </p:cNvPr>
                  <p:cNvGrpSpPr>
                    <a:grpSpLocks/>
                  </p:cNvGrpSpPr>
                  <p:nvPr/>
                </p:nvGrpSpPr>
                <p:grpSpPr bwMode="auto">
                  <a:xfrm>
                    <a:off x="3537" y="3779"/>
                    <a:ext cx="187" cy="1639"/>
                    <a:chOff x="743" y="567"/>
                    <a:chExt cx="187" cy="1639"/>
                  </a:xfrm>
                </p:grpSpPr>
                <p:sp>
                  <p:nvSpPr>
                    <p:cNvPr id="82996" name="Line 60">
                      <a:extLst>
                        <a:ext uri="{FF2B5EF4-FFF2-40B4-BE49-F238E27FC236}">
                          <a16:creationId xmlns:a16="http://schemas.microsoft.com/office/drawing/2014/main" id="{E3B8AB8B-BA5C-4399-B86D-C7DA424E5EB1}"/>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7" name="Rectangle 61">
                      <a:extLst>
                        <a:ext uri="{FF2B5EF4-FFF2-40B4-BE49-F238E27FC236}">
                          <a16:creationId xmlns:a16="http://schemas.microsoft.com/office/drawing/2014/main" id="{1F7DB1F2-445C-4EB2-B8AE-D256AECFED0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2969" name="Group 62">
                    <a:extLst>
                      <a:ext uri="{FF2B5EF4-FFF2-40B4-BE49-F238E27FC236}">
                        <a16:creationId xmlns:a16="http://schemas.microsoft.com/office/drawing/2014/main" id="{8DCC13AF-51C8-4C34-8013-97024ACD53F8}"/>
                      </a:ext>
                    </a:extLst>
                  </p:cNvPr>
                  <p:cNvGrpSpPr>
                    <a:grpSpLocks/>
                  </p:cNvGrpSpPr>
                  <p:nvPr/>
                </p:nvGrpSpPr>
                <p:grpSpPr bwMode="auto">
                  <a:xfrm>
                    <a:off x="3405" y="5044"/>
                    <a:ext cx="402" cy="1650"/>
                    <a:chOff x="2091" y="573"/>
                    <a:chExt cx="220" cy="907"/>
                  </a:xfrm>
                </p:grpSpPr>
                <p:sp>
                  <p:nvSpPr>
                    <p:cNvPr id="82991" name="Line 63">
                      <a:extLst>
                        <a:ext uri="{FF2B5EF4-FFF2-40B4-BE49-F238E27FC236}">
                          <a16:creationId xmlns:a16="http://schemas.microsoft.com/office/drawing/2014/main" id="{9AA98DF0-7E81-4574-97C5-FDD8E00B6508}"/>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2" name="Oval 64">
                      <a:extLst>
                        <a:ext uri="{FF2B5EF4-FFF2-40B4-BE49-F238E27FC236}">
                          <a16:creationId xmlns:a16="http://schemas.microsoft.com/office/drawing/2014/main" id="{395961EF-94E0-40A3-B8FB-5BB1FA444B65}"/>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2993" name="Oval 65">
                      <a:extLst>
                        <a:ext uri="{FF2B5EF4-FFF2-40B4-BE49-F238E27FC236}">
                          <a16:creationId xmlns:a16="http://schemas.microsoft.com/office/drawing/2014/main" id="{47404321-3A7E-4428-A457-B6CC4140E0C8}"/>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2994" name="Oval 66">
                      <a:extLst>
                        <a:ext uri="{FF2B5EF4-FFF2-40B4-BE49-F238E27FC236}">
                          <a16:creationId xmlns:a16="http://schemas.microsoft.com/office/drawing/2014/main" id="{F1B2F876-D4E5-4D4A-94A2-2EE5DAAB0D41}"/>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2995" name="Rectangle 67">
                      <a:extLst>
                        <a:ext uri="{FF2B5EF4-FFF2-40B4-BE49-F238E27FC236}">
                          <a16:creationId xmlns:a16="http://schemas.microsoft.com/office/drawing/2014/main" id="{388EECE7-25CF-4C8B-8D85-5E8E4AB4AD8C}"/>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2970" name="Group 68">
                    <a:extLst>
                      <a:ext uri="{FF2B5EF4-FFF2-40B4-BE49-F238E27FC236}">
                        <a16:creationId xmlns:a16="http://schemas.microsoft.com/office/drawing/2014/main" id="{5A383BFC-95E4-4407-B046-A607A1083BD4}"/>
                      </a:ext>
                    </a:extLst>
                  </p:cNvPr>
                  <p:cNvGrpSpPr>
                    <a:grpSpLocks/>
                  </p:cNvGrpSpPr>
                  <p:nvPr/>
                </p:nvGrpSpPr>
                <p:grpSpPr bwMode="auto">
                  <a:xfrm>
                    <a:off x="3480" y="6374"/>
                    <a:ext cx="299" cy="1090"/>
                    <a:chOff x="1502" y="578"/>
                    <a:chExt cx="319" cy="1090"/>
                  </a:xfrm>
                </p:grpSpPr>
                <p:sp>
                  <p:nvSpPr>
                    <p:cNvPr id="82987" name="Line 69">
                      <a:extLst>
                        <a:ext uri="{FF2B5EF4-FFF2-40B4-BE49-F238E27FC236}">
                          <a16:creationId xmlns:a16="http://schemas.microsoft.com/office/drawing/2014/main" id="{875F2E34-5F7C-4AD1-9EBB-086766CA1275}"/>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8" name="Line 70">
                      <a:extLst>
                        <a:ext uri="{FF2B5EF4-FFF2-40B4-BE49-F238E27FC236}">
                          <a16:creationId xmlns:a16="http://schemas.microsoft.com/office/drawing/2014/main" id="{A1E3199E-2F6B-4DC7-A7FB-2C8A4FA0A0A5}"/>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9" name="Line 71">
                      <a:extLst>
                        <a:ext uri="{FF2B5EF4-FFF2-40B4-BE49-F238E27FC236}">
                          <a16:creationId xmlns:a16="http://schemas.microsoft.com/office/drawing/2014/main" id="{2EDFA3AD-F857-405D-8E78-540A268867A5}"/>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0" name="Line 72">
                      <a:extLst>
                        <a:ext uri="{FF2B5EF4-FFF2-40B4-BE49-F238E27FC236}">
                          <a16:creationId xmlns:a16="http://schemas.microsoft.com/office/drawing/2014/main" id="{2043188C-D25F-42DA-84BE-8908416F5F06}"/>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971" name="Line 73">
                    <a:extLst>
                      <a:ext uri="{FF2B5EF4-FFF2-40B4-BE49-F238E27FC236}">
                        <a16:creationId xmlns:a16="http://schemas.microsoft.com/office/drawing/2014/main" id="{7576663E-88DF-4FAC-A0E0-77CF7D35D1BA}"/>
                      </a:ext>
                    </a:extLst>
                  </p:cNvPr>
                  <p:cNvSpPr>
                    <a:spLocks noChangeShapeType="1"/>
                  </p:cNvSpPr>
                  <p:nvPr/>
                </p:nvSpPr>
                <p:spPr bwMode="auto">
                  <a:xfrm>
                    <a:off x="2272" y="3757"/>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72" name="Line 74">
                    <a:extLst>
                      <a:ext uri="{FF2B5EF4-FFF2-40B4-BE49-F238E27FC236}">
                        <a16:creationId xmlns:a16="http://schemas.microsoft.com/office/drawing/2014/main" id="{E91526C7-CE25-4D9A-AE25-EDF20B416126}"/>
                      </a:ext>
                    </a:extLst>
                  </p:cNvPr>
                  <p:cNvSpPr>
                    <a:spLocks noChangeShapeType="1"/>
                  </p:cNvSpPr>
                  <p:nvPr/>
                </p:nvSpPr>
                <p:spPr bwMode="auto">
                  <a:xfrm>
                    <a:off x="2272" y="7706"/>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73" name="Line 75">
                    <a:extLst>
                      <a:ext uri="{FF2B5EF4-FFF2-40B4-BE49-F238E27FC236}">
                        <a16:creationId xmlns:a16="http://schemas.microsoft.com/office/drawing/2014/main" id="{CE2A2507-52EC-4959-B35E-BAB6C1D9A4A1}"/>
                      </a:ext>
                    </a:extLst>
                  </p:cNvPr>
                  <p:cNvSpPr>
                    <a:spLocks noChangeShapeType="1"/>
                  </p:cNvSpPr>
                  <p:nvPr/>
                </p:nvSpPr>
                <p:spPr bwMode="auto">
                  <a:xfrm>
                    <a:off x="3636" y="7321"/>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74" name="Line 76">
                    <a:extLst>
                      <a:ext uri="{FF2B5EF4-FFF2-40B4-BE49-F238E27FC236}">
                        <a16:creationId xmlns:a16="http://schemas.microsoft.com/office/drawing/2014/main" id="{F98F8F75-8B2D-4DA9-992B-509FAF510ADB}"/>
                      </a:ext>
                    </a:extLst>
                  </p:cNvPr>
                  <p:cNvSpPr>
                    <a:spLocks noChangeShapeType="1"/>
                  </p:cNvSpPr>
                  <p:nvPr/>
                </p:nvSpPr>
                <p:spPr bwMode="auto">
                  <a:xfrm>
                    <a:off x="2459" y="3537"/>
                    <a:ext cx="70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75" name="Line 77">
                    <a:extLst>
                      <a:ext uri="{FF2B5EF4-FFF2-40B4-BE49-F238E27FC236}">
                        <a16:creationId xmlns:a16="http://schemas.microsoft.com/office/drawing/2014/main" id="{BCB41533-9201-4914-8132-2FDEE6CB6D24}"/>
                      </a:ext>
                    </a:extLst>
                  </p:cNvPr>
                  <p:cNvSpPr>
                    <a:spLocks noChangeShapeType="1"/>
                  </p:cNvSpPr>
                  <p:nvPr/>
                </p:nvSpPr>
                <p:spPr bwMode="auto">
                  <a:xfrm>
                    <a:off x="2237" y="4090"/>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76" name="Line 78">
                    <a:extLst>
                      <a:ext uri="{FF2B5EF4-FFF2-40B4-BE49-F238E27FC236}">
                        <a16:creationId xmlns:a16="http://schemas.microsoft.com/office/drawing/2014/main" id="{B207BA26-111B-4246-B58D-DE1664719D7C}"/>
                      </a:ext>
                    </a:extLst>
                  </p:cNvPr>
                  <p:cNvSpPr>
                    <a:spLocks noChangeShapeType="1"/>
                  </p:cNvSpPr>
                  <p:nvPr/>
                </p:nvSpPr>
                <p:spPr bwMode="auto">
                  <a:xfrm rot="5400000">
                    <a:off x="2240" y="4097"/>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77" name="Line 79">
                    <a:extLst>
                      <a:ext uri="{FF2B5EF4-FFF2-40B4-BE49-F238E27FC236}">
                        <a16:creationId xmlns:a16="http://schemas.microsoft.com/office/drawing/2014/main" id="{99813753-503F-4756-B3BB-4AD0D7AB4F82}"/>
                      </a:ext>
                    </a:extLst>
                  </p:cNvPr>
                  <p:cNvSpPr>
                    <a:spLocks noChangeShapeType="1"/>
                  </p:cNvSpPr>
                  <p:nvPr/>
                </p:nvSpPr>
                <p:spPr bwMode="auto">
                  <a:xfrm>
                    <a:off x="2162" y="73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78" name="Line 80">
                    <a:extLst>
                      <a:ext uri="{FF2B5EF4-FFF2-40B4-BE49-F238E27FC236}">
                        <a16:creationId xmlns:a16="http://schemas.microsoft.com/office/drawing/2014/main" id="{3F21E373-3ECD-468D-BE7F-E5E6891577CE}"/>
                      </a:ext>
                    </a:extLst>
                  </p:cNvPr>
                  <p:cNvSpPr>
                    <a:spLocks noChangeShapeType="1"/>
                  </p:cNvSpPr>
                  <p:nvPr/>
                </p:nvSpPr>
                <p:spPr bwMode="auto">
                  <a:xfrm>
                    <a:off x="3964" y="42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79" name="Line 81">
                    <a:extLst>
                      <a:ext uri="{FF2B5EF4-FFF2-40B4-BE49-F238E27FC236}">
                        <a16:creationId xmlns:a16="http://schemas.microsoft.com/office/drawing/2014/main" id="{288ED95A-151C-405B-9E02-543FAC12E58D}"/>
                      </a:ext>
                    </a:extLst>
                  </p:cNvPr>
                  <p:cNvSpPr>
                    <a:spLocks noChangeShapeType="1"/>
                  </p:cNvSpPr>
                  <p:nvPr/>
                </p:nvSpPr>
                <p:spPr bwMode="auto">
                  <a:xfrm rot="5400000">
                    <a:off x="3967" y="424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80" name="Line 82">
                    <a:extLst>
                      <a:ext uri="{FF2B5EF4-FFF2-40B4-BE49-F238E27FC236}">
                        <a16:creationId xmlns:a16="http://schemas.microsoft.com/office/drawing/2014/main" id="{CD77E437-6D82-4157-976C-E17BF14F3C74}"/>
                      </a:ext>
                    </a:extLst>
                  </p:cNvPr>
                  <p:cNvSpPr>
                    <a:spLocks noChangeShapeType="1"/>
                  </p:cNvSpPr>
                  <p:nvPr/>
                </p:nvSpPr>
                <p:spPr bwMode="auto">
                  <a:xfrm>
                    <a:off x="3878" y="50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81" name="Line 83">
                    <a:extLst>
                      <a:ext uri="{FF2B5EF4-FFF2-40B4-BE49-F238E27FC236}">
                        <a16:creationId xmlns:a16="http://schemas.microsoft.com/office/drawing/2014/main" id="{08BCDCA7-FE3A-4E21-AC93-37F3195AC977}"/>
                      </a:ext>
                    </a:extLst>
                  </p:cNvPr>
                  <p:cNvSpPr>
                    <a:spLocks noChangeShapeType="1"/>
                  </p:cNvSpPr>
                  <p:nvPr/>
                </p:nvSpPr>
                <p:spPr bwMode="auto">
                  <a:xfrm>
                    <a:off x="3964" y="5421"/>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82" name="Line 84">
                    <a:extLst>
                      <a:ext uri="{FF2B5EF4-FFF2-40B4-BE49-F238E27FC236}">
                        <a16:creationId xmlns:a16="http://schemas.microsoft.com/office/drawing/2014/main" id="{74698357-5295-43CD-9961-927ED4988A50}"/>
                      </a:ext>
                    </a:extLst>
                  </p:cNvPr>
                  <p:cNvSpPr>
                    <a:spLocks noChangeShapeType="1"/>
                  </p:cNvSpPr>
                  <p:nvPr/>
                </p:nvSpPr>
                <p:spPr bwMode="auto">
                  <a:xfrm rot="5400000">
                    <a:off x="3956" y="5428"/>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83" name="Line 85">
                    <a:extLst>
                      <a:ext uri="{FF2B5EF4-FFF2-40B4-BE49-F238E27FC236}">
                        <a16:creationId xmlns:a16="http://schemas.microsoft.com/office/drawing/2014/main" id="{8E74783F-C840-4B89-AF05-6F53EE90E880}"/>
                      </a:ext>
                    </a:extLst>
                  </p:cNvPr>
                  <p:cNvSpPr>
                    <a:spLocks noChangeShapeType="1"/>
                  </p:cNvSpPr>
                  <p:nvPr/>
                </p:nvSpPr>
                <p:spPr bwMode="auto">
                  <a:xfrm>
                    <a:off x="3889" y="7376"/>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84" name="Line 86">
                    <a:extLst>
                      <a:ext uri="{FF2B5EF4-FFF2-40B4-BE49-F238E27FC236}">
                        <a16:creationId xmlns:a16="http://schemas.microsoft.com/office/drawing/2014/main" id="{C2459EB1-6630-491D-9906-D97CC7D7EAC8}"/>
                      </a:ext>
                    </a:extLst>
                  </p:cNvPr>
                  <p:cNvSpPr>
                    <a:spLocks noChangeShapeType="1"/>
                  </p:cNvSpPr>
                  <p:nvPr/>
                </p:nvSpPr>
                <p:spPr bwMode="auto">
                  <a:xfrm>
                    <a:off x="3865" y="665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85" name="Line 87">
                    <a:extLst>
                      <a:ext uri="{FF2B5EF4-FFF2-40B4-BE49-F238E27FC236}">
                        <a16:creationId xmlns:a16="http://schemas.microsoft.com/office/drawing/2014/main" id="{AE51C6FA-85E2-4F15-8FAB-F5B626A8D9C0}"/>
                      </a:ext>
                    </a:extLst>
                  </p:cNvPr>
                  <p:cNvSpPr>
                    <a:spLocks noChangeShapeType="1"/>
                  </p:cNvSpPr>
                  <p:nvPr/>
                </p:nvSpPr>
                <p:spPr bwMode="auto">
                  <a:xfrm rot="5400000">
                    <a:off x="3868" y="666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986" name="Line 88">
                    <a:extLst>
                      <a:ext uri="{FF2B5EF4-FFF2-40B4-BE49-F238E27FC236}">
                        <a16:creationId xmlns:a16="http://schemas.microsoft.com/office/drawing/2014/main" id="{01D2DA41-C466-460D-A2EF-28BF12828968}"/>
                      </a:ext>
                    </a:extLst>
                  </p:cNvPr>
                  <p:cNvSpPr>
                    <a:spLocks noChangeShapeType="1"/>
                  </p:cNvSpPr>
                  <p:nvPr/>
                </p:nvSpPr>
                <p:spPr bwMode="auto">
                  <a:xfrm>
                    <a:off x="3944" y="62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2961" name="Text Box 89">
                  <a:extLst>
                    <a:ext uri="{FF2B5EF4-FFF2-40B4-BE49-F238E27FC236}">
                      <a16:creationId xmlns:a16="http://schemas.microsoft.com/office/drawing/2014/main" id="{69833943-E411-455B-BDC9-F66045F74578}"/>
                    </a:ext>
                  </a:extLst>
                </p:cNvPr>
                <p:cNvSpPr txBox="1">
                  <a:spLocks noChangeArrowheads="1"/>
                </p:cNvSpPr>
                <p:nvPr/>
              </p:nvSpPr>
              <p:spPr bwMode="auto">
                <a:xfrm>
                  <a:off x="2544"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baseline="-25000">
                    <a:latin typeface="Times New Roman" panose="02020603050405020304" pitchFamily="18" charset="0"/>
                  </a:endParaRPr>
                </a:p>
              </p:txBody>
            </p:sp>
            <p:sp>
              <p:nvSpPr>
                <p:cNvPr id="82962" name="Text Box 90">
                  <a:extLst>
                    <a:ext uri="{FF2B5EF4-FFF2-40B4-BE49-F238E27FC236}">
                      <a16:creationId xmlns:a16="http://schemas.microsoft.com/office/drawing/2014/main" id="{0C8B77A1-0BBF-4642-968F-5C31D11EC19E}"/>
                    </a:ext>
                  </a:extLst>
                </p:cNvPr>
                <p:cNvSpPr txBox="1">
                  <a:spLocks noChangeArrowheads="1"/>
                </p:cNvSpPr>
                <p:nvPr/>
              </p:nvSpPr>
              <p:spPr bwMode="auto">
                <a:xfrm>
                  <a:off x="2496" y="254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baseline="-25000">
                    <a:latin typeface="Times New Roman" panose="02020603050405020304" pitchFamily="18" charset="0"/>
                  </a:endParaRPr>
                </a:p>
              </p:txBody>
            </p:sp>
            <p:sp>
              <p:nvSpPr>
                <p:cNvPr id="82963" name="Text Box 91">
                  <a:extLst>
                    <a:ext uri="{FF2B5EF4-FFF2-40B4-BE49-F238E27FC236}">
                      <a16:creationId xmlns:a16="http://schemas.microsoft.com/office/drawing/2014/main" id="{AFD14C87-E393-449D-8812-D27144D7B3A9}"/>
                    </a:ext>
                  </a:extLst>
                </p:cNvPr>
                <p:cNvSpPr txBox="1">
                  <a:spLocks noChangeArrowheads="1"/>
                </p:cNvSpPr>
                <p:nvPr/>
              </p:nvSpPr>
              <p:spPr bwMode="auto">
                <a:xfrm>
                  <a:off x="2640" y="206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82964" name="Text Box 92">
                  <a:extLst>
                    <a:ext uri="{FF2B5EF4-FFF2-40B4-BE49-F238E27FC236}">
                      <a16:creationId xmlns:a16="http://schemas.microsoft.com/office/drawing/2014/main" id="{4C1B4662-BD27-4331-8358-74EFAFE1AB33}"/>
                    </a:ext>
                  </a:extLst>
                </p:cNvPr>
                <p:cNvSpPr txBox="1">
                  <a:spLocks noChangeArrowheads="1"/>
                </p:cNvSpPr>
                <p:nvPr/>
              </p:nvSpPr>
              <p:spPr bwMode="auto">
                <a:xfrm>
                  <a:off x="2112" y="29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82965" name="Text Box 93">
                  <a:extLst>
                    <a:ext uri="{FF2B5EF4-FFF2-40B4-BE49-F238E27FC236}">
                      <a16:creationId xmlns:a16="http://schemas.microsoft.com/office/drawing/2014/main" id="{30F49233-D04D-42F1-9E18-F06E095DADBE}"/>
                    </a:ext>
                  </a:extLst>
                </p:cNvPr>
                <p:cNvSpPr txBox="1">
                  <a:spLocks noChangeArrowheads="1"/>
                </p:cNvSpPr>
                <p:nvPr/>
              </p:nvSpPr>
              <p:spPr bwMode="auto">
                <a:xfrm>
                  <a:off x="2928" y="35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C</a:t>
                  </a:r>
                </a:p>
              </p:txBody>
            </p:sp>
            <p:sp>
              <p:nvSpPr>
                <p:cNvPr id="82966" name="Text Box 94">
                  <a:extLst>
                    <a:ext uri="{FF2B5EF4-FFF2-40B4-BE49-F238E27FC236}">
                      <a16:creationId xmlns:a16="http://schemas.microsoft.com/office/drawing/2014/main" id="{0D1A0BA1-8C50-4150-8CB3-FC3268D8897F}"/>
                    </a:ext>
                  </a:extLst>
                </p:cNvPr>
                <p:cNvSpPr txBox="1">
                  <a:spLocks noChangeArrowheads="1"/>
                </p:cNvSpPr>
                <p:nvPr/>
              </p:nvSpPr>
              <p:spPr bwMode="auto">
                <a:xfrm>
                  <a:off x="2928" y="30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L</a:t>
                  </a:r>
                </a:p>
              </p:txBody>
            </p:sp>
            <p:sp>
              <p:nvSpPr>
                <p:cNvPr id="82967" name="Text Box 95">
                  <a:extLst>
                    <a:ext uri="{FF2B5EF4-FFF2-40B4-BE49-F238E27FC236}">
                      <a16:creationId xmlns:a16="http://schemas.microsoft.com/office/drawing/2014/main" id="{E5884EC9-28B6-4D93-952F-19CEC077EE9F}"/>
                    </a:ext>
                  </a:extLst>
                </p:cNvPr>
                <p:cNvSpPr txBox="1">
                  <a:spLocks noChangeArrowheads="1"/>
                </p:cNvSpPr>
                <p:nvPr/>
              </p:nvSpPr>
              <p:spPr bwMode="auto">
                <a:xfrm>
                  <a:off x="2880" y="259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R</a:t>
                  </a:r>
                </a:p>
              </p:txBody>
            </p:sp>
          </p:grpSp>
          <p:sp>
            <p:nvSpPr>
              <p:cNvPr id="82959" name="Text Box 96">
                <a:extLst>
                  <a:ext uri="{FF2B5EF4-FFF2-40B4-BE49-F238E27FC236}">
                    <a16:creationId xmlns:a16="http://schemas.microsoft.com/office/drawing/2014/main" id="{E0D16AA3-323A-424A-98F5-3716A2E1EF72}"/>
                  </a:ext>
                </a:extLst>
              </p:cNvPr>
              <p:cNvSpPr txBox="1">
                <a:spLocks noChangeArrowheads="1"/>
              </p:cNvSpPr>
              <p:nvPr/>
            </p:nvSpPr>
            <p:spPr bwMode="auto">
              <a:xfrm>
                <a:off x="3216" y="379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(a)</a:t>
                </a:r>
                <a:endParaRPr lang="en-US" altLang="zh-CN" sz="2400" b="1" i="0" baseline="-25000">
                  <a:latin typeface="Times New Roman" panose="02020603050405020304" pitchFamily="18" charset="0"/>
                </a:endParaRPr>
              </a:p>
            </p:txBody>
          </p:sp>
        </p:grpSp>
        <p:sp>
          <p:nvSpPr>
            <p:cNvPr id="82957" name="Text Box 97">
              <a:extLst>
                <a:ext uri="{FF2B5EF4-FFF2-40B4-BE49-F238E27FC236}">
                  <a16:creationId xmlns:a16="http://schemas.microsoft.com/office/drawing/2014/main" id="{16F03BB8-3B9D-4A4A-BCD1-AB3DD85E1099}"/>
                </a:ext>
              </a:extLst>
            </p:cNvPr>
            <p:cNvSpPr txBox="1">
              <a:spLocks noChangeArrowheads="1"/>
            </p:cNvSpPr>
            <p:nvPr/>
          </p:nvSpPr>
          <p:spPr bwMode="auto">
            <a:xfrm>
              <a:off x="4608" y="297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a:extLst>
              <a:ext uri="{FF2B5EF4-FFF2-40B4-BE49-F238E27FC236}">
                <a16:creationId xmlns:a16="http://schemas.microsoft.com/office/drawing/2014/main" id="{3FD6E0C4-4292-415F-9B98-C7DCA5FEB8A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283A114-5FA3-408E-ABCC-3F0AD3F5F64D}" type="slidenum">
              <a:rPr lang="en-US" altLang="zh-CN" sz="1400" smtClean="0"/>
              <a:pPr>
                <a:spcBef>
                  <a:spcPct val="0"/>
                </a:spcBef>
                <a:buFontTx/>
                <a:buNone/>
              </a:pPr>
              <a:t>86</a:t>
            </a:fld>
            <a:endParaRPr lang="en-US" altLang="zh-CN" sz="1400"/>
          </a:p>
        </p:txBody>
      </p:sp>
      <p:sp>
        <p:nvSpPr>
          <p:cNvPr id="83971" name="Text Box 10">
            <a:extLst>
              <a:ext uri="{FF2B5EF4-FFF2-40B4-BE49-F238E27FC236}">
                <a16:creationId xmlns:a16="http://schemas.microsoft.com/office/drawing/2014/main" id="{761A481C-5CB2-447F-9AD1-D4C28D3C644E}"/>
              </a:ext>
            </a:extLst>
          </p:cNvPr>
          <p:cNvSpPr txBox="1">
            <a:spLocks noChangeArrowheads="1"/>
          </p:cNvSpPr>
          <p:nvPr/>
        </p:nvSpPr>
        <p:spPr bwMode="auto">
          <a:xfrm>
            <a:off x="304800" y="533400"/>
            <a:ext cx="822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若电路处于谐振状态，阻抗应为纯电阻，必须满足</a:t>
            </a:r>
          </a:p>
        </p:txBody>
      </p:sp>
      <p:sp>
        <p:nvSpPr>
          <p:cNvPr id="83974" name="Text Box 13">
            <a:extLst>
              <a:ext uri="{FF2B5EF4-FFF2-40B4-BE49-F238E27FC236}">
                <a16:creationId xmlns:a16="http://schemas.microsoft.com/office/drawing/2014/main" id="{17E7599B-10B0-4504-A503-41C532A2596F}"/>
              </a:ext>
            </a:extLst>
          </p:cNvPr>
          <p:cNvSpPr txBox="1">
            <a:spLocks noChangeArrowheads="1"/>
          </p:cNvSpPr>
          <p:nvPr/>
        </p:nvSpPr>
        <p:spPr bwMode="auto">
          <a:xfrm>
            <a:off x="533400" y="1905000"/>
            <a:ext cx="106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即</a:t>
            </a:r>
          </a:p>
        </p:txBody>
      </p:sp>
      <p:sp>
        <p:nvSpPr>
          <p:cNvPr id="83975" name="Text Box 58">
            <a:extLst>
              <a:ext uri="{FF2B5EF4-FFF2-40B4-BE49-F238E27FC236}">
                <a16:creationId xmlns:a16="http://schemas.microsoft.com/office/drawing/2014/main" id="{DDB3203A-5E0F-4E91-990B-46A95454FF72}"/>
              </a:ext>
            </a:extLst>
          </p:cNvPr>
          <p:cNvSpPr txBox="1">
            <a:spLocks noChangeArrowheads="1"/>
          </p:cNvSpPr>
          <p:nvPr/>
        </p:nvSpPr>
        <p:spPr bwMode="auto">
          <a:xfrm>
            <a:off x="457200" y="2667000"/>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发生谐振时的角频率为</a:t>
            </a:r>
          </a:p>
        </p:txBody>
      </p:sp>
      <p:sp>
        <p:nvSpPr>
          <p:cNvPr id="83976" name="Text Box 59">
            <a:extLst>
              <a:ext uri="{FF2B5EF4-FFF2-40B4-BE49-F238E27FC236}">
                <a16:creationId xmlns:a16="http://schemas.microsoft.com/office/drawing/2014/main" id="{DE2ED6E9-CCDC-45DD-9431-DCD4863FA7C2}"/>
              </a:ext>
            </a:extLst>
          </p:cNvPr>
          <p:cNvSpPr txBox="1">
            <a:spLocks noChangeArrowheads="1"/>
          </p:cNvSpPr>
          <p:nvPr/>
        </p:nvSpPr>
        <p:spPr bwMode="auto">
          <a:xfrm>
            <a:off x="533400" y="4114800"/>
            <a:ext cx="266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谐振频率为</a:t>
            </a:r>
          </a:p>
        </p:txBody>
      </p:sp>
      <p:graphicFrame>
        <p:nvGraphicFramePr>
          <p:cNvPr id="83977" name="Object 60">
            <a:extLst>
              <a:ext uri="{FF2B5EF4-FFF2-40B4-BE49-F238E27FC236}">
                <a16:creationId xmlns:a16="http://schemas.microsoft.com/office/drawing/2014/main" id="{D1A9BAF9-B841-48C0-923B-F8D435530439}"/>
              </a:ext>
            </a:extLst>
          </p:cNvPr>
          <p:cNvGraphicFramePr>
            <a:graphicFrameLocks noChangeAspect="1"/>
          </p:cNvGraphicFramePr>
          <p:nvPr/>
        </p:nvGraphicFramePr>
        <p:xfrm>
          <a:off x="2971800" y="3200400"/>
          <a:ext cx="1960563" cy="939800"/>
        </p:xfrm>
        <a:graphic>
          <a:graphicData uri="http://schemas.openxmlformats.org/presentationml/2006/ole">
            <mc:AlternateContent xmlns:mc="http://schemas.openxmlformats.org/markup-compatibility/2006">
              <mc:Choice xmlns:v="urn:schemas-microsoft-com:vml" Requires="v">
                <p:oleObj spid="_x0000_s84261" name="Equation" r:id="rId3" imgW="736600" imgH="419100" progId="Equation.3">
                  <p:embed/>
                </p:oleObj>
              </mc:Choice>
              <mc:Fallback>
                <p:oleObj name="Equation" r:id="rId3" imgW="736600" imgH="419100" progId="Equation.3">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200400"/>
                        <a:ext cx="1960563" cy="9398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8" name="Object 61">
            <a:extLst>
              <a:ext uri="{FF2B5EF4-FFF2-40B4-BE49-F238E27FC236}">
                <a16:creationId xmlns:a16="http://schemas.microsoft.com/office/drawing/2014/main" id="{18D04780-0077-4D47-8E31-B39F95A0D3F3}"/>
              </a:ext>
            </a:extLst>
          </p:cNvPr>
          <p:cNvGraphicFramePr>
            <a:graphicFrameLocks noChangeAspect="1"/>
          </p:cNvGraphicFramePr>
          <p:nvPr/>
        </p:nvGraphicFramePr>
        <p:xfrm>
          <a:off x="2849563" y="4546600"/>
          <a:ext cx="2332037" cy="939800"/>
        </p:xfrm>
        <a:graphic>
          <a:graphicData uri="http://schemas.openxmlformats.org/presentationml/2006/ole">
            <mc:AlternateContent xmlns:mc="http://schemas.openxmlformats.org/markup-compatibility/2006">
              <mc:Choice xmlns:v="urn:schemas-microsoft-com:vml" Requires="v">
                <p:oleObj spid="_x0000_s84262" name="Equation" r:id="rId5" imgW="876300" imgH="419100" progId="Equation.3">
                  <p:embed/>
                </p:oleObj>
              </mc:Choice>
              <mc:Fallback>
                <p:oleObj name="Equation" r:id="rId5" imgW="876300" imgH="419100" progId="Equation.3">
                  <p:embed/>
                  <p:pic>
                    <p:nvPicPr>
                      <p:cNvPr id="0" name="Object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9563" y="4546600"/>
                        <a:ext cx="2332037" cy="9398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79" name="Text Box 62">
            <a:extLst>
              <a:ext uri="{FF2B5EF4-FFF2-40B4-BE49-F238E27FC236}">
                <a16:creationId xmlns:a16="http://schemas.microsoft.com/office/drawing/2014/main" id="{B88F173F-EFD1-4713-8949-AC651B30E7B8}"/>
              </a:ext>
            </a:extLst>
          </p:cNvPr>
          <p:cNvSpPr txBox="1">
            <a:spLocks noChangeArrowheads="1"/>
          </p:cNvSpPr>
          <p:nvPr/>
        </p:nvSpPr>
        <p:spPr bwMode="auto">
          <a:xfrm>
            <a:off x="5181600" y="3352800"/>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(3-46)</a:t>
            </a:r>
          </a:p>
        </p:txBody>
      </p:sp>
      <p:sp>
        <p:nvSpPr>
          <p:cNvPr id="83980" name="Text Box 63">
            <a:extLst>
              <a:ext uri="{FF2B5EF4-FFF2-40B4-BE49-F238E27FC236}">
                <a16:creationId xmlns:a16="http://schemas.microsoft.com/office/drawing/2014/main" id="{DA61E48B-C968-4401-AA31-E031D98D9D4F}"/>
              </a:ext>
            </a:extLst>
          </p:cNvPr>
          <p:cNvSpPr txBox="1">
            <a:spLocks noChangeArrowheads="1"/>
          </p:cNvSpPr>
          <p:nvPr/>
        </p:nvSpPr>
        <p:spPr bwMode="auto">
          <a:xfrm>
            <a:off x="5334000" y="4648200"/>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(3-47)</a:t>
            </a:r>
          </a:p>
        </p:txBody>
      </p:sp>
      <p:sp>
        <p:nvSpPr>
          <p:cNvPr id="83981" name="Text Box 64">
            <a:extLst>
              <a:ext uri="{FF2B5EF4-FFF2-40B4-BE49-F238E27FC236}">
                <a16:creationId xmlns:a16="http://schemas.microsoft.com/office/drawing/2014/main" id="{7F1FE3DF-F265-4B72-9ECC-892485E0C168}"/>
              </a:ext>
            </a:extLst>
          </p:cNvPr>
          <p:cNvSpPr txBox="1">
            <a:spLocks noChangeArrowheads="1"/>
          </p:cNvSpPr>
          <p:nvPr/>
        </p:nvSpPr>
        <p:spPr bwMode="auto">
          <a:xfrm>
            <a:off x="7162800" y="5729288"/>
            <a:ext cx="1676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图</a:t>
            </a:r>
            <a:r>
              <a:rPr lang="en-US" altLang="zh-CN" sz="2800" b="1" i="0"/>
              <a:t>3-31</a:t>
            </a:r>
          </a:p>
        </p:txBody>
      </p:sp>
      <p:sp>
        <p:nvSpPr>
          <p:cNvPr id="83982" name="Text Box 106">
            <a:extLst>
              <a:ext uri="{FF2B5EF4-FFF2-40B4-BE49-F238E27FC236}">
                <a16:creationId xmlns:a16="http://schemas.microsoft.com/office/drawing/2014/main" id="{2B0BD1A8-E540-484F-8DC8-0EBB861D363D}"/>
              </a:ext>
            </a:extLst>
          </p:cNvPr>
          <p:cNvSpPr txBox="1">
            <a:spLocks noChangeArrowheads="1"/>
          </p:cNvSpPr>
          <p:nvPr/>
        </p:nvSpPr>
        <p:spPr bwMode="auto">
          <a:xfrm>
            <a:off x="838200" y="5410200"/>
            <a:ext cx="624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800" i="0"/>
          </a:p>
        </p:txBody>
      </p:sp>
      <p:sp>
        <p:nvSpPr>
          <p:cNvPr id="83983" name="Text Box 107">
            <a:extLst>
              <a:ext uri="{FF2B5EF4-FFF2-40B4-BE49-F238E27FC236}">
                <a16:creationId xmlns:a16="http://schemas.microsoft.com/office/drawing/2014/main" id="{DDF8B034-3FC1-44E0-BC2D-A1009132E744}"/>
              </a:ext>
            </a:extLst>
          </p:cNvPr>
          <p:cNvSpPr txBox="1">
            <a:spLocks noChangeArrowheads="1"/>
          </p:cNvSpPr>
          <p:nvPr/>
        </p:nvSpPr>
        <p:spPr bwMode="auto">
          <a:xfrm>
            <a:off x="533400" y="5486400"/>
            <a:ext cx="495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串联谐振电路主要的特点是</a:t>
            </a:r>
          </a:p>
        </p:txBody>
      </p:sp>
      <p:grpSp>
        <p:nvGrpSpPr>
          <p:cNvPr id="83984" name="Group 109">
            <a:extLst>
              <a:ext uri="{FF2B5EF4-FFF2-40B4-BE49-F238E27FC236}">
                <a16:creationId xmlns:a16="http://schemas.microsoft.com/office/drawing/2014/main" id="{EF4A99BF-4C29-488B-9FBE-D0AC00460D50}"/>
              </a:ext>
            </a:extLst>
          </p:cNvPr>
          <p:cNvGrpSpPr>
            <a:grpSpLocks/>
          </p:cNvGrpSpPr>
          <p:nvPr/>
        </p:nvGrpSpPr>
        <p:grpSpPr bwMode="auto">
          <a:xfrm>
            <a:off x="6934200" y="2147888"/>
            <a:ext cx="1981200" cy="3505200"/>
            <a:chOff x="4368" y="1353"/>
            <a:chExt cx="1248" cy="2208"/>
          </a:xfrm>
        </p:grpSpPr>
        <p:grpSp>
          <p:nvGrpSpPr>
            <p:cNvPr id="83985" name="Group 65">
              <a:extLst>
                <a:ext uri="{FF2B5EF4-FFF2-40B4-BE49-F238E27FC236}">
                  <a16:creationId xmlns:a16="http://schemas.microsoft.com/office/drawing/2014/main" id="{37259BE7-6EBB-4BB5-83F2-4B4AA27315E8}"/>
                </a:ext>
              </a:extLst>
            </p:cNvPr>
            <p:cNvGrpSpPr>
              <a:grpSpLocks/>
            </p:cNvGrpSpPr>
            <p:nvPr/>
          </p:nvGrpSpPr>
          <p:grpSpPr bwMode="auto">
            <a:xfrm>
              <a:off x="4368" y="1353"/>
              <a:ext cx="1248" cy="2208"/>
              <a:chOff x="2928" y="1872"/>
              <a:chExt cx="1248" cy="2208"/>
            </a:xfrm>
          </p:grpSpPr>
          <p:grpSp>
            <p:nvGrpSpPr>
              <p:cNvPr id="83987" name="Group 66">
                <a:extLst>
                  <a:ext uri="{FF2B5EF4-FFF2-40B4-BE49-F238E27FC236}">
                    <a16:creationId xmlns:a16="http://schemas.microsoft.com/office/drawing/2014/main" id="{739D542A-AB86-4FE5-A8DB-D12C424B795E}"/>
                  </a:ext>
                </a:extLst>
              </p:cNvPr>
              <p:cNvGrpSpPr>
                <a:grpSpLocks/>
              </p:cNvGrpSpPr>
              <p:nvPr/>
            </p:nvGrpSpPr>
            <p:grpSpPr bwMode="auto">
              <a:xfrm>
                <a:off x="2928" y="1872"/>
                <a:ext cx="1248" cy="1872"/>
                <a:chOff x="2112" y="2064"/>
                <a:chExt cx="1248" cy="1872"/>
              </a:xfrm>
            </p:grpSpPr>
            <p:grpSp>
              <p:nvGrpSpPr>
                <p:cNvPr id="83989" name="Group 67">
                  <a:extLst>
                    <a:ext uri="{FF2B5EF4-FFF2-40B4-BE49-F238E27FC236}">
                      <a16:creationId xmlns:a16="http://schemas.microsoft.com/office/drawing/2014/main" id="{68C5304E-EA85-4B68-8DBD-7CDDFE28B033}"/>
                    </a:ext>
                  </a:extLst>
                </p:cNvPr>
                <p:cNvGrpSpPr>
                  <a:grpSpLocks/>
                </p:cNvGrpSpPr>
                <p:nvPr/>
              </p:nvGrpSpPr>
              <p:grpSpPr bwMode="auto">
                <a:xfrm>
                  <a:off x="2210" y="2269"/>
                  <a:ext cx="814" cy="1667"/>
                  <a:chOff x="2162" y="3537"/>
                  <a:chExt cx="2035" cy="4169"/>
                </a:xfrm>
              </p:grpSpPr>
              <p:grpSp>
                <p:nvGrpSpPr>
                  <p:cNvPr id="83997" name="Group 68">
                    <a:extLst>
                      <a:ext uri="{FF2B5EF4-FFF2-40B4-BE49-F238E27FC236}">
                        <a16:creationId xmlns:a16="http://schemas.microsoft.com/office/drawing/2014/main" id="{81BE0649-A21E-4D35-AC32-6EB95C4027F3}"/>
                      </a:ext>
                    </a:extLst>
                  </p:cNvPr>
                  <p:cNvGrpSpPr>
                    <a:grpSpLocks/>
                  </p:cNvGrpSpPr>
                  <p:nvPr/>
                </p:nvGrpSpPr>
                <p:grpSpPr bwMode="auto">
                  <a:xfrm>
                    <a:off x="3537" y="3779"/>
                    <a:ext cx="187" cy="1639"/>
                    <a:chOff x="743" y="567"/>
                    <a:chExt cx="187" cy="1639"/>
                  </a:xfrm>
                </p:grpSpPr>
                <p:sp>
                  <p:nvSpPr>
                    <p:cNvPr id="84025" name="Line 69">
                      <a:extLst>
                        <a:ext uri="{FF2B5EF4-FFF2-40B4-BE49-F238E27FC236}">
                          <a16:creationId xmlns:a16="http://schemas.microsoft.com/office/drawing/2014/main" id="{E151C4EA-DFB8-41D7-8010-5D86B2D1AC0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6" name="Rectangle 70">
                      <a:extLst>
                        <a:ext uri="{FF2B5EF4-FFF2-40B4-BE49-F238E27FC236}">
                          <a16:creationId xmlns:a16="http://schemas.microsoft.com/office/drawing/2014/main" id="{EC92EEB7-3BC5-4B9C-9496-9DB83FB10BA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3998" name="Group 71">
                    <a:extLst>
                      <a:ext uri="{FF2B5EF4-FFF2-40B4-BE49-F238E27FC236}">
                        <a16:creationId xmlns:a16="http://schemas.microsoft.com/office/drawing/2014/main" id="{3827050F-DF0C-4187-9829-6666BC37504D}"/>
                      </a:ext>
                    </a:extLst>
                  </p:cNvPr>
                  <p:cNvGrpSpPr>
                    <a:grpSpLocks/>
                  </p:cNvGrpSpPr>
                  <p:nvPr/>
                </p:nvGrpSpPr>
                <p:grpSpPr bwMode="auto">
                  <a:xfrm>
                    <a:off x="3405" y="5044"/>
                    <a:ext cx="402" cy="1650"/>
                    <a:chOff x="2091" y="573"/>
                    <a:chExt cx="220" cy="907"/>
                  </a:xfrm>
                </p:grpSpPr>
                <p:sp>
                  <p:nvSpPr>
                    <p:cNvPr id="84020" name="Line 72">
                      <a:extLst>
                        <a:ext uri="{FF2B5EF4-FFF2-40B4-BE49-F238E27FC236}">
                          <a16:creationId xmlns:a16="http://schemas.microsoft.com/office/drawing/2014/main" id="{1AB7B154-98A7-46D7-9212-7F81C95AA14D}"/>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21" name="Oval 73">
                      <a:extLst>
                        <a:ext uri="{FF2B5EF4-FFF2-40B4-BE49-F238E27FC236}">
                          <a16:creationId xmlns:a16="http://schemas.microsoft.com/office/drawing/2014/main" id="{B4A4D7B1-6E8F-4B2D-9084-D375C9921787}"/>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4022" name="Oval 74">
                      <a:extLst>
                        <a:ext uri="{FF2B5EF4-FFF2-40B4-BE49-F238E27FC236}">
                          <a16:creationId xmlns:a16="http://schemas.microsoft.com/office/drawing/2014/main" id="{BB60C382-DA7A-47BF-8856-FF2744AD2569}"/>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4023" name="Oval 75">
                      <a:extLst>
                        <a:ext uri="{FF2B5EF4-FFF2-40B4-BE49-F238E27FC236}">
                          <a16:creationId xmlns:a16="http://schemas.microsoft.com/office/drawing/2014/main" id="{B30303DD-C379-4721-8265-DE4C491F0162}"/>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4024" name="Rectangle 76">
                      <a:extLst>
                        <a:ext uri="{FF2B5EF4-FFF2-40B4-BE49-F238E27FC236}">
                          <a16:creationId xmlns:a16="http://schemas.microsoft.com/office/drawing/2014/main" id="{E6A2BE6A-7C0C-478E-A84E-E1BC2F9558D4}"/>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3999" name="Group 77">
                    <a:extLst>
                      <a:ext uri="{FF2B5EF4-FFF2-40B4-BE49-F238E27FC236}">
                        <a16:creationId xmlns:a16="http://schemas.microsoft.com/office/drawing/2014/main" id="{C82772FE-90D6-4D74-88C8-A124D1E23BD2}"/>
                      </a:ext>
                    </a:extLst>
                  </p:cNvPr>
                  <p:cNvGrpSpPr>
                    <a:grpSpLocks/>
                  </p:cNvGrpSpPr>
                  <p:nvPr/>
                </p:nvGrpSpPr>
                <p:grpSpPr bwMode="auto">
                  <a:xfrm>
                    <a:off x="3480" y="6374"/>
                    <a:ext cx="299" cy="1090"/>
                    <a:chOff x="1502" y="578"/>
                    <a:chExt cx="319" cy="1090"/>
                  </a:xfrm>
                </p:grpSpPr>
                <p:sp>
                  <p:nvSpPr>
                    <p:cNvPr id="84016" name="Line 78">
                      <a:extLst>
                        <a:ext uri="{FF2B5EF4-FFF2-40B4-BE49-F238E27FC236}">
                          <a16:creationId xmlns:a16="http://schemas.microsoft.com/office/drawing/2014/main" id="{ECB9EB9A-17A0-476D-B692-518A5DD84E1E}"/>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7" name="Line 79">
                      <a:extLst>
                        <a:ext uri="{FF2B5EF4-FFF2-40B4-BE49-F238E27FC236}">
                          <a16:creationId xmlns:a16="http://schemas.microsoft.com/office/drawing/2014/main" id="{B590C037-19B8-435B-9756-BCCFFCFF486D}"/>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8" name="Line 80">
                      <a:extLst>
                        <a:ext uri="{FF2B5EF4-FFF2-40B4-BE49-F238E27FC236}">
                          <a16:creationId xmlns:a16="http://schemas.microsoft.com/office/drawing/2014/main" id="{2A522C20-2EC4-4DF3-830C-F55D04FB1954}"/>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9" name="Line 81">
                      <a:extLst>
                        <a:ext uri="{FF2B5EF4-FFF2-40B4-BE49-F238E27FC236}">
                          <a16:creationId xmlns:a16="http://schemas.microsoft.com/office/drawing/2014/main" id="{F8452207-5595-4857-8542-EF49F2623EEA}"/>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4000" name="Line 82">
                    <a:extLst>
                      <a:ext uri="{FF2B5EF4-FFF2-40B4-BE49-F238E27FC236}">
                        <a16:creationId xmlns:a16="http://schemas.microsoft.com/office/drawing/2014/main" id="{BFACAC13-A714-4AE6-A485-C4C2B4CA5518}"/>
                      </a:ext>
                    </a:extLst>
                  </p:cNvPr>
                  <p:cNvSpPr>
                    <a:spLocks noChangeShapeType="1"/>
                  </p:cNvSpPr>
                  <p:nvPr/>
                </p:nvSpPr>
                <p:spPr bwMode="auto">
                  <a:xfrm>
                    <a:off x="2272" y="3757"/>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1" name="Line 83">
                    <a:extLst>
                      <a:ext uri="{FF2B5EF4-FFF2-40B4-BE49-F238E27FC236}">
                        <a16:creationId xmlns:a16="http://schemas.microsoft.com/office/drawing/2014/main" id="{0C82FD80-9B15-4249-9747-B582CE8BC01D}"/>
                      </a:ext>
                    </a:extLst>
                  </p:cNvPr>
                  <p:cNvSpPr>
                    <a:spLocks noChangeShapeType="1"/>
                  </p:cNvSpPr>
                  <p:nvPr/>
                </p:nvSpPr>
                <p:spPr bwMode="auto">
                  <a:xfrm>
                    <a:off x="2272" y="7706"/>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2" name="Line 84">
                    <a:extLst>
                      <a:ext uri="{FF2B5EF4-FFF2-40B4-BE49-F238E27FC236}">
                        <a16:creationId xmlns:a16="http://schemas.microsoft.com/office/drawing/2014/main" id="{E8384673-5CDA-47E4-A0AF-CB0684A011B3}"/>
                      </a:ext>
                    </a:extLst>
                  </p:cNvPr>
                  <p:cNvSpPr>
                    <a:spLocks noChangeShapeType="1"/>
                  </p:cNvSpPr>
                  <p:nvPr/>
                </p:nvSpPr>
                <p:spPr bwMode="auto">
                  <a:xfrm>
                    <a:off x="3636" y="7321"/>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3" name="Line 85">
                    <a:extLst>
                      <a:ext uri="{FF2B5EF4-FFF2-40B4-BE49-F238E27FC236}">
                        <a16:creationId xmlns:a16="http://schemas.microsoft.com/office/drawing/2014/main" id="{FEFAFF25-AFFE-46A2-831A-48B3603AC70A}"/>
                      </a:ext>
                    </a:extLst>
                  </p:cNvPr>
                  <p:cNvSpPr>
                    <a:spLocks noChangeShapeType="1"/>
                  </p:cNvSpPr>
                  <p:nvPr/>
                </p:nvSpPr>
                <p:spPr bwMode="auto">
                  <a:xfrm>
                    <a:off x="2459" y="3537"/>
                    <a:ext cx="70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4" name="Line 86">
                    <a:extLst>
                      <a:ext uri="{FF2B5EF4-FFF2-40B4-BE49-F238E27FC236}">
                        <a16:creationId xmlns:a16="http://schemas.microsoft.com/office/drawing/2014/main" id="{41A66373-314A-4D56-8D4C-0D59AEB4D815}"/>
                      </a:ext>
                    </a:extLst>
                  </p:cNvPr>
                  <p:cNvSpPr>
                    <a:spLocks noChangeShapeType="1"/>
                  </p:cNvSpPr>
                  <p:nvPr/>
                </p:nvSpPr>
                <p:spPr bwMode="auto">
                  <a:xfrm>
                    <a:off x="2237" y="4090"/>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5" name="Line 87">
                    <a:extLst>
                      <a:ext uri="{FF2B5EF4-FFF2-40B4-BE49-F238E27FC236}">
                        <a16:creationId xmlns:a16="http://schemas.microsoft.com/office/drawing/2014/main" id="{C72AC161-0EEA-4902-B025-BAA244DC8CF8}"/>
                      </a:ext>
                    </a:extLst>
                  </p:cNvPr>
                  <p:cNvSpPr>
                    <a:spLocks noChangeShapeType="1"/>
                  </p:cNvSpPr>
                  <p:nvPr/>
                </p:nvSpPr>
                <p:spPr bwMode="auto">
                  <a:xfrm rot="5400000">
                    <a:off x="2240" y="4097"/>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6" name="Line 88">
                    <a:extLst>
                      <a:ext uri="{FF2B5EF4-FFF2-40B4-BE49-F238E27FC236}">
                        <a16:creationId xmlns:a16="http://schemas.microsoft.com/office/drawing/2014/main" id="{BE18B454-E243-4E8A-A1F0-F1B09DB7B0AB}"/>
                      </a:ext>
                    </a:extLst>
                  </p:cNvPr>
                  <p:cNvSpPr>
                    <a:spLocks noChangeShapeType="1"/>
                  </p:cNvSpPr>
                  <p:nvPr/>
                </p:nvSpPr>
                <p:spPr bwMode="auto">
                  <a:xfrm>
                    <a:off x="2162" y="73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7" name="Line 89">
                    <a:extLst>
                      <a:ext uri="{FF2B5EF4-FFF2-40B4-BE49-F238E27FC236}">
                        <a16:creationId xmlns:a16="http://schemas.microsoft.com/office/drawing/2014/main" id="{08132033-14C6-48E0-AD21-9215A84343A2}"/>
                      </a:ext>
                    </a:extLst>
                  </p:cNvPr>
                  <p:cNvSpPr>
                    <a:spLocks noChangeShapeType="1"/>
                  </p:cNvSpPr>
                  <p:nvPr/>
                </p:nvSpPr>
                <p:spPr bwMode="auto">
                  <a:xfrm>
                    <a:off x="3964" y="42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8" name="Line 90">
                    <a:extLst>
                      <a:ext uri="{FF2B5EF4-FFF2-40B4-BE49-F238E27FC236}">
                        <a16:creationId xmlns:a16="http://schemas.microsoft.com/office/drawing/2014/main" id="{E00D7CD9-BE6D-4E49-B39C-C6F39C13624D}"/>
                      </a:ext>
                    </a:extLst>
                  </p:cNvPr>
                  <p:cNvSpPr>
                    <a:spLocks noChangeShapeType="1"/>
                  </p:cNvSpPr>
                  <p:nvPr/>
                </p:nvSpPr>
                <p:spPr bwMode="auto">
                  <a:xfrm rot="5400000">
                    <a:off x="3967" y="424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9" name="Line 91">
                    <a:extLst>
                      <a:ext uri="{FF2B5EF4-FFF2-40B4-BE49-F238E27FC236}">
                        <a16:creationId xmlns:a16="http://schemas.microsoft.com/office/drawing/2014/main" id="{844E80F8-AD2D-487D-B0EE-42600E5DDE4B}"/>
                      </a:ext>
                    </a:extLst>
                  </p:cNvPr>
                  <p:cNvSpPr>
                    <a:spLocks noChangeShapeType="1"/>
                  </p:cNvSpPr>
                  <p:nvPr/>
                </p:nvSpPr>
                <p:spPr bwMode="auto">
                  <a:xfrm>
                    <a:off x="3878" y="50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0" name="Line 92">
                    <a:extLst>
                      <a:ext uri="{FF2B5EF4-FFF2-40B4-BE49-F238E27FC236}">
                        <a16:creationId xmlns:a16="http://schemas.microsoft.com/office/drawing/2014/main" id="{7A4CDD89-0B9B-4EE0-B4CC-963FA5CB81F2}"/>
                      </a:ext>
                    </a:extLst>
                  </p:cNvPr>
                  <p:cNvSpPr>
                    <a:spLocks noChangeShapeType="1"/>
                  </p:cNvSpPr>
                  <p:nvPr/>
                </p:nvSpPr>
                <p:spPr bwMode="auto">
                  <a:xfrm>
                    <a:off x="3964" y="5421"/>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1" name="Line 93">
                    <a:extLst>
                      <a:ext uri="{FF2B5EF4-FFF2-40B4-BE49-F238E27FC236}">
                        <a16:creationId xmlns:a16="http://schemas.microsoft.com/office/drawing/2014/main" id="{E98BC950-D3FC-473E-B133-E7C75D6EDB2D}"/>
                      </a:ext>
                    </a:extLst>
                  </p:cNvPr>
                  <p:cNvSpPr>
                    <a:spLocks noChangeShapeType="1"/>
                  </p:cNvSpPr>
                  <p:nvPr/>
                </p:nvSpPr>
                <p:spPr bwMode="auto">
                  <a:xfrm rot="5400000">
                    <a:off x="3956" y="5428"/>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2" name="Line 94">
                    <a:extLst>
                      <a:ext uri="{FF2B5EF4-FFF2-40B4-BE49-F238E27FC236}">
                        <a16:creationId xmlns:a16="http://schemas.microsoft.com/office/drawing/2014/main" id="{44A6D460-D74A-45CD-B354-BECCE2197A1B}"/>
                      </a:ext>
                    </a:extLst>
                  </p:cNvPr>
                  <p:cNvSpPr>
                    <a:spLocks noChangeShapeType="1"/>
                  </p:cNvSpPr>
                  <p:nvPr/>
                </p:nvSpPr>
                <p:spPr bwMode="auto">
                  <a:xfrm>
                    <a:off x="3889" y="7376"/>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3" name="Line 95">
                    <a:extLst>
                      <a:ext uri="{FF2B5EF4-FFF2-40B4-BE49-F238E27FC236}">
                        <a16:creationId xmlns:a16="http://schemas.microsoft.com/office/drawing/2014/main" id="{CE1BC5DB-64B7-4A68-84A4-93B39D83E42E}"/>
                      </a:ext>
                    </a:extLst>
                  </p:cNvPr>
                  <p:cNvSpPr>
                    <a:spLocks noChangeShapeType="1"/>
                  </p:cNvSpPr>
                  <p:nvPr/>
                </p:nvSpPr>
                <p:spPr bwMode="auto">
                  <a:xfrm>
                    <a:off x="3865" y="665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4" name="Line 96">
                    <a:extLst>
                      <a:ext uri="{FF2B5EF4-FFF2-40B4-BE49-F238E27FC236}">
                        <a16:creationId xmlns:a16="http://schemas.microsoft.com/office/drawing/2014/main" id="{5DDB72C5-7C94-4F17-BA3B-F044110F2209}"/>
                      </a:ext>
                    </a:extLst>
                  </p:cNvPr>
                  <p:cNvSpPr>
                    <a:spLocks noChangeShapeType="1"/>
                  </p:cNvSpPr>
                  <p:nvPr/>
                </p:nvSpPr>
                <p:spPr bwMode="auto">
                  <a:xfrm rot="5400000">
                    <a:off x="3868" y="666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5" name="Line 97">
                    <a:extLst>
                      <a:ext uri="{FF2B5EF4-FFF2-40B4-BE49-F238E27FC236}">
                        <a16:creationId xmlns:a16="http://schemas.microsoft.com/office/drawing/2014/main" id="{DFD5E844-6378-4D4C-8736-14FDC7E396B8}"/>
                      </a:ext>
                    </a:extLst>
                  </p:cNvPr>
                  <p:cNvSpPr>
                    <a:spLocks noChangeShapeType="1"/>
                  </p:cNvSpPr>
                  <p:nvPr/>
                </p:nvSpPr>
                <p:spPr bwMode="auto">
                  <a:xfrm>
                    <a:off x="3944" y="62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3990" name="Text Box 98">
                  <a:extLst>
                    <a:ext uri="{FF2B5EF4-FFF2-40B4-BE49-F238E27FC236}">
                      <a16:creationId xmlns:a16="http://schemas.microsoft.com/office/drawing/2014/main" id="{59D256F7-FBCD-4E0A-92C1-597E0D647DC3}"/>
                    </a:ext>
                  </a:extLst>
                </p:cNvPr>
                <p:cNvSpPr txBox="1">
                  <a:spLocks noChangeArrowheads="1"/>
                </p:cNvSpPr>
                <p:nvPr/>
              </p:nvSpPr>
              <p:spPr bwMode="auto">
                <a:xfrm>
                  <a:off x="2544"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baseline="-25000">
                    <a:latin typeface="Times New Roman" panose="02020603050405020304" pitchFamily="18" charset="0"/>
                  </a:endParaRPr>
                </a:p>
              </p:txBody>
            </p:sp>
            <p:sp>
              <p:nvSpPr>
                <p:cNvPr id="83991" name="Text Box 99">
                  <a:extLst>
                    <a:ext uri="{FF2B5EF4-FFF2-40B4-BE49-F238E27FC236}">
                      <a16:creationId xmlns:a16="http://schemas.microsoft.com/office/drawing/2014/main" id="{A35214A4-B7D1-444B-BB3D-1A74124E2900}"/>
                    </a:ext>
                  </a:extLst>
                </p:cNvPr>
                <p:cNvSpPr txBox="1">
                  <a:spLocks noChangeArrowheads="1"/>
                </p:cNvSpPr>
                <p:nvPr/>
              </p:nvSpPr>
              <p:spPr bwMode="auto">
                <a:xfrm>
                  <a:off x="2496" y="254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baseline="-25000">
                    <a:latin typeface="Times New Roman" panose="02020603050405020304" pitchFamily="18" charset="0"/>
                  </a:endParaRPr>
                </a:p>
              </p:txBody>
            </p:sp>
            <p:sp>
              <p:nvSpPr>
                <p:cNvPr id="83992" name="Text Box 100">
                  <a:extLst>
                    <a:ext uri="{FF2B5EF4-FFF2-40B4-BE49-F238E27FC236}">
                      <a16:creationId xmlns:a16="http://schemas.microsoft.com/office/drawing/2014/main" id="{A8B032F9-A4AE-437C-BB2D-81D3B79242BF}"/>
                    </a:ext>
                  </a:extLst>
                </p:cNvPr>
                <p:cNvSpPr txBox="1">
                  <a:spLocks noChangeArrowheads="1"/>
                </p:cNvSpPr>
                <p:nvPr/>
              </p:nvSpPr>
              <p:spPr bwMode="auto">
                <a:xfrm>
                  <a:off x="2640" y="206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83993" name="Text Box 101">
                  <a:extLst>
                    <a:ext uri="{FF2B5EF4-FFF2-40B4-BE49-F238E27FC236}">
                      <a16:creationId xmlns:a16="http://schemas.microsoft.com/office/drawing/2014/main" id="{F61173F1-79C0-4DBC-AC7E-1D55F1C34250}"/>
                    </a:ext>
                  </a:extLst>
                </p:cNvPr>
                <p:cNvSpPr txBox="1">
                  <a:spLocks noChangeArrowheads="1"/>
                </p:cNvSpPr>
                <p:nvPr/>
              </p:nvSpPr>
              <p:spPr bwMode="auto">
                <a:xfrm>
                  <a:off x="2112" y="29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83994" name="Text Box 102">
                  <a:extLst>
                    <a:ext uri="{FF2B5EF4-FFF2-40B4-BE49-F238E27FC236}">
                      <a16:creationId xmlns:a16="http://schemas.microsoft.com/office/drawing/2014/main" id="{D789918E-9E46-4653-B44A-CE96FD83E91B}"/>
                    </a:ext>
                  </a:extLst>
                </p:cNvPr>
                <p:cNvSpPr txBox="1">
                  <a:spLocks noChangeArrowheads="1"/>
                </p:cNvSpPr>
                <p:nvPr/>
              </p:nvSpPr>
              <p:spPr bwMode="auto">
                <a:xfrm>
                  <a:off x="2928" y="35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C</a:t>
                  </a:r>
                </a:p>
              </p:txBody>
            </p:sp>
            <p:sp>
              <p:nvSpPr>
                <p:cNvPr id="83995" name="Text Box 103">
                  <a:extLst>
                    <a:ext uri="{FF2B5EF4-FFF2-40B4-BE49-F238E27FC236}">
                      <a16:creationId xmlns:a16="http://schemas.microsoft.com/office/drawing/2014/main" id="{BB7F8525-280B-413C-BD9D-12ECB89C2EB0}"/>
                    </a:ext>
                  </a:extLst>
                </p:cNvPr>
                <p:cNvSpPr txBox="1">
                  <a:spLocks noChangeArrowheads="1"/>
                </p:cNvSpPr>
                <p:nvPr/>
              </p:nvSpPr>
              <p:spPr bwMode="auto">
                <a:xfrm>
                  <a:off x="2928" y="30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L</a:t>
                  </a:r>
                </a:p>
              </p:txBody>
            </p:sp>
            <p:sp>
              <p:nvSpPr>
                <p:cNvPr id="83996" name="Text Box 104">
                  <a:extLst>
                    <a:ext uri="{FF2B5EF4-FFF2-40B4-BE49-F238E27FC236}">
                      <a16:creationId xmlns:a16="http://schemas.microsoft.com/office/drawing/2014/main" id="{6B1CC192-8AC8-4267-A2EC-400A4E023B67}"/>
                    </a:ext>
                  </a:extLst>
                </p:cNvPr>
                <p:cNvSpPr txBox="1">
                  <a:spLocks noChangeArrowheads="1"/>
                </p:cNvSpPr>
                <p:nvPr/>
              </p:nvSpPr>
              <p:spPr bwMode="auto">
                <a:xfrm>
                  <a:off x="2880" y="259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R</a:t>
                  </a:r>
                </a:p>
              </p:txBody>
            </p:sp>
          </p:grpSp>
          <p:sp>
            <p:nvSpPr>
              <p:cNvPr id="83988" name="Text Box 105">
                <a:extLst>
                  <a:ext uri="{FF2B5EF4-FFF2-40B4-BE49-F238E27FC236}">
                    <a16:creationId xmlns:a16="http://schemas.microsoft.com/office/drawing/2014/main" id="{2B9F29C2-1FD2-4D8B-98AA-2A67AC6E49A8}"/>
                  </a:ext>
                </a:extLst>
              </p:cNvPr>
              <p:cNvSpPr txBox="1">
                <a:spLocks noChangeArrowheads="1"/>
              </p:cNvSpPr>
              <p:nvPr/>
            </p:nvSpPr>
            <p:spPr bwMode="auto">
              <a:xfrm>
                <a:off x="3216" y="379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cs typeface="Times New Roman" panose="02020603050405020304" pitchFamily="18" charset="0"/>
                  </a:rPr>
                  <a:t>(a)</a:t>
                </a:r>
                <a:endParaRPr lang="en-US" altLang="zh-CN" sz="2400" b="1" i="0" baseline="-25000">
                  <a:latin typeface="Times New Roman" panose="02020603050405020304" pitchFamily="18" charset="0"/>
                </a:endParaRPr>
              </a:p>
            </p:txBody>
          </p:sp>
        </p:grpSp>
        <p:sp>
          <p:nvSpPr>
            <p:cNvPr id="83986" name="Text Box 108">
              <a:extLst>
                <a:ext uri="{FF2B5EF4-FFF2-40B4-BE49-F238E27FC236}">
                  <a16:creationId xmlns:a16="http://schemas.microsoft.com/office/drawing/2014/main" id="{2EF1AE2E-6641-4B5E-A449-1E51C5061653}"/>
                </a:ext>
              </a:extLst>
            </p:cNvPr>
            <p:cNvSpPr txBox="1">
              <a:spLocks noChangeArrowheads="1"/>
            </p:cNvSpPr>
            <p:nvPr/>
          </p:nvSpPr>
          <p:spPr bwMode="auto">
            <a:xfrm>
              <a:off x="4752" y="29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grpSp>
      <p:graphicFrame>
        <p:nvGraphicFramePr>
          <p:cNvPr id="59" name="Object 9">
            <a:extLst>
              <a:ext uri="{FF2B5EF4-FFF2-40B4-BE49-F238E27FC236}">
                <a16:creationId xmlns:a16="http://schemas.microsoft.com/office/drawing/2014/main" id="{D8CB8910-68C6-4828-8EDD-8BB770905586}"/>
              </a:ext>
            </a:extLst>
          </p:cNvPr>
          <p:cNvGraphicFramePr>
            <a:graphicFrameLocks noChangeAspect="1"/>
          </p:cNvGraphicFramePr>
          <p:nvPr>
            <p:extLst>
              <p:ext uri="{D42A27DB-BD31-4B8C-83A1-F6EECF244321}">
                <p14:modId xmlns:p14="http://schemas.microsoft.com/office/powerpoint/2010/main" val="4091110453"/>
              </p:ext>
            </p:extLst>
          </p:nvPr>
        </p:nvGraphicFramePr>
        <p:xfrm>
          <a:off x="2627784" y="1695199"/>
          <a:ext cx="2128837" cy="609600"/>
        </p:xfrm>
        <a:graphic>
          <a:graphicData uri="http://schemas.openxmlformats.org/presentationml/2006/ole">
            <mc:AlternateContent xmlns:mc="http://schemas.openxmlformats.org/markup-compatibility/2006">
              <mc:Choice xmlns:v="urn:schemas-microsoft-com:vml" Requires="v">
                <p:oleObj spid="_x0000_s84263" name="公式" r:id="rId7" imgW="799920" imgH="228600" progId="Equation.3">
                  <p:embed/>
                </p:oleObj>
              </mc:Choice>
              <mc:Fallback>
                <p:oleObj name="公式" r:id="rId7" imgW="799920" imgH="228600" progId="Equation.3">
                  <p:embed/>
                  <p:pic>
                    <p:nvPicPr>
                      <p:cNvPr id="82953" name="Object 9">
                        <a:extLst>
                          <a:ext uri="{FF2B5EF4-FFF2-40B4-BE49-F238E27FC236}">
                            <a16:creationId xmlns:a16="http://schemas.microsoft.com/office/drawing/2014/main" id="{742EAAA7-BEAA-4EB1-BA09-EA83528A9205}"/>
                          </a:ext>
                        </a:extLst>
                      </p:cNvPr>
                      <p:cNvPicPr>
                        <a:picLocks noChangeAspect="1" noChangeArrowheads="1"/>
                      </p:cNvPicPr>
                      <p:nvPr/>
                    </p:nvPicPr>
                    <p:blipFill>
                      <a:blip r:embed="rId8"/>
                      <a:srcRect/>
                      <a:stretch>
                        <a:fillRect/>
                      </a:stretch>
                    </p:blipFill>
                    <p:spPr bwMode="auto">
                      <a:xfrm>
                        <a:off x="2627784" y="1695199"/>
                        <a:ext cx="212883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a:extLst>
              <a:ext uri="{FF2B5EF4-FFF2-40B4-BE49-F238E27FC236}">
                <a16:creationId xmlns:a16="http://schemas.microsoft.com/office/drawing/2014/main" id="{CEEB8C8B-61C9-40C7-A04E-EAF289A32EB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9E3A1BF-94E9-484E-984B-C8315A6C0816}" type="slidenum">
              <a:rPr lang="en-US" altLang="zh-CN" sz="1400" smtClean="0"/>
              <a:pPr>
                <a:spcBef>
                  <a:spcPct val="0"/>
                </a:spcBef>
                <a:buFontTx/>
                <a:buNone/>
              </a:pPr>
              <a:t>87</a:t>
            </a:fld>
            <a:endParaRPr lang="en-US" altLang="zh-CN" sz="1400"/>
          </a:p>
        </p:txBody>
      </p:sp>
      <p:sp>
        <p:nvSpPr>
          <p:cNvPr id="84995" name="Text Box 2">
            <a:extLst>
              <a:ext uri="{FF2B5EF4-FFF2-40B4-BE49-F238E27FC236}">
                <a16:creationId xmlns:a16="http://schemas.microsoft.com/office/drawing/2014/main" id="{F0D718D8-28F2-482F-8683-966FBD1C43F2}"/>
              </a:ext>
            </a:extLst>
          </p:cNvPr>
          <p:cNvSpPr txBox="1">
            <a:spLocks noChangeArrowheads="1"/>
          </p:cNvSpPr>
          <p:nvPr/>
        </p:nvSpPr>
        <p:spPr bwMode="auto">
          <a:xfrm>
            <a:off x="1295400" y="381000"/>
            <a:ext cx="495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chemeClr val="accent2"/>
                </a:solidFill>
              </a:rPr>
              <a:t>串联谐振电路主要的特点是</a:t>
            </a:r>
          </a:p>
        </p:txBody>
      </p:sp>
      <p:sp>
        <p:nvSpPr>
          <p:cNvPr id="84996" name="Text Box 3">
            <a:extLst>
              <a:ext uri="{FF2B5EF4-FFF2-40B4-BE49-F238E27FC236}">
                <a16:creationId xmlns:a16="http://schemas.microsoft.com/office/drawing/2014/main" id="{DC2BAFF2-F5E9-408D-AE48-5749F2E5CE90}"/>
              </a:ext>
            </a:extLst>
          </p:cNvPr>
          <p:cNvSpPr txBox="1">
            <a:spLocks noChangeArrowheads="1"/>
          </p:cNvSpPr>
          <p:nvPr/>
        </p:nvSpPr>
        <p:spPr bwMode="auto">
          <a:xfrm>
            <a:off x="228600" y="914400"/>
            <a:ext cx="739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i="0"/>
              <a:t>（</a:t>
            </a:r>
            <a:r>
              <a:rPr lang="en-US" altLang="zh-CN" sz="2800" b="1" i="0"/>
              <a:t>1</a:t>
            </a:r>
            <a:r>
              <a:rPr lang="zh-CN" altLang="en-US" sz="2800" b="1" i="0"/>
              <a:t>）电流与电压同相位，电路呈现电阻性。</a:t>
            </a:r>
          </a:p>
        </p:txBody>
      </p:sp>
      <p:sp>
        <p:nvSpPr>
          <p:cNvPr id="84997" name="Text Box 4">
            <a:extLst>
              <a:ext uri="{FF2B5EF4-FFF2-40B4-BE49-F238E27FC236}">
                <a16:creationId xmlns:a16="http://schemas.microsoft.com/office/drawing/2014/main" id="{EFD674F3-C744-4126-BB8E-38ABC310F9B6}"/>
              </a:ext>
            </a:extLst>
          </p:cNvPr>
          <p:cNvSpPr txBox="1">
            <a:spLocks noChangeArrowheads="1"/>
          </p:cNvSpPr>
          <p:nvPr/>
        </p:nvSpPr>
        <p:spPr bwMode="auto">
          <a:xfrm>
            <a:off x="228600" y="1447800"/>
            <a:ext cx="868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i="0"/>
              <a:t>（</a:t>
            </a:r>
            <a:r>
              <a:rPr lang="en-US" altLang="zh-CN" sz="2800" b="1" i="0"/>
              <a:t>2</a:t>
            </a:r>
            <a:r>
              <a:rPr lang="zh-CN" altLang="en-US" sz="2800" b="1" i="0"/>
              <a:t>）串联阻抗最小，电流最大，由于</a:t>
            </a:r>
            <a:r>
              <a:rPr lang="en-US" altLang="zh-CN" sz="2800" b="1">
                <a:latin typeface="Times New Roman" panose="02020603050405020304" pitchFamily="18" charset="0"/>
              </a:rPr>
              <a:t>Z=R</a:t>
            </a:r>
            <a:r>
              <a:rPr lang="zh-CN" altLang="en-US" sz="2800" b="1" i="0"/>
              <a:t>，故电流为</a:t>
            </a:r>
          </a:p>
        </p:txBody>
      </p:sp>
      <p:graphicFrame>
        <p:nvGraphicFramePr>
          <p:cNvPr id="84998" name="Object 5">
            <a:extLst>
              <a:ext uri="{FF2B5EF4-FFF2-40B4-BE49-F238E27FC236}">
                <a16:creationId xmlns:a16="http://schemas.microsoft.com/office/drawing/2014/main" id="{582ECA2C-B887-45AD-8AC0-64A2EF20CF7B}"/>
              </a:ext>
            </a:extLst>
          </p:cNvPr>
          <p:cNvGraphicFramePr>
            <a:graphicFrameLocks noChangeAspect="1"/>
          </p:cNvGraphicFramePr>
          <p:nvPr>
            <p:extLst>
              <p:ext uri="{D42A27DB-BD31-4B8C-83A1-F6EECF244321}">
                <p14:modId xmlns:p14="http://schemas.microsoft.com/office/powerpoint/2010/main" val="2876740517"/>
              </p:ext>
            </p:extLst>
          </p:nvPr>
        </p:nvGraphicFramePr>
        <p:xfrm>
          <a:off x="3443288" y="1905000"/>
          <a:ext cx="1046162" cy="908050"/>
        </p:xfrm>
        <a:graphic>
          <a:graphicData uri="http://schemas.openxmlformats.org/presentationml/2006/ole">
            <mc:AlternateContent xmlns:mc="http://schemas.openxmlformats.org/markup-compatibility/2006">
              <mc:Choice xmlns:v="urn:schemas-microsoft-com:vml" Requires="v">
                <p:oleObj spid="_x0000_s85143" name="公式" r:id="rId3" imgW="419040" imgH="419040" progId="Equation.3">
                  <p:embed/>
                </p:oleObj>
              </mc:Choice>
              <mc:Fallback>
                <p:oleObj name="公式" r:id="rId3" imgW="419040" imgH="419040" progId="Equation.3">
                  <p:embed/>
                  <p:pic>
                    <p:nvPicPr>
                      <p:cNvPr id="0" name="Object 5"/>
                      <p:cNvPicPr>
                        <a:picLocks noChangeAspect="1" noChangeArrowheads="1"/>
                      </p:cNvPicPr>
                      <p:nvPr/>
                    </p:nvPicPr>
                    <p:blipFill>
                      <a:blip r:embed="rId4"/>
                      <a:srcRect/>
                      <a:stretch>
                        <a:fillRect/>
                      </a:stretch>
                    </p:blipFill>
                    <p:spPr bwMode="auto">
                      <a:xfrm>
                        <a:off x="3443288" y="1905000"/>
                        <a:ext cx="1046162"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999" name="Text Box 6">
            <a:extLst>
              <a:ext uri="{FF2B5EF4-FFF2-40B4-BE49-F238E27FC236}">
                <a16:creationId xmlns:a16="http://schemas.microsoft.com/office/drawing/2014/main" id="{8AC97A4E-B752-4504-AAEC-3225AEEE12F5}"/>
              </a:ext>
            </a:extLst>
          </p:cNvPr>
          <p:cNvSpPr txBox="1">
            <a:spLocks noChangeArrowheads="1"/>
          </p:cNvSpPr>
          <p:nvPr/>
        </p:nvSpPr>
        <p:spPr bwMode="auto">
          <a:xfrm>
            <a:off x="304800" y="2819400"/>
            <a:ext cx="845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i="0"/>
              <a:t>（</a:t>
            </a:r>
            <a:r>
              <a:rPr lang="en-US" altLang="zh-CN" sz="2800" b="1" i="0"/>
              <a:t>3</a:t>
            </a:r>
            <a:r>
              <a:rPr lang="zh-CN" altLang="en-US" sz="2800" b="1" i="0"/>
              <a:t>）电感电压与电容电压大小相等相位相反，之和     为零，电阻电压等于电源电压。</a:t>
            </a:r>
          </a:p>
        </p:txBody>
      </p:sp>
      <p:sp>
        <p:nvSpPr>
          <p:cNvPr id="85000" name="Text Box 7">
            <a:extLst>
              <a:ext uri="{FF2B5EF4-FFF2-40B4-BE49-F238E27FC236}">
                <a16:creationId xmlns:a16="http://schemas.microsoft.com/office/drawing/2014/main" id="{99EEE2ED-6408-47D2-A257-A3C448235A97}"/>
              </a:ext>
            </a:extLst>
          </p:cNvPr>
          <p:cNvSpPr txBox="1">
            <a:spLocks noChangeArrowheads="1"/>
          </p:cNvSpPr>
          <p:nvPr/>
        </p:nvSpPr>
        <p:spPr bwMode="auto">
          <a:xfrm>
            <a:off x="304800" y="3886200"/>
            <a:ext cx="845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i="0"/>
              <a:t>（</a:t>
            </a:r>
            <a:r>
              <a:rPr lang="en-US" altLang="zh-CN" sz="2800" b="1" i="0"/>
              <a:t>4</a:t>
            </a:r>
            <a:r>
              <a:rPr lang="zh-CN" altLang="en-US" sz="2800" b="1" i="0"/>
              <a:t>）谐振时电感电压与电源电压之比称为品质因数，用</a:t>
            </a:r>
            <a:r>
              <a:rPr lang="en-US" altLang="zh-CN" sz="2800" b="1">
                <a:latin typeface="Times New Roman" panose="02020603050405020304" pitchFamily="18" charset="0"/>
              </a:rPr>
              <a:t>Q</a:t>
            </a:r>
            <a:r>
              <a:rPr lang="zh-CN" altLang="en-US" sz="2800" b="1" i="0"/>
              <a:t>表示（前面用同样的符号</a:t>
            </a:r>
            <a:r>
              <a:rPr lang="en-US" altLang="zh-CN" sz="2800" b="1">
                <a:latin typeface="Times New Roman" panose="02020603050405020304" pitchFamily="18" charset="0"/>
              </a:rPr>
              <a:t>Q</a:t>
            </a:r>
            <a:r>
              <a:rPr lang="zh-CN" altLang="en-US" sz="2800" b="1" i="0"/>
              <a:t>表示了无功功率）</a:t>
            </a:r>
          </a:p>
        </p:txBody>
      </p:sp>
      <p:graphicFrame>
        <p:nvGraphicFramePr>
          <p:cNvPr id="85001" name="Object 8">
            <a:extLst>
              <a:ext uri="{FF2B5EF4-FFF2-40B4-BE49-F238E27FC236}">
                <a16:creationId xmlns:a16="http://schemas.microsoft.com/office/drawing/2014/main" id="{5557BA83-CFC7-4409-9A4F-A673056F6728}"/>
              </a:ext>
            </a:extLst>
          </p:cNvPr>
          <p:cNvGraphicFramePr>
            <a:graphicFrameLocks noChangeAspect="1"/>
          </p:cNvGraphicFramePr>
          <p:nvPr>
            <p:extLst>
              <p:ext uri="{D42A27DB-BD31-4B8C-83A1-F6EECF244321}">
                <p14:modId xmlns:p14="http://schemas.microsoft.com/office/powerpoint/2010/main" val="536384021"/>
              </p:ext>
            </p:extLst>
          </p:nvPr>
        </p:nvGraphicFramePr>
        <p:xfrm>
          <a:off x="1225550" y="4756150"/>
          <a:ext cx="5213350" cy="1081088"/>
        </p:xfrm>
        <a:graphic>
          <a:graphicData uri="http://schemas.openxmlformats.org/presentationml/2006/ole">
            <mc:AlternateContent xmlns:mc="http://schemas.openxmlformats.org/markup-compatibility/2006">
              <mc:Choice xmlns:v="urn:schemas-microsoft-com:vml" Requires="v">
                <p:oleObj spid="_x0000_s85144" name="公式" r:id="rId5" imgW="1993680" imgH="457200" progId="Equation.3">
                  <p:embed/>
                </p:oleObj>
              </mc:Choice>
              <mc:Fallback>
                <p:oleObj name="公式" r:id="rId5" imgW="1993680" imgH="457200" progId="Equation.3">
                  <p:embed/>
                  <p:pic>
                    <p:nvPicPr>
                      <p:cNvPr id="0" name="Object 8"/>
                      <p:cNvPicPr>
                        <a:picLocks noChangeAspect="1" noChangeArrowheads="1"/>
                      </p:cNvPicPr>
                      <p:nvPr/>
                    </p:nvPicPr>
                    <p:blipFill>
                      <a:blip r:embed="rId6"/>
                      <a:srcRect/>
                      <a:stretch>
                        <a:fillRect/>
                      </a:stretch>
                    </p:blipFill>
                    <p:spPr bwMode="auto">
                      <a:xfrm>
                        <a:off x="1225550" y="4756150"/>
                        <a:ext cx="5213350"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2" name="Text Box 11">
            <a:extLst>
              <a:ext uri="{FF2B5EF4-FFF2-40B4-BE49-F238E27FC236}">
                <a16:creationId xmlns:a16="http://schemas.microsoft.com/office/drawing/2014/main" id="{BCE0FAAB-E94C-4B5E-957B-E70986966681}"/>
              </a:ext>
            </a:extLst>
          </p:cNvPr>
          <p:cNvSpPr txBox="1">
            <a:spLocks noChangeArrowheads="1"/>
          </p:cNvSpPr>
          <p:nvPr/>
        </p:nvSpPr>
        <p:spPr bwMode="auto">
          <a:xfrm>
            <a:off x="381000" y="5911850"/>
            <a:ext cx="845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chemeClr val="accent2"/>
                </a:solidFill>
              </a:rPr>
              <a:t>注意：</a:t>
            </a:r>
            <a:r>
              <a:rPr lang="zh-CN" altLang="en-US" sz="2800" b="1" i="0"/>
              <a:t>电感电压与电容电压有可能远远大于电源电压。</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4">
            <a:extLst>
              <a:ext uri="{FF2B5EF4-FFF2-40B4-BE49-F238E27FC236}">
                <a16:creationId xmlns:a16="http://schemas.microsoft.com/office/drawing/2014/main" id="{87028E1A-51CD-4152-AD1C-E93925EB9B5F}"/>
              </a:ext>
            </a:extLst>
          </p:cNvPr>
          <p:cNvSpPr txBox="1">
            <a:spLocks noChangeArrowheads="1"/>
          </p:cNvSpPr>
          <p:nvPr/>
        </p:nvSpPr>
        <p:spPr bwMode="auto">
          <a:xfrm>
            <a:off x="244764" y="1183858"/>
            <a:ext cx="4319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b="1" dirty="0">
                <a:solidFill>
                  <a:srgbClr val="006600"/>
                </a:solidFill>
              </a:rPr>
              <a:t>4.</a:t>
            </a:r>
            <a:r>
              <a:rPr lang="zh-CN" altLang="en-US" sz="2800" b="1" i="0" dirty="0">
                <a:solidFill>
                  <a:srgbClr val="006600"/>
                </a:solidFill>
              </a:rPr>
              <a:t>谐振曲线    通频带</a:t>
            </a:r>
          </a:p>
        </p:txBody>
      </p:sp>
      <p:sp>
        <p:nvSpPr>
          <p:cNvPr id="8197" name="Text Box 5">
            <a:extLst>
              <a:ext uri="{FF2B5EF4-FFF2-40B4-BE49-F238E27FC236}">
                <a16:creationId xmlns:a16="http://schemas.microsoft.com/office/drawing/2014/main" id="{C4912E31-BDB6-46D8-B005-DF57C1C53305}"/>
              </a:ext>
            </a:extLst>
          </p:cNvPr>
          <p:cNvSpPr txBox="1">
            <a:spLocks noChangeArrowheads="1"/>
          </p:cNvSpPr>
          <p:nvPr/>
        </p:nvSpPr>
        <p:spPr bwMode="auto">
          <a:xfrm>
            <a:off x="250825" y="1781175"/>
            <a:ext cx="28813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b="1" i="0" dirty="0">
                <a:solidFill>
                  <a:schemeClr val="accent2"/>
                </a:solidFill>
              </a:rPr>
              <a:t>1</a:t>
            </a:r>
            <a:r>
              <a:rPr lang="zh-CN" altLang="en-US" sz="2800" b="1" i="0" dirty="0">
                <a:solidFill>
                  <a:schemeClr val="accent2"/>
                </a:solidFill>
              </a:rPr>
              <a:t>）谐振曲线</a:t>
            </a:r>
          </a:p>
        </p:txBody>
      </p:sp>
      <p:graphicFrame>
        <p:nvGraphicFramePr>
          <p:cNvPr id="8198" name="Object 6">
            <a:extLst>
              <a:ext uri="{FF2B5EF4-FFF2-40B4-BE49-F238E27FC236}">
                <a16:creationId xmlns:a16="http://schemas.microsoft.com/office/drawing/2014/main" id="{1B2B597C-4AC7-497F-A5F4-29B8885AE41C}"/>
              </a:ext>
            </a:extLst>
          </p:cNvPr>
          <p:cNvGraphicFramePr>
            <a:graphicFrameLocks noChangeAspect="1"/>
          </p:cNvGraphicFramePr>
          <p:nvPr>
            <p:extLst>
              <p:ext uri="{D42A27DB-BD31-4B8C-83A1-F6EECF244321}">
                <p14:modId xmlns:p14="http://schemas.microsoft.com/office/powerpoint/2010/main" val="3782181936"/>
              </p:ext>
            </p:extLst>
          </p:nvPr>
        </p:nvGraphicFramePr>
        <p:xfrm>
          <a:off x="833173" y="2410024"/>
          <a:ext cx="3738827" cy="1728589"/>
        </p:xfrm>
        <a:graphic>
          <a:graphicData uri="http://schemas.openxmlformats.org/presentationml/2006/ole">
            <mc:AlternateContent xmlns:mc="http://schemas.openxmlformats.org/markup-compatibility/2006">
              <mc:Choice xmlns:v="urn:schemas-microsoft-com:vml" Requires="v">
                <p:oleObj spid="_x0000_s86403" name="公式" r:id="rId3" imgW="1511280" imgH="698400" progId="Equation.3">
                  <p:embed/>
                </p:oleObj>
              </mc:Choice>
              <mc:Fallback>
                <p:oleObj name="公式" r:id="rId3" imgW="1511280" imgH="698400" progId="Equation.3">
                  <p:embed/>
                  <p:pic>
                    <p:nvPicPr>
                      <p:cNvPr id="0" name="Object 6"/>
                      <p:cNvPicPr>
                        <a:picLocks noChangeAspect="1" noChangeArrowheads="1"/>
                      </p:cNvPicPr>
                      <p:nvPr/>
                    </p:nvPicPr>
                    <p:blipFill>
                      <a:blip r:embed="rId4"/>
                      <a:srcRect/>
                      <a:stretch>
                        <a:fillRect/>
                      </a:stretch>
                    </p:blipFill>
                    <p:spPr bwMode="auto">
                      <a:xfrm>
                        <a:off x="833173" y="2410024"/>
                        <a:ext cx="3738827" cy="1728589"/>
                      </a:xfrm>
                      <a:prstGeom prst="rect">
                        <a:avLst/>
                      </a:prstGeom>
                      <a:noFill/>
                      <a:ln>
                        <a:noFill/>
                      </a:ln>
                      <a:effectLst/>
                    </p:spPr>
                  </p:pic>
                </p:oleObj>
              </mc:Fallback>
            </mc:AlternateContent>
          </a:graphicData>
        </a:graphic>
      </p:graphicFrame>
      <p:graphicFrame>
        <p:nvGraphicFramePr>
          <p:cNvPr id="8201" name="Object 9">
            <a:extLst>
              <a:ext uri="{FF2B5EF4-FFF2-40B4-BE49-F238E27FC236}">
                <a16:creationId xmlns:a16="http://schemas.microsoft.com/office/drawing/2014/main" id="{BD91224E-AFDA-4B7A-BD23-0B78EDD12135}"/>
              </a:ext>
            </a:extLst>
          </p:cNvPr>
          <p:cNvGraphicFramePr>
            <a:graphicFrameLocks noChangeAspect="1"/>
          </p:cNvGraphicFramePr>
          <p:nvPr>
            <p:extLst>
              <p:ext uri="{D42A27DB-BD31-4B8C-83A1-F6EECF244321}">
                <p14:modId xmlns:p14="http://schemas.microsoft.com/office/powerpoint/2010/main" val="3683831116"/>
              </p:ext>
            </p:extLst>
          </p:nvPr>
        </p:nvGraphicFramePr>
        <p:xfrm>
          <a:off x="4608513" y="503238"/>
          <a:ext cx="3529012" cy="1362075"/>
        </p:xfrm>
        <a:graphic>
          <a:graphicData uri="http://schemas.openxmlformats.org/presentationml/2006/ole">
            <mc:AlternateContent xmlns:mc="http://schemas.openxmlformats.org/markup-compatibility/2006">
              <mc:Choice xmlns:v="urn:schemas-microsoft-com:vml" Requires="v">
                <p:oleObj spid="_x0000_s86404" name="公式" r:id="rId5" imgW="1117440" imgH="431640" progId="Equation.3">
                  <p:embed/>
                </p:oleObj>
              </mc:Choice>
              <mc:Fallback>
                <p:oleObj name="公式" r:id="rId5" imgW="1117440" imgH="431640" progId="Equation.3">
                  <p:embed/>
                  <p:pic>
                    <p:nvPicPr>
                      <p:cNvPr id="0" name="Object 9"/>
                      <p:cNvPicPr>
                        <a:picLocks noChangeAspect="1" noChangeArrowheads="1"/>
                      </p:cNvPicPr>
                      <p:nvPr/>
                    </p:nvPicPr>
                    <p:blipFill>
                      <a:blip r:embed="rId6"/>
                      <a:srcRect/>
                      <a:stretch>
                        <a:fillRect/>
                      </a:stretch>
                    </p:blipFill>
                    <p:spPr bwMode="auto">
                      <a:xfrm>
                        <a:off x="4608513" y="503238"/>
                        <a:ext cx="3529012" cy="1362075"/>
                      </a:xfrm>
                      <a:prstGeom prst="rect">
                        <a:avLst/>
                      </a:prstGeom>
                      <a:noFill/>
                      <a:ln>
                        <a:noFill/>
                      </a:ln>
                      <a:effectLst/>
                    </p:spPr>
                  </p:pic>
                </p:oleObj>
              </mc:Fallback>
            </mc:AlternateContent>
          </a:graphicData>
        </a:graphic>
      </p:graphicFrame>
      <p:graphicFrame>
        <p:nvGraphicFramePr>
          <p:cNvPr id="8203" name="Object 11">
            <a:extLst>
              <a:ext uri="{FF2B5EF4-FFF2-40B4-BE49-F238E27FC236}">
                <a16:creationId xmlns:a16="http://schemas.microsoft.com/office/drawing/2014/main" id="{5B3A8EA7-9D99-40F7-A1CC-CC39D41A4877}"/>
              </a:ext>
            </a:extLst>
          </p:cNvPr>
          <p:cNvGraphicFramePr>
            <a:graphicFrameLocks noChangeAspect="1"/>
          </p:cNvGraphicFramePr>
          <p:nvPr>
            <p:extLst>
              <p:ext uri="{D42A27DB-BD31-4B8C-83A1-F6EECF244321}">
                <p14:modId xmlns:p14="http://schemas.microsoft.com/office/powerpoint/2010/main" val="2262944959"/>
              </p:ext>
            </p:extLst>
          </p:nvPr>
        </p:nvGraphicFramePr>
        <p:xfrm>
          <a:off x="4677835" y="4490174"/>
          <a:ext cx="3632930" cy="1728589"/>
        </p:xfrm>
        <a:graphic>
          <a:graphicData uri="http://schemas.openxmlformats.org/presentationml/2006/ole">
            <mc:AlternateContent xmlns:mc="http://schemas.openxmlformats.org/markup-compatibility/2006">
              <mc:Choice xmlns:v="urn:schemas-microsoft-com:vml" Requires="v">
                <p:oleObj spid="_x0000_s86405" name="公式" r:id="rId7" imgW="1549400" imgH="736600" progId="Equation.3">
                  <p:embed/>
                </p:oleObj>
              </mc:Choice>
              <mc:Fallback>
                <p:oleObj name="公式" r:id="rId7" imgW="1549400" imgH="7366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7835" y="4490174"/>
                        <a:ext cx="3632930" cy="1728589"/>
                      </a:xfrm>
                      <a:prstGeom prst="rect">
                        <a:avLst/>
                      </a:prstGeom>
                      <a:noFill/>
                      <a:ln>
                        <a:noFill/>
                      </a:ln>
                      <a:effectLst/>
                    </p:spPr>
                  </p:pic>
                </p:oleObj>
              </mc:Fallback>
            </mc:AlternateContent>
          </a:graphicData>
        </a:graphic>
      </p:graphicFrame>
      <p:graphicFrame>
        <p:nvGraphicFramePr>
          <p:cNvPr id="8204" name="Object 12">
            <a:extLst>
              <a:ext uri="{FF2B5EF4-FFF2-40B4-BE49-F238E27FC236}">
                <a16:creationId xmlns:a16="http://schemas.microsoft.com/office/drawing/2014/main" id="{3860BE9B-C32E-422F-A68A-7C5D7BCF992C}"/>
              </a:ext>
            </a:extLst>
          </p:cNvPr>
          <p:cNvGraphicFramePr>
            <a:graphicFrameLocks noChangeAspect="1"/>
          </p:cNvGraphicFramePr>
          <p:nvPr>
            <p:extLst>
              <p:ext uri="{D42A27DB-BD31-4B8C-83A1-F6EECF244321}">
                <p14:modId xmlns:p14="http://schemas.microsoft.com/office/powerpoint/2010/main" val="1635822673"/>
              </p:ext>
            </p:extLst>
          </p:nvPr>
        </p:nvGraphicFramePr>
        <p:xfrm>
          <a:off x="4720013" y="2432109"/>
          <a:ext cx="3262499" cy="1752204"/>
        </p:xfrm>
        <a:graphic>
          <a:graphicData uri="http://schemas.openxmlformats.org/presentationml/2006/ole">
            <mc:AlternateContent xmlns:mc="http://schemas.openxmlformats.org/markup-compatibility/2006">
              <mc:Choice xmlns:v="urn:schemas-microsoft-com:vml" Requires="v">
                <p:oleObj spid="_x0000_s86406" name="公式" r:id="rId9" imgW="1371600" imgH="736600" progId="Equation.3">
                  <p:embed/>
                </p:oleObj>
              </mc:Choice>
              <mc:Fallback>
                <p:oleObj name="公式" r:id="rId9" imgW="1371600" imgH="7366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0013" y="2432109"/>
                        <a:ext cx="3262499" cy="1752204"/>
                      </a:xfrm>
                      <a:prstGeom prst="rect">
                        <a:avLst/>
                      </a:prstGeom>
                      <a:noFill/>
                      <a:ln>
                        <a:noFill/>
                      </a:ln>
                      <a:effectLst/>
                    </p:spPr>
                  </p:pic>
                </p:oleObj>
              </mc:Fallback>
            </mc:AlternateContent>
          </a:graphicData>
        </a:graphic>
      </p:graphicFrame>
      <p:grpSp>
        <p:nvGrpSpPr>
          <p:cNvPr id="86029" name="Group 27">
            <a:extLst>
              <a:ext uri="{FF2B5EF4-FFF2-40B4-BE49-F238E27FC236}">
                <a16:creationId xmlns:a16="http://schemas.microsoft.com/office/drawing/2014/main" id="{6C26FF74-20D0-48A2-9AAE-36AD0160C095}"/>
              </a:ext>
            </a:extLst>
          </p:cNvPr>
          <p:cNvGrpSpPr>
            <a:grpSpLocks/>
          </p:cNvGrpSpPr>
          <p:nvPr/>
        </p:nvGrpSpPr>
        <p:grpSpPr bwMode="auto">
          <a:xfrm>
            <a:off x="6372225" y="6524625"/>
            <a:ext cx="360363" cy="333375"/>
            <a:chOff x="5488" y="4048"/>
            <a:chExt cx="272" cy="272"/>
          </a:xfrm>
        </p:grpSpPr>
        <p:sp>
          <p:nvSpPr>
            <p:cNvPr id="86041" name="Oval 28">
              <a:hlinkClick r:id="" action="ppaction://hlinkshowjump?jump=previousslide"/>
              <a:extLst>
                <a:ext uri="{FF2B5EF4-FFF2-40B4-BE49-F238E27FC236}">
                  <a16:creationId xmlns:a16="http://schemas.microsoft.com/office/drawing/2014/main" id="{355504FE-4142-4BA7-B0CB-2888F697FC07}"/>
                </a:ext>
              </a:extLst>
            </p:cNvPr>
            <p:cNvSpPr>
              <a:spLocks noChangeArrowheads="1"/>
            </p:cNvSpPr>
            <p:nvPr/>
          </p:nvSpPr>
          <p:spPr bwMode="auto">
            <a:xfrm>
              <a:off x="5488" y="4048"/>
              <a:ext cx="272" cy="272"/>
            </a:xfrm>
            <a:prstGeom prst="ellipse">
              <a:avLst/>
            </a:prstGeom>
            <a:gradFill rotWithShape="1">
              <a:gsLst>
                <a:gs pos="0">
                  <a:srgbClr val="FFFFFF"/>
                </a:gs>
                <a:gs pos="100000">
                  <a:schemeClr val="bg2"/>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sp>
          <p:nvSpPr>
            <p:cNvPr id="86042" name="AutoShape 29">
              <a:hlinkClick r:id="" action="ppaction://hlinkshowjump?jump=previousslide"/>
              <a:extLst>
                <a:ext uri="{FF2B5EF4-FFF2-40B4-BE49-F238E27FC236}">
                  <a16:creationId xmlns:a16="http://schemas.microsoft.com/office/drawing/2014/main" id="{38A10BE2-6E7F-42BD-93BD-7CAA27BE4BD7}"/>
                </a:ext>
              </a:extLst>
            </p:cNvPr>
            <p:cNvSpPr>
              <a:spLocks noChangeArrowheads="1"/>
            </p:cNvSpPr>
            <p:nvPr/>
          </p:nvSpPr>
          <p:spPr bwMode="auto">
            <a:xfrm flipV="1">
              <a:off x="5534" y="4065"/>
              <a:ext cx="181" cy="136"/>
            </a:xfrm>
            <a:prstGeom prst="downArrow">
              <a:avLst>
                <a:gd name="adj1" fmla="val 50000"/>
                <a:gd name="adj2" fmla="val 25000"/>
              </a:avLst>
            </a:prstGeom>
            <a:gradFill rotWithShape="1">
              <a:gsLst>
                <a:gs pos="0">
                  <a:srgbClr val="FFFFFF"/>
                </a:gs>
                <a:gs pos="100000">
                  <a:schemeClr val="bg2"/>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grpSp>
      <p:pic>
        <p:nvPicPr>
          <p:cNvPr id="86030" name="Picture 30" descr="Image-002">
            <a:hlinkClick r:id="rId11" action="ppaction://hlinkpres?slideindex=1&amp;slidetitle=§8.1 简谐交流电的产生和表示方法"/>
            <a:extLst>
              <a:ext uri="{FF2B5EF4-FFF2-40B4-BE49-F238E27FC236}">
                <a16:creationId xmlns:a16="http://schemas.microsoft.com/office/drawing/2014/main" id="{205F4875-1B9D-40F0-BA13-7330E27269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4813" y="6524625"/>
            <a:ext cx="2555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1" name="Picture 31" descr="Image-013">
            <a:hlinkClick r:id="rId13" action="ppaction://hlinkpres?slideindex=1&amp;slidetitle=§8.2 交流电路中的元件"/>
            <a:extLst>
              <a:ext uri="{FF2B5EF4-FFF2-40B4-BE49-F238E27FC236}">
                <a16:creationId xmlns:a16="http://schemas.microsoft.com/office/drawing/2014/main" id="{007C3083-B4C3-4B99-8B3D-5F34999DB1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400" y="6524625"/>
            <a:ext cx="2492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32" name="Group 32">
            <a:extLst>
              <a:ext uri="{FF2B5EF4-FFF2-40B4-BE49-F238E27FC236}">
                <a16:creationId xmlns:a16="http://schemas.microsoft.com/office/drawing/2014/main" id="{C1D3C3F0-994C-432D-9276-1561190D9AC1}"/>
              </a:ext>
            </a:extLst>
          </p:cNvPr>
          <p:cNvGrpSpPr>
            <a:grpSpLocks/>
          </p:cNvGrpSpPr>
          <p:nvPr/>
        </p:nvGrpSpPr>
        <p:grpSpPr bwMode="auto">
          <a:xfrm>
            <a:off x="8820150" y="6524625"/>
            <a:ext cx="358775" cy="333375"/>
            <a:chOff x="5193" y="4048"/>
            <a:chExt cx="272" cy="272"/>
          </a:xfrm>
        </p:grpSpPr>
        <p:sp>
          <p:nvSpPr>
            <p:cNvPr id="86039" name="Oval 33">
              <a:extLst>
                <a:ext uri="{FF2B5EF4-FFF2-40B4-BE49-F238E27FC236}">
                  <a16:creationId xmlns:a16="http://schemas.microsoft.com/office/drawing/2014/main" id="{0BF3261B-0025-4E97-8902-766AAEA4E585}"/>
                </a:ext>
              </a:extLst>
            </p:cNvPr>
            <p:cNvSpPr>
              <a:spLocks noChangeArrowheads="1"/>
            </p:cNvSpPr>
            <p:nvPr/>
          </p:nvSpPr>
          <p:spPr bwMode="auto">
            <a:xfrm>
              <a:off x="5193" y="4048"/>
              <a:ext cx="272" cy="272"/>
            </a:xfrm>
            <a:prstGeom prst="ellipse">
              <a:avLst/>
            </a:prstGeom>
            <a:gradFill rotWithShape="1">
              <a:gsLst>
                <a:gs pos="0">
                  <a:srgbClr val="FFFFFF"/>
                </a:gs>
                <a:gs pos="100000">
                  <a:schemeClr val="bg2"/>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sp>
          <p:nvSpPr>
            <p:cNvPr id="86040" name="AutoShape 34">
              <a:hlinkClick r:id="" action="ppaction://hlinkshowjump?jump=nextslide"/>
              <a:extLst>
                <a:ext uri="{FF2B5EF4-FFF2-40B4-BE49-F238E27FC236}">
                  <a16:creationId xmlns:a16="http://schemas.microsoft.com/office/drawing/2014/main" id="{0A3A1C0A-44C1-44BD-B7D7-676BFAD9AB3F}"/>
                </a:ext>
              </a:extLst>
            </p:cNvPr>
            <p:cNvSpPr>
              <a:spLocks noChangeArrowheads="1"/>
            </p:cNvSpPr>
            <p:nvPr/>
          </p:nvSpPr>
          <p:spPr bwMode="auto">
            <a:xfrm>
              <a:off x="5239" y="4184"/>
              <a:ext cx="182" cy="136"/>
            </a:xfrm>
            <a:prstGeom prst="downArrow">
              <a:avLst>
                <a:gd name="adj1" fmla="val 50000"/>
                <a:gd name="adj2" fmla="val 25000"/>
              </a:avLst>
            </a:prstGeom>
            <a:gradFill rotWithShape="1">
              <a:gsLst>
                <a:gs pos="0">
                  <a:schemeClr val="bg1"/>
                </a:gs>
                <a:gs pos="100000">
                  <a:schemeClr val="bg2"/>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grpSp>
      <p:pic>
        <p:nvPicPr>
          <p:cNvPr id="86033" name="Picture 35" descr="Image-004">
            <a:hlinkClick r:id="rId14" action="ppaction://hlinkpres?slideindex=1&amp;slidetitle=§8.3  RLC串联电路"/>
            <a:extLst>
              <a:ext uri="{FF2B5EF4-FFF2-40B4-BE49-F238E27FC236}">
                <a16:creationId xmlns:a16="http://schemas.microsoft.com/office/drawing/2014/main" id="{CFA4232C-8D43-4658-819E-284407D813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59638" y="6524625"/>
            <a:ext cx="2873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4" name="Picture 36" descr="Image-005">
            <a:hlinkClick r:id="rId16" action="ppaction://hlinkpres?slideindex=1&amp;slidetitle=§8.4 简谐交流电的复数表示   并联电路"/>
            <a:extLst>
              <a:ext uri="{FF2B5EF4-FFF2-40B4-BE49-F238E27FC236}">
                <a16:creationId xmlns:a16="http://schemas.microsoft.com/office/drawing/2014/main" id="{16F9334D-C4C6-4710-AD29-F0466C9FCF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46975" y="6524625"/>
            <a:ext cx="2873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5" name="Picture 37" descr="Image-007">
            <a:hlinkClick r:id="rId18" action="ppaction://hlinkpres?slideindex=1&amp;slidetitle=§8.6  谐振电路和品质因数"/>
            <a:extLst>
              <a:ext uri="{FF2B5EF4-FFF2-40B4-BE49-F238E27FC236}">
                <a16:creationId xmlns:a16="http://schemas.microsoft.com/office/drawing/2014/main" id="{750B2897-50B5-4D2E-B203-52ABF5935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51800" y="6524625"/>
            <a:ext cx="2873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6" name="Picture 38" descr="Image-014">
            <a:hlinkClick r:id="rId20" action="ppaction://hlinkpres?slideindex=1&amp;slidetitle=§8.5 交流电路的功率"/>
            <a:extLst>
              <a:ext uri="{FF2B5EF4-FFF2-40B4-BE49-F238E27FC236}">
                <a16:creationId xmlns:a16="http://schemas.microsoft.com/office/drawing/2014/main" id="{DFBB6719-F8CA-4489-85D8-58FA5D414BF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34313" y="6524625"/>
            <a:ext cx="2651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7" name="Picture 39">
            <a:hlinkClick r:id="rId22" action="ppaction://hlinkpres?slideindex=1&amp;slidetitle=§8.7  变压器基本原理"/>
            <a:extLst>
              <a:ext uri="{FF2B5EF4-FFF2-40B4-BE49-F238E27FC236}">
                <a16:creationId xmlns:a16="http://schemas.microsoft.com/office/drawing/2014/main" id="{26C1BAF4-9D53-4613-A780-333895A7C41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37550" y="6524625"/>
            <a:ext cx="2667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38" name="Picture 40">
            <a:hlinkClick r:id="rId24" action="ppaction://hlinkpres?slideindex=1&amp;slidetitle=§8.8  三相交流电"/>
            <a:extLst>
              <a:ext uri="{FF2B5EF4-FFF2-40B4-BE49-F238E27FC236}">
                <a16:creationId xmlns:a16="http://schemas.microsoft.com/office/drawing/2014/main" id="{94A94044-E7A5-43E1-BEFF-3A3D8908FA0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555038" y="6524625"/>
            <a:ext cx="26511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01"/>
                                        </p:tgtEl>
                                        <p:attrNameLst>
                                          <p:attrName>style.visibility</p:attrName>
                                        </p:attrNameLst>
                                      </p:cBhvr>
                                      <p:to>
                                        <p:strVal val="visible"/>
                                      </p:to>
                                    </p:set>
                                    <p:animEffect transition="in" filter="blinds(horizontal)">
                                      <p:cBhvr>
                                        <p:cTn id="7" dur="500"/>
                                        <p:tgtEl>
                                          <p:spTgt spid="82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196"/>
                                        </p:tgtEl>
                                        <p:attrNameLst>
                                          <p:attrName>style.visibility</p:attrName>
                                        </p:attrNameLst>
                                      </p:cBhvr>
                                      <p:to>
                                        <p:strVal val="visible"/>
                                      </p:to>
                                    </p:set>
                                    <p:anim calcmode="lin" valueType="num">
                                      <p:cBhvr additive="base">
                                        <p:cTn id="12" dur="500" fill="hold"/>
                                        <p:tgtEl>
                                          <p:spTgt spid="8196"/>
                                        </p:tgtEl>
                                        <p:attrNameLst>
                                          <p:attrName>ppt_x</p:attrName>
                                        </p:attrNameLst>
                                      </p:cBhvr>
                                      <p:tavLst>
                                        <p:tav tm="0">
                                          <p:val>
                                            <p:strVal val="0-#ppt_w/2"/>
                                          </p:val>
                                        </p:tav>
                                        <p:tav tm="100000">
                                          <p:val>
                                            <p:strVal val="#ppt_x"/>
                                          </p:val>
                                        </p:tav>
                                      </p:tavLst>
                                    </p:anim>
                                    <p:anim calcmode="lin" valueType="num">
                                      <p:cBhvr additive="base">
                                        <p:cTn id="13"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197"/>
                                        </p:tgtEl>
                                        <p:attrNameLst>
                                          <p:attrName>style.visibility</p:attrName>
                                        </p:attrNameLst>
                                      </p:cBhvr>
                                      <p:to>
                                        <p:strVal val="visible"/>
                                      </p:to>
                                    </p:set>
                                    <p:anim calcmode="lin" valueType="num">
                                      <p:cBhvr additive="base">
                                        <p:cTn id="18" dur="500" fill="hold"/>
                                        <p:tgtEl>
                                          <p:spTgt spid="8197"/>
                                        </p:tgtEl>
                                        <p:attrNameLst>
                                          <p:attrName>ppt_x</p:attrName>
                                        </p:attrNameLst>
                                      </p:cBhvr>
                                      <p:tavLst>
                                        <p:tav tm="0">
                                          <p:val>
                                            <p:strVal val="0-#ppt_w/2"/>
                                          </p:val>
                                        </p:tav>
                                        <p:tav tm="100000">
                                          <p:val>
                                            <p:strVal val="#ppt_x"/>
                                          </p:val>
                                        </p:tav>
                                      </p:tavLst>
                                    </p:anim>
                                    <p:anim calcmode="lin" valueType="num">
                                      <p:cBhvr additive="base">
                                        <p:cTn id="19" dur="500" fill="hold"/>
                                        <p:tgtEl>
                                          <p:spTgt spid="8197"/>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8198"/>
                                        </p:tgtEl>
                                        <p:attrNameLst>
                                          <p:attrName>style.visibility</p:attrName>
                                        </p:attrNameLst>
                                      </p:cBhvr>
                                      <p:to>
                                        <p:strVal val="visible"/>
                                      </p:to>
                                    </p:set>
                                    <p:animEffect transition="in" filter="blinds(horizontal)">
                                      <p:cBhvr>
                                        <p:cTn id="24" dur="500"/>
                                        <p:tgtEl>
                                          <p:spTgt spid="819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8203"/>
                                        </p:tgtEl>
                                        <p:attrNameLst>
                                          <p:attrName>style.visibility</p:attrName>
                                        </p:attrNameLst>
                                      </p:cBhvr>
                                      <p:to>
                                        <p:strVal val="visible"/>
                                      </p:to>
                                    </p:set>
                                    <p:animEffect transition="in" filter="blinds(horizontal)">
                                      <p:cBhvr>
                                        <p:cTn id="29" dur="500"/>
                                        <p:tgtEl>
                                          <p:spTgt spid="820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8204"/>
                                        </p:tgtEl>
                                        <p:attrNameLst>
                                          <p:attrName>style.visibility</p:attrName>
                                        </p:attrNameLst>
                                      </p:cBhvr>
                                      <p:to>
                                        <p:strVal val="visible"/>
                                      </p:to>
                                    </p:set>
                                    <p:animEffect transition="in" filter="blinds(horizontal)">
                                      <p:cBhvr>
                                        <p:cTn id="34"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P spid="819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0" name="Object 4">
            <a:extLst>
              <a:ext uri="{FF2B5EF4-FFF2-40B4-BE49-F238E27FC236}">
                <a16:creationId xmlns:a16="http://schemas.microsoft.com/office/drawing/2014/main" id="{434CCA65-D654-4DF0-9D81-8CD75C2D9D02}"/>
              </a:ext>
            </a:extLst>
          </p:cNvPr>
          <p:cNvGraphicFramePr>
            <a:graphicFrameLocks noChangeAspect="1"/>
          </p:cNvGraphicFramePr>
          <p:nvPr>
            <p:extLst>
              <p:ext uri="{D42A27DB-BD31-4B8C-83A1-F6EECF244321}">
                <p14:modId xmlns:p14="http://schemas.microsoft.com/office/powerpoint/2010/main" val="1510966893"/>
              </p:ext>
            </p:extLst>
          </p:nvPr>
        </p:nvGraphicFramePr>
        <p:xfrm>
          <a:off x="2242238" y="4258986"/>
          <a:ext cx="3842649" cy="2599014"/>
        </p:xfrm>
        <a:graphic>
          <a:graphicData uri="http://schemas.openxmlformats.org/presentationml/2006/ole">
            <mc:AlternateContent xmlns:mc="http://schemas.openxmlformats.org/markup-compatibility/2006">
              <mc:Choice xmlns:v="urn:schemas-microsoft-com:vml" Requires="v">
                <p:oleObj spid="_x0000_s87419" name="Photo Editor 照片" r:id="rId3" imgW="6466667" imgH="4371429" progId="MSPhotoEd.3">
                  <p:embed/>
                </p:oleObj>
              </mc:Choice>
              <mc:Fallback>
                <p:oleObj name="Photo Editor 照片" r:id="rId3" imgW="6466667" imgH="4371429" progId="MSPhotoEd.3">
                  <p:embed/>
                  <p:pic>
                    <p:nvPicPr>
                      <p:cNvPr id="0" name="Object 4"/>
                      <p:cNvPicPr>
                        <a:picLocks noChangeAspect="1" noChangeArrowheads="1"/>
                      </p:cNvPicPr>
                      <p:nvPr/>
                    </p:nvPicPr>
                    <p:blipFill>
                      <a:blip r:embed="rId4">
                        <a:lum bright="-30000" contrast="48000"/>
                        <a:extLst>
                          <a:ext uri="{28A0092B-C50C-407E-A947-70E740481C1C}">
                            <a14:useLocalDpi xmlns:a14="http://schemas.microsoft.com/office/drawing/2010/main" val="0"/>
                          </a:ext>
                        </a:extLst>
                      </a:blip>
                      <a:srcRect/>
                      <a:stretch>
                        <a:fillRect/>
                      </a:stretch>
                    </p:blipFill>
                    <p:spPr bwMode="auto">
                      <a:xfrm>
                        <a:off x="2242238" y="4258986"/>
                        <a:ext cx="3842649" cy="2599014"/>
                      </a:xfrm>
                      <a:prstGeom prst="rect">
                        <a:avLst/>
                      </a:prstGeom>
                      <a:noFill/>
                      <a:ln>
                        <a:noFill/>
                      </a:ln>
                      <a:effectLst/>
                    </p:spPr>
                  </p:pic>
                </p:oleObj>
              </mc:Fallback>
            </mc:AlternateContent>
          </a:graphicData>
        </a:graphic>
      </p:graphicFrame>
      <p:sp>
        <p:nvSpPr>
          <p:cNvPr id="9221" name="Text Box 5">
            <a:extLst>
              <a:ext uri="{FF2B5EF4-FFF2-40B4-BE49-F238E27FC236}">
                <a16:creationId xmlns:a16="http://schemas.microsoft.com/office/drawing/2014/main" id="{D61BF601-E709-48D0-90A9-34772FE1EDCB}"/>
              </a:ext>
            </a:extLst>
          </p:cNvPr>
          <p:cNvSpPr txBox="1">
            <a:spLocks noChangeArrowheads="1"/>
          </p:cNvSpPr>
          <p:nvPr/>
        </p:nvSpPr>
        <p:spPr bwMode="auto">
          <a:xfrm>
            <a:off x="107504" y="347662"/>
            <a:ext cx="2165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b="1" i="0" dirty="0">
                <a:solidFill>
                  <a:schemeClr val="accent2"/>
                </a:solidFill>
              </a:rPr>
              <a:t>2</a:t>
            </a:r>
            <a:r>
              <a:rPr lang="zh-CN" altLang="en-US" sz="2800" b="1" i="0" dirty="0">
                <a:solidFill>
                  <a:schemeClr val="accent2"/>
                </a:solidFill>
              </a:rPr>
              <a:t>）通频带</a:t>
            </a:r>
          </a:p>
        </p:txBody>
      </p:sp>
      <p:sp>
        <p:nvSpPr>
          <p:cNvPr id="9222" name="Text Box 6">
            <a:extLst>
              <a:ext uri="{FF2B5EF4-FFF2-40B4-BE49-F238E27FC236}">
                <a16:creationId xmlns:a16="http://schemas.microsoft.com/office/drawing/2014/main" id="{7449EE4F-033F-425D-994A-39EDE7287B6B}"/>
              </a:ext>
            </a:extLst>
          </p:cNvPr>
          <p:cNvSpPr txBox="1">
            <a:spLocks noChangeArrowheads="1"/>
          </p:cNvSpPr>
          <p:nvPr/>
        </p:nvSpPr>
        <p:spPr bwMode="auto">
          <a:xfrm>
            <a:off x="201612" y="3289300"/>
            <a:ext cx="8546851"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000" b="1" i="0" dirty="0">
                <a:solidFill>
                  <a:schemeClr val="tx2"/>
                </a:solidFill>
              </a:rPr>
              <a:t>a</a:t>
            </a:r>
            <a:r>
              <a:rPr lang="zh-CN" altLang="en-US" sz="2000" b="1" i="0" dirty="0">
                <a:solidFill>
                  <a:schemeClr val="tx2"/>
                </a:solidFill>
              </a:rPr>
              <a:t>和</a:t>
            </a:r>
            <a:r>
              <a:rPr lang="en-US" altLang="zh-CN" sz="2000" b="1" i="0" dirty="0">
                <a:solidFill>
                  <a:schemeClr val="tx2"/>
                </a:solidFill>
              </a:rPr>
              <a:t>b</a:t>
            </a:r>
            <a:r>
              <a:rPr lang="zh-CN" altLang="en-US" sz="2000" b="1" i="0" dirty="0">
                <a:solidFill>
                  <a:schemeClr val="tx2"/>
                </a:solidFill>
              </a:rPr>
              <a:t>两点都是功率为最大值的一半的点，</a:t>
            </a:r>
            <a:r>
              <a:rPr lang="en-US" altLang="zh-CN" sz="2000" b="1" i="0" dirty="0">
                <a:solidFill>
                  <a:schemeClr val="tx2"/>
                </a:solidFill>
              </a:rPr>
              <a:t>a</a:t>
            </a:r>
            <a:r>
              <a:rPr lang="zh-CN" altLang="en-US" sz="2000" b="1" i="0" dirty="0">
                <a:solidFill>
                  <a:schemeClr val="tx2"/>
                </a:solidFill>
              </a:rPr>
              <a:t>和</a:t>
            </a:r>
            <a:r>
              <a:rPr lang="en-US" altLang="zh-CN" sz="2000" b="1" i="0" dirty="0">
                <a:solidFill>
                  <a:schemeClr val="tx2"/>
                </a:solidFill>
              </a:rPr>
              <a:t>b</a:t>
            </a:r>
            <a:r>
              <a:rPr lang="zh-CN" altLang="en-US" sz="2000" b="1" i="0" dirty="0">
                <a:solidFill>
                  <a:schemeClr val="tx2"/>
                </a:solidFill>
              </a:rPr>
              <a:t>点称为半功率点。</a:t>
            </a:r>
          </a:p>
          <a:p>
            <a:pPr>
              <a:spcBef>
                <a:spcPct val="50000"/>
              </a:spcBef>
              <a:buFontTx/>
              <a:buNone/>
            </a:pPr>
            <a:r>
              <a:rPr lang="zh-CN" altLang="en-US" sz="2000" b="1" i="0" dirty="0">
                <a:solidFill>
                  <a:schemeClr val="tx2"/>
                </a:solidFill>
              </a:rPr>
              <a:t>两个半功率点所对应的频率</a:t>
            </a:r>
            <a:r>
              <a:rPr lang="el-GR" altLang="zh-CN" sz="2000" b="1" i="0" dirty="0">
                <a:solidFill>
                  <a:schemeClr val="tx2"/>
                </a:solidFill>
                <a:latin typeface="宋体" panose="02010600030101010101" pitchFamily="2" charset="-122"/>
              </a:rPr>
              <a:t>ω</a:t>
            </a:r>
            <a:r>
              <a:rPr lang="en-US" altLang="zh-CN" sz="1000" b="1" i="0" dirty="0">
                <a:solidFill>
                  <a:schemeClr val="tx2"/>
                </a:solidFill>
                <a:latin typeface="宋体" panose="02010600030101010101" pitchFamily="2" charset="-122"/>
              </a:rPr>
              <a:t>1</a:t>
            </a:r>
            <a:r>
              <a:rPr lang="zh-CN" altLang="en-US" sz="2000" b="1" i="0" dirty="0">
                <a:solidFill>
                  <a:schemeClr val="tx2"/>
                </a:solidFill>
                <a:latin typeface="宋体" panose="02010600030101010101" pitchFamily="2" charset="-122"/>
              </a:rPr>
              <a:t>和</a:t>
            </a:r>
            <a:r>
              <a:rPr lang="el-GR" altLang="zh-CN" sz="2000" b="1" i="0" dirty="0">
                <a:solidFill>
                  <a:schemeClr val="tx2"/>
                </a:solidFill>
                <a:latin typeface="宋体" panose="02010600030101010101" pitchFamily="2" charset="-122"/>
              </a:rPr>
              <a:t>ω</a:t>
            </a:r>
            <a:r>
              <a:rPr lang="en-US" altLang="zh-CN" sz="1000" b="1" i="0" dirty="0">
                <a:solidFill>
                  <a:schemeClr val="tx2"/>
                </a:solidFill>
              </a:rPr>
              <a:t>2</a:t>
            </a:r>
            <a:r>
              <a:rPr lang="zh-CN" altLang="en-US" sz="2000" b="1" i="0" dirty="0">
                <a:solidFill>
                  <a:schemeClr val="tx2"/>
                </a:solidFill>
              </a:rPr>
              <a:t>之间的频率范围</a:t>
            </a:r>
            <a:r>
              <a:rPr lang="en-US" altLang="zh-CN" sz="2000" b="1" i="0" dirty="0">
                <a:solidFill>
                  <a:schemeClr val="tx2"/>
                </a:solidFill>
                <a:latin typeface="宋体" panose="02010600030101010101" pitchFamily="2" charset="-122"/>
              </a:rPr>
              <a:t>△</a:t>
            </a:r>
            <a:r>
              <a:rPr lang="el-GR" altLang="zh-CN" sz="2000" b="1" i="0" dirty="0">
                <a:solidFill>
                  <a:schemeClr val="tx2"/>
                </a:solidFill>
              </a:rPr>
              <a:t>ω</a:t>
            </a:r>
            <a:r>
              <a:rPr lang="en-US" altLang="zh-CN" sz="2000" b="1" i="0" dirty="0">
                <a:solidFill>
                  <a:schemeClr val="tx2"/>
                </a:solidFill>
              </a:rPr>
              <a:t>= </a:t>
            </a:r>
            <a:r>
              <a:rPr lang="el-GR" altLang="zh-CN" sz="2000" b="1" i="0" dirty="0">
                <a:solidFill>
                  <a:schemeClr val="tx2"/>
                </a:solidFill>
                <a:latin typeface="宋体" panose="02010600030101010101" pitchFamily="2" charset="-122"/>
              </a:rPr>
              <a:t>ω</a:t>
            </a:r>
            <a:r>
              <a:rPr lang="en-US" altLang="zh-CN" sz="1000" b="1" i="0" dirty="0">
                <a:solidFill>
                  <a:schemeClr val="tx2"/>
                </a:solidFill>
              </a:rPr>
              <a:t>2</a:t>
            </a:r>
            <a:r>
              <a:rPr lang="en-US" altLang="zh-CN" sz="2000" b="1" i="0" dirty="0">
                <a:solidFill>
                  <a:schemeClr val="tx2"/>
                </a:solidFill>
              </a:rPr>
              <a:t>- </a:t>
            </a:r>
            <a:r>
              <a:rPr lang="el-GR" altLang="zh-CN" sz="2000" b="1" i="0" dirty="0">
                <a:solidFill>
                  <a:schemeClr val="tx2"/>
                </a:solidFill>
                <a:latin typeface="宋体" panose="02010600030101010101" pitchFamily="2" charset="-122"/>
              </a:rPr>
              <a:t>ω</a:t>
            </a:r>
            <a:r>
              <a:rPr lang="en-US" altLang="zh-CN" sz="1000" b="1" i="0" dirty="0">
                <a:solidFill>
                  <a:schemeClr val="tx2"/>
                </a:solidFill>
                <a:latin typeface="宋体" panose="02010600030101010101" pitchFamily="2" charset="-122"/>
              </a:rPr>
              <a:t>1</a:t>
            </a:r>
            <a:r>
              <a:rPr lang="zh-CN" altLang="en-US" sz="2000" b="1" i="0" dirty="0">
                <a:solidFill>
                  <a:schemeClr val="tx2"/>
                </a:solidFill>
                <a:latin typeface="宋体" panose="02010600030101010101" pitchFamily="2" charset="-122"/>
              </a:rPr>
              <a:t>称为谐振电路的通频带</a:t>
            </a:r>
          </a:p>
        </p:txBody>
      </p:sp>
      <p:graphicFrame>
        <p:nvGraphicFramePr>
          <p:cNvPr id="9223" name="Object 7">
            <a:extLst>
              <a:ext uri="{FF2B5EF4-FFF2-40B4-BE49-F238E27FC236}">
                <a16:creationId xmlns:a16="http://schemas.microsoft.com/office/drawing/2014/main" id="{49B59FF3-0A4D-4434-9BA3-C1DE6406D94D}"/>
              </a:ext>
            </a:extLst>
          </p:cNvPr>
          <p:cNvGraphicFramePr>
            <a:graphicFrameLocks noChangeAspect="1"/>
          </p:cNvGraphicFramePr>
          <p:nvPr>
            <p:extLst>
              <p:ext uri="{D42A27DB-BD31-4B8C-83A1-F6EECF244321}">
                <p14:modId xmlns:p14="http://schemas.microsoft.com/office/powerpoint/2010/main" val="733424461"/>
              </p:ext>
            </p:extLst>
          </p:nvPr>
        </p:nvGraphicFramePr>
        <p:xfrm>
          <a:off x="180452" y="1041471"/>
          <a:ext cx="4895850" cy="474663"/>
        </p:xfrm>
        <a:graphic>
          <a:graphicData uri="http://schemas.openxmlformats.org/presentationml/2006/ole">
            <mc:AlternateContent xmlns:mc="http://schemas.openxmlformats.org/markup-compatibility/2006">
              <mc:Choice xmlns:v="urn:schemas-microsoft-com:vml" Requires="v">
                <p:oleObj spid="_x0000_s87420" name="公式" r:id="rId5" imgW="2489200" imgH="241300" progId="Equation.3">
                  <p:embed/>
                </p:oleObj>
              </mc:Choice>
              <mc:Fallback>
                <p:oleObj name="公式" r:id="rId5" imgW="2489200" imgH="2413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452" y="1041471"/>
                        <a:ext cx="489585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4" name="Object 8">
            <a:extLst>
              <a:ext uri="{FF2B5EF4-FFF2-40B4-BE49-F238E27FC236}">
                <a16:creationId xmlns:a16="http://schemas.microsoft.com/office/drawing/2014/main" id="{49AB0880-9802-4845-B7BF-D9B2D833C002}"/>
              </a:ext>
            </a:extLst>
          </p:cNvPr>
          <p:cNvGraphicFramePr>
            <a:graphicFrameLocks noChangeAspect="1"/>
          </p:cNvGraphicFramePr>
          <p:nvPr>
            <p:extLst>
              <p:ext uri="{D42A27DB-BD31-4B8C-83A1-F6EECF244321}">
                <p14:modId xmlns:p14="http://schemas.microsoft.com/office/powerpoint/2010/main" val="259077570"/>
              </p:ext>
            </p:extLst>
          </p:nvPr>
        </p:nvGraphicFramePr>
        <p:xfrm>
          <a:off x="147061" y="1561361"/>
          <a:ext cx="2881312" cy="1403350"/>
        </p:xfrm>
        <a:graphic>
          <a:graphicData uri="http://schemas.openxmlformats.org/presentationml/2006/ole">
            <mc:AlternateContent xmlns:mc="http://schemas.openxmlformats.org/markup-compatibility/2006">
              <mc:Choice xmlns:v="urn:schemas-microsoft-com:vml" Requires="v">
                <p:oleObj spid="_x0000_s87421" name="公式" r:id="rId7" imgW="1511280" imgH="736560" progId="Equation.3">
                  <p:embed/>
                </p:oleObj>
              </mc:Choice>
              <mc:Fallback>
                <p:oleObj name="公式" r:id="rId7" imgW="1511280" imgH="736560" progId="Equation.3">
                  <p:embed/>
                  <p:pic>
                    <p:nvPicPr>
                      <p:cNvPr id="0" name="Object 8"/>
                      <p:cNvPicPr>
                        <a:picLocks noChangeAspect="1" noChangeArrowheads="1"/>
                      </p:cNvPicPr>
                      <p:nvPr/>
                    </p:nvPicPr>
                    <p:blipFill>
                      <a:blip r:embed="rId8"/>
                      <a:srcRect/>
                      <a:stretch>
                        <a:fillRect/>
                      </a:stretch>
                    </p:blipFill>
                    <p:spPr bwMode="auto">
                      <a:xfrm>
                        <a:off x="147061" y="1561361"/>
                        <a:ext cx="2881312" cy="140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7048" name="Group 21">
            <a:extLst>
              <a:ext uri="{FF2B5EF4-FFF2-40B4-BE49-F238E27FC236}">
                <a16:creationId xmlns:a16="http://schemas.microsoft.com/office/drawing/2014/main" id="{ABF84CCA-50FE-4DFA-B74F-163752E2EF8C}"/>
              </a:ext>
            </a:extLst>
          </p:cNvPr>
          <p:cNvGrpSpPr>
            <a:grpSpLocks/>
          </p:cNvGrpSpPr>
          <p:nvPr/>
        </p:nvGrpSpPr>
        <p:grpSpPr bwMode="auto">
          <a:xfrm>
            <a:off x="6372225" y="6524625"/>
            <a:ext cx="360363" cy="333375"/>
            <a:chOff x="5488" y="4048"/>
            <a:chExt cx="272" cy="272"/>
          </a:xfrm>
        </p:grpSpPr>
        <p:sp>
          <p:nvSpPr>
            <p:cNvPr id="87062" name="Oval 22">
              <a:hlinkClick r:id="" action="ppaction://hlinkshowjump?jump=previousslide"/>
              <a:extLst>
                <a:ext uri="{FF2B5EF4-FFF2-40B4-BE49-F238E27FC236}">
                  <a16:creationId xmlns:a16="http://schemas.microsoft.com/office/drawing/2014/main" id="{A9682AD1-FE3B-4951-A336-026148B7408D}"/>
                </a:ext>
              </a:extLst>
            </p:cNvPr>
            <p:cNvSpPr>
              <a:spLocks noChangeArrowheads="1"/>
            </p:cNvSpPr>
            <p:nvPr/>
          </p:nvSpPr>
          <p:spPr bwMode="auto">
            <a:xfrm>
              <a:off x="5488" y="4048"/>
              <a:ext cx="272" cy="272"/>
            </a:xfrm>
            <a:prstGeom prst="ellipse">
              <a:avLst/>
            </a:prstGeom>
            <a:gradFill rotWithShape="1">
              <a:gsLst>
                <a:gs pos="0">
                  <a:srgbClr val="FFFFFF"/>
                </a:gs>
                <a:gs pos="100000">
                  <a:schemeClr val="bg2"/>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sp>
          <p:nvSpPr>
            <p:cNvPr id="87063" name="AutoShape 23">
              <a:hlinkClick r:id="" action="ppaction://hlinkshowjump?jump=previousslide"/>
              <a:extLst>
                <a:ext uri="{FF2B5EF4-FFF2-40B4-BE49-F238E27FC236}">
                  <a16:creationId xmlns:a16="http://schemas.microsoft.com/office/drawing/2014/main" id="{29C023BF-8B67-47F8-B873-7FD83CBB1088}"/>
                </a:ext>
              </a:extLst>
            </p:cNvPr>
            <p:cNvSpPr>
              <a:spLocks noChangeArrowheads="1"/>
            </p:cNvSpPr>
            <p:nvPr/>
          </p:nvSpPr>
          <p:spPr bwMode="auto">
            <a:xfrm flipV="1">
              <a:off x="5534" y="4065"/>
              <a:ext cx="181" cy="136"/>
            </a:xfrm>
            <a:prstGeom prst="downArrow">
              <a:avLst>
                <a:gd name="adj1" fmla="val 50000"/>
                <a:gd name="adj2" fmla="val 25000"/>
              </a:avLst>
            </a:prstGeom>
            <a:gradFill rotWithShape="1">
              <a:gsLst>
                <a:gs pos="0">
                  <a:srgbClr val="FFFFFF"/>
                </a:gs>
                <a:gs pos="100000">
                  <a:schemeClr val="bg2"/>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grpSp>
      <p:pic>
        <p:nvPicPr>
          <p:cNvPr id="87049" name="Picture 24" descr="Image-002">
            <a:hlinkClick r:id="rId9" action="ppaction://hlinkpres?slideindex=1&amp;slidetitle=§8.1 简谐交流电的产生和表示方法"/>
            <a:extLst>
              <a:ext uri="{FF2B5EF4-FFF2-40B4-BE49-F238E27FC236}">
                <a16:creationId xmlns:a16="http://schemas.microsoft.com/office/drawing/2014/main" id="{D585595A-9811-4518-A109-194262DFD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4813" y="6524625"/>
            <a:ext cx="2555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0" name="Picture 25" descr="Image-013">
            <a:hlinkClick r:id="rId11" action="ppaction://hlinkpres?slideindex=1&amp;slidetitle=§8.2 交流电路中的元件"/>
            <a:extLst>
              <a:ext uri="{FF2B5EF4-FFF2-40B4-BE49-F238E27FC236}">
                <a16:creationId xmlns:a16="http://schemas.microsoft.com/office/drawing/2014/main" id="{FF48278F-DB3D-47AF-B485-095D3C676C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0400" y="6524625"/>
            <a:ext cx="2492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51" name="Group 26">
            <a:extLst>
              <a:ext uri="{FF2B5EF4-FFF2-40B4-BE49-F238E27FC236}">
                <a16:creationId xmlns:a16="http://schemas.microsoft.com/office/drawing/2014/main" id="{C95D1B8F-53C5-4ECB-A56E-A330748D15B7}"/>
              </a:ext>
            </a:extLst>
          </p:cNvPr>
          <p:cNvGrpSpPr>
            <a:grpSpLocks/>
          </p:cNvGrpSpPr>
          <p:nvPr/>
        </p:nvGrpSpPr>
        <p:grpSpPr bwMode="auto">
          <a:xfrm>
            <a:off x="8820150" y="6524625"/>
            <a:ext cx="358775" cy="333375"/>
            <a:chOff x="5193" y="4048"/>
            <a:chExt cx="272" cy="272"/>
          </a:xfrm>
        </p:grpSpPr>
        <p:sp>
          <p:nvSpPr>
            <p:cNvPr id="87060" name="Oval 27">
              <a:extLst>
                <a:ext uri="{FF2B5EF4-FFF2-40B4-BE49-F238E27FC236}">
                  <a16:creationId xmlns:a16="http://schemas.microsoft.com/office/drawing/2014/main" id="{127123A5-B58D-45F4-9BEE-98306347ACA4}"/>
                </a:ext>
              </a:extLst>
            </p:cNvPr>
            <p:cNvSpPr>
              <a:spLocks noChangeArrowheads="1"/>
            </p:cNvSpPr>
            <p:nvPr/>
          </p:nvSpPr>
          <p:spPr bwMode="auto">
            <a:xfrm>
              <a:off x="5193" y="4048"/>
              <a:ext cx="272" cy="272"/>
            </a:xfrm>
            <a:prstGeom prst="ellipse">
              <a:avLst/>
            </a:prstGeom>
            <a:gradFill rotWithShape="1">
              <a:gsLst>
                <a:gs pos="0">
                  <a:srgbClr val="FFFFFF"/>
                </a:gs>
                <a:gs pos="100000">
                  <a:schemeClr val="bg2"/>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sp>
          <p:nvSpPr>
            <p:cNvPr id="87061" name="AutoShape 28">
              <a:hlinkClick r:id="" action="ppaction://hlinkshowjump?jump=nextslide"/>
              <a:extLst>
                <a:ext uri="{FF2B5EF4-FFF2-40B4-BE49-F238E27FC236}">
                  <a16:creationId xmlns:a16="http://schemas.microsoft.com/office/drawing/2014/main" id="{D165792E-AC21-4D2C-B5F3-836C309315D3}"/>
                </a:ext>
              </a:extLst>
            </p:cNvPr>
            <p:cNvSpPr>
              <a:spLocks noChangeArrowheads="1"/>
            </p:cNvSpPr>
            <p:nvPr/>
          </p:nvSpPr>
          <p:spPr bwMode="auto">
            <a:xfrm>
              <a:off x="5239" y="4184"/>
              <a:ext cx="182" cy="136"/>
            </a:xfrm>
            <a:prstGeom prst="downArrow">
              <a:avLst>
                <a:gd name="adj1" fmla="val 50000"/>
                <a:gd name="adj2" fmla="val 25000"/>
              </a:avLst>
            </a:prstGeom>
            <a:gradFill rotWithShape="1">
              <a:gsLst>
                <a:gs pos="0">
                  <a:schemeClr val="bg1"/>
                </a:gs>
                <a:gs pos="100000">
                  <a:schemeClr val="bg2"/>
                </a:gs>
              </a:gsLst>
              <a:path path="rect">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grpSp>
      <p:pic>
        <p:nvPicPr>
          <p:cNvPr id="87052" name="Picture 29" descr="Image-004">
            <a:hlinkClick r:id="rId12" action="ppaction://hlinkpres?slideindex=1&amp;slidetitle=§8.3  RLC串联电路"/>
            <a:extLst>
              <a:ext uri="{FF2B5EF4-FFF2-40B4-BE49-F238E27FC236}">
                <a16:creationId xmlns:a16="http://schemas.microsoft.com/office/drawing/2014/main" id="{060D8BD0-60CF-450D-B4C7-62D514534F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59638" y="6524625"/>
            <a:ext cx="2873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3" name="Picture 30" descr="Image-005">
            <a:hlinkClick r:id="rId14" action="ppaction://hlinkpres?slideindex=1&amp;slidetitle=§8.4 简谐交流电的复数表示   并联电路"/>
            <a:extLst>
              <a:ext uri="{FF2B5EF4-FFF2-40B4-BE49-F238E27FC236}">
                <a16:creationId xmlns:a16="http://schemas.microsoft.com/office/drawing/2014/main" id="{C632A370-74A4-45C8-B439-9DD391B807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46975" y="6524625"/>
            <a:ext cx="2873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4" name="Picture 31" descr="Image-007">
            <a:hlinkClick r:id="rId16" action="ppaction://hlinkpres?slideindex=1&amp;slidetitle=§8.6  谐振电路和品质因数"/>
            <a:extLst>
              <a:ext uri="{FF2B5EF4-FFF2-40B4-BE49-F238E27FC236}">
                <a16:creationId xmlns:a16="http://schemas.microsoft.com/office/drawing/2014/main" id="{C7F88F6F-C4B2-49FB-A6A1-65EF4ECBAEE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51800" y="6524625"/>
            <a:ext cx="2873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5" name="Picture 32" descr="Image-014">
            <a:hlinkClick r:id="rId18" action="ppaction://hlinkpres?slideindex=1&amp;slidetitle=§8.5 交流电路的功率"/>
            <a:extLst>
              <a:ext uri="{FF2B5EF4-FFF2-40B4-BE49-F238E27FC236}">
                <a16:creationId xmlns:a16="http://schemas.microsoft.com/office/drawing/2014/main" id="{D96B63F3-85C5-4316-939D-55E0F3C5544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34313" y="6524625"/>
            <a:ext cx="2651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6" name="Picture 33">
            <a:hlinkClick r:id="rId20" action="ppaction://hlinkpres?slideindex=1&amp;slidetitle=§8.7  变压器基本原理"/>
            <a:extLst>
              <a:ext uri="{FF2B5EF4-FFF2-40B4-BE49-F238E27FC236}">
                <a16:creationId xmlns:a16="http://schemas.microsoft.com/office/drawing/2014/main" id="{9596FC11-2394-482B-BA7C-407C9590BB6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37550" y="6524625"/>
            <a:ext cx="2667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57" name="Picture 34">
            <a:hlinkClick r:id="rId22" action="ppaction://hlinkpres?slideindex=1&amp;slidetitle=§8.8  三相交流电"/>
            <a:extLst>
              <a:ext uri="{FF2B5EF4-FFF2-40B4-BE49-F238E27FC236}">
                <a16:creationId xmlns:a16="http://schemas.microsoft.com/office/drawing/2014/main" id="{7B7C93CC-8F51-4F27-ACBA-966E72E5A3D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55038" y="6524625"/>
            <a:ext cx="26511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58" name="AutoShape 24" descr="Radio Tuned Circuits">
            <a:extLst>
              <a:ext uri="{FF2B5EF4-FFF2-40B4-BE49-F238E27FC236}">
                <a16:creationId xmlns:a16="http://schemas.microsoft.com/office/drawing/2014/main" id="{F76A2799-DC6B-446B-B774-1A86E9D271D0}"/>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i="1">
                <a:solidFill>
                  <a:schemeClr val="tx1"/>
                </a:solidFill>
                <a:latin typeface="Arial" panose="020B0604020202020204" pitchFamily="34" charset="0"/>
                <a:ea typeface="宋体" panose="02010600030101010101" pitchFamily="2" charset="-122"/>
              </a:defRPr>
            </a:lvl1pPr>
            <a:lvl2pPr marL="742950" indent="-285750">
              <a:defRPr sz="2800" i="1">
                <a:solidFill>
                  <a:schemeClr val="tx1"/>
                </a:solidFill>
                <a:latin typeface="Arial" panose="020B0604020202020204" pitchFamily="34" charset="0"/>
                <a:ea typeface="宋体" panose="02010600030101010101" pitchFamily="2" charset="-122"/>
              </a:defRPr>
            </a:lvl2pPr>
            <a:lvl3pPr marL="1143000" indent="-228600">
              <a:defRPr sz="2800" i="1">
                <a:solidFill>
                  <a:schemeClr val="tx1"/>
                </a:solidFill>
                <a:latin typeface="Arial" panose="020B0604020202020204" pitchFamily="34" charset="0"/>
                <a:ea typeface="宋体" panose="02010600030101010101" pitchFamily="2" charset="-122"/>
              </a:defRPr>
            </a:lvl3pPr>
            <a:lvl4pPr marL="1600200" indent="-228600">
              <a:defRPr sz="2800" i="1">
                <a:solidFill>
                  <a:schemeClr val="tx1"/>
                </a:solidFill>
                <a:latin typeface="Arial" panose="020B0604020202020204" pitchFamily="34" charset="0"/>
                <a:ea typeface="宋体" panose="02010600030101010101" pitchFamily="2" charset="-122"/>
              </a:defRPr>
            </a:lvl4pPr>
            <a:lvl5pPr marL="2057400" indent="-228600">
              <a:defRPr sz="2800"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i="1">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22" name="Object 7">
            <a:extLst>
              <a:ext uri="{FF2B5EF4-FFF2-40B4-BE49-F238E27FC236}">
                <a16:creationId xmlns:a16="http://schemas.microsoft.com/office/drawing/2014/main" id="{5955D8A7-87A2-4CB2-9B0C-FA56FB073422}"/>
              </a:ext>
            </a:extLst>
          </p:cNvPr>
          <p:cNvGraphicFramePr>
            <a:graphicFrameLocks noChangeAspect="1"/>
          </p:cNvGraphicFramePr>
          <p:nvPr>
            <p:extLst>
              <p:ext uri="{D42A27DB-BD31-4B8C-83A1-F6EECF244321}">
                <p14:modId xmlns:p14="http://schemas.microsoft.com/office/powerpoint/2010/main" val="1757826871"/>
              </p:ext>
            </p:extLst>
          </p:nvPr>
        </p:nvGraphicFramePr>
        <p:xfrm>
          <a:off x="4092574" y="1633736"/>
          <a:ext cx="2474913" cy="436563"/>
        </p:xfrm>
        <a:graphic>
          <a:graphicData uri="http://schemas.openxmlformats.org/presentationml/2006/ole">
            <mc:AlternateContent xmlns:mc="http://schemas.openxmlformats.org/markup-compatibility/2006">
              <mc:Choice xmlns:v="urn:schemas-microsoft-com:vml" Requires="v">
                <p:oleObj spid="_x0000_s87422" name="公式" r:id="rId24" imgW="1295280" imgH="228600" progId="Equation.3">
                  <p:embed/>
                </p:oleObj>
              </mc:Choice>
              <mc:Fallback>
                <p:oleObj name="公式" r:id="rId24" imgW="1295280" imgH="228600" progId="Equation.3">
                  <p:embed/>
                  <p:pic>
                    <p:nvPicPr>
                      <p:cNvPr id="8199" name="Object 7">
                        <a:extLst>
                          <a:ext uri="{FF2B5EF4-FFF2-40B4-BE49-F238E27FC236}">
                            <a16:creationId xmlns:a16="http://schemas.microsoft.com/office/drawing/2014/main" id="{C983EC1B-D4D2-4CE6-B095-7CF3CF9C45E0}"/>
                          </a:ext>
                        </a:extLst>
                      </p:cNvPr>
                      <p:cNvPicPr>
                        <a:picLocks noChangeAspect="1" noChangeArrowheads="1"/>
                      </p:cNvPicPr>
                      <p:nvPr/>
                    </p:nvPicPr>
                    <p:blipFill>
                      <a:blip r:embed="rId25"/>
                      <a:srcRect/>
                      <a:stretch>
                        <a:fillRect/>
                      </a:stretch>
                    </p:blipFill>
                    <p:spPr bwMode="auto">
                      <a:xfrm>
                        <a:off x="4092574" y="1633736"/>
                        <a:ext cx="2474913"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4">
            <a:extLst>
              <a:ext uri="{FF2B5EF4-FFF2-40B4-BE49-F238E27FC236}">
                <a16:creationId xmlns:a16="http://schemas.microsoft.com/office/drawing/2014/main" id="{F7746748-DF1A-445C-84A7-82EB5E668804}"/>
              </a:ext>
            </a:extLst>
          </p:cNvPr>
          <p:cNvGraphicFramePr>
            <a:graphicFrameLocks noChangeAspect="1"/>
          </p:cNvGraphicFramePr>
          <p:nvPr>
            <p:extLst>
              <p:ext uri="{D42A27DB-BD31-4B8C-83A1-F6EECF244321}">
                <p14:modId xmlns:p14="http://schemas.microsoft.com/office/powerpoint/2010/main" val="619043792"/>
              </p:ext>
            </p:extLst>
          </p:nvPr>
        </p:nvGraphicFramePr>
        <p:xfrm>
          <a:off x="4092574" y="2379175"/>
          <a:ext cx="4537075" cy="501650"/>
        </p:xfrm>
        <a:graphic>
          <a:graphicData uri="http://schemas.openxmlformats.org/presentationml/2006/ole">
            <mc:AlternateContent xmlns:mc="http://schemas.openxmlformats.org/markup-compatibility/2006">
              <mc:Choice xmlns:v="urn:schemas-microsoft-com:vml" Requires="v">
                <p:oleObj spid="_x0000_s87423" name="公式" r:id="rId26" imgW="2298700" imgH="254000" progId="Equation.3">
                  <p:embed/>
                </p:oleObj>
              </mc:Choice>
              <mc:Fallback>
                <p:oleObj name="公式" r:id="rId26" imgW="2298700" imgH="254000" progId="Equation.3">
                  <p:embed/>
                  <p:pic>
                    <p:nvPicPr>
                      <p:cNvPr id="8206" name="Object 14">
                        <a:extLst>
                          <a:ext uri="{FF2B5EF4-FFF2-40B4-BE49-F238E27FC236}">
                            <a16:creationId xmlns:a16="http://schemas.microsoft.com/office/drawing/2014/main" id="{51C64944-1F8D-4BF2-9343-86FA3E4EA4B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92574" y="2379175"/>
                        <a:ext cx="453707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additive="base">
                                        <p:cTn id="7" dur="500" fill="hold"/>
                                        <p:tgtEl>
                                          <p:spTgt spid="9221"/>
                                        </p:tgtEl>
                                        <p:attrNameLst>
                                          <p:attrName>ppt_x</p:attrName>
                                        </p:attrNameLst>
                                      </p:cBhvr>
                                      <p:tavLst>
                                        <p:tav tm="0">
                                          <p:val>
                                            <p:strVal val="0-#ppt_w/2"/>
                                          </p:val>
                                        </p:tav>
                                        <p:tav tm="100000">
                                          <p:val>
                                            <p:strVal val="#ppt_x"/>
                                          </p:val>
                                        </p:tav>
                                      </p:tavLst>
                                    </p:anim>
                                    <p:anim calcmode="lin" valueType="num">
                                      <p:cBhvr additive="base">
                                        <p:cTn id="8" dur="500" fill="hold"/>
                                        <p:tgtEl>
                                          <p:spTgt spid="92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2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wedge">
                                      <p:cBhvr>
                                        <p:cTn id="17" dur="500"/>
                                        <p:tgtEl>
                                          <p:spTgt spid="92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223"/>
                                        </p:tgtEl>
                                        <p:attrNameLst>
                                          <p:attrName>style.visibility</p:attrName>
                                        </p:attrNameLst>
                                      </p:cBhvr>
                                      <p:to>
                                        <p:strVal val="visible"/>
                                      </p:to>
                                    </p:set>
                                    <p:animEffect transition="in" filter="blinds(horizontal)">
                                      <p:cBhvr>
                                        <p:cTn id="22" dur="500"/>
                                        <p:tgtEl>
                                          <p:spTgt spid="92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224"/>
                                        </p:tgtEl>
                                        <p:attrNameLst>
                                          <p:attrName>style.visibility</p:attrName>
                                        </p:attrNameLst>
                                      </p:cBhvr>
                                      <p:to>
                                        <p:strVal val="visible"/>
                                      </p:to>
                                    </p:set>
                                    <p:animEffect transition="in" filter="blinds(horizontal)">
                                      <p:cBhvr>
                                        <p:cTn id="27" dur="500"/>
                                        <p:tgtEl>
                                          <p:spTgt spid="92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par>
                                <p:cTn id="33" presetID="22" presetClass="entr" presetSubtype="4"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down)">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utoUpdateAnimBg="0"/>
      <p:bldP spid="922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12C548CD-DD6D-4044-9823-65BA626DA95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BC21C41-8CE9-46FD-BD06-DAE2A56B4D2E}" type="slidenum">
              <a:rPr lang="en-US" altLang="zh-CN" sz="1400" smtClean="0"/>
              <a:pPr>
                <a:spcBef>
                  <a:spcPct val="0"/>
                </a:spcBef>
                <a:buFontTx/>
                <a:buNone/>
              </a:pPr>
              <a:t>9</a:t>
            </a:fld>
            <a:endParaRPr lang="en-US" altLang="zh-CN" sz="1400"/>
          </a:p>
        </p:txBody>
      </p:sp>
      <p:sp>
        <p:nvSpPr>
          <p:cNvPr id="11267" name="Rectangle 4">
            <a:extLst>
              <a:ext uri="{FF2B5EF4-FFF2-40B4-BE49-F238E27FC236}">
                <a16:creationId xmlns:a16="http://schemas.microsoft.com/office/drawing/2014/main" id="{D384D717-5FFA-4A0C-BF53-2917F13D0077}"/>
              </a:ext>
            </a:extLst>
          </p:cNvPr>
          <p:cNvSpPr>
            <a:spLocks noChangeArrowheads="1"/>
          </p:cNvSpPr>
          <p:nvPr/>
        </p:nvSpPr>
        <p:spPr bwMode="auto">
          <a:xfrm>
            <a:off x="381000" y="474663"/>
            <a:ext cx="160020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800" b="1" i="0">
                <a:latin typeface="宋体" panose="02010600030101010101" pitchFamily="2" charset="-122"/>
              </a:rPr>
              <a:t>则有</a:t>
            </a:r>
          </a:p>
        </p:txBody>
      </p:sp>
      <p:graphicFrame>
        <p:nvGraphicFramePr>
          <p:cNvPr id="11268" name="Object 5">
            <a:hlinkClick r:id="" action="ppaction://ole?verb=0"/>
            <a:extLst>
              <a:ext uri="{FF2B5EF4-FFF2-40B4-BE49-F238E27FC236}">
                <a16:creationId xmlns:a16="http://schemas.microsoft.com/office/drawing/2014/main" id="{4A5D8D2C-7E56-4808-B1DB-770E8C678758}"/>
              </a:ext>
            </a:extLst>
          </p:cNvPr>
          <p:cNvGraphicFramePr>
            <a:graphicFrameLocks/>
          </p:cNvGraphicFramePr>
          <p:nvPr/>
        </p:nvGraphicFramePr>
        <p:xfrm>
          <a:off x="1644650" y="685800"/>
          <a:ext cx="2698750" cy="1066800"/>
        </p:xfrm>
        <a:graphic>
          <a:graphicData uri="http://schemas.openxmlformats.org/presentationml/2006/ole">
            <mc:AlternateContent xmlns:mc="http://schemas.openxmlformats.org/markup-compatibility/2006">
              <mc:Choice xmlns:v="urn:schemas-microsoft-com:vml" Requires="v">
                <p:oleObj spid="_x0000_s11414" name="Equation" r:id="rId3" imgW="887134" imgH="380890" progId="Equation.3">
                  <p:embed/>
                </p:oleObj>
              </mc:Choice>
              <mc:Fallback>
                <p:oleObj name="Equation" r:id="rId3" imgW="887134" imgH="38089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650" y="685800"/>
                        <a:ext cx="26987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70" name="Object 6">
            <a:extLst>
              <a:ext uri="{FF2B5EF4-FFF2-40B4-BE49-F238E27FC236}">
                <a16:creationId xmlns:a16="http://schemas.microsoft.com/office/drawing/2014/main" id="{4D0E6D36-71CA-4B68-A309-C0F9483608C0}"/>
              </a:ext>
            </a:extLst>
          </p:cNvPr>
          <p:cNvGraphicFramePr>
            <a:graphicFrameLocks noChangeAspect="1"/>
          </p:cNvGraphicFramePr>
          <p:nvPr/>
        </p:nvGraphicFramePr>
        <p:xfrm>
          <a:off x="1785938" y="1776413"/>
          <a:ext cx="6596062" cy="1042987"/>
        </p:xfrm>
        <a:graphic>
          <a:graphicData uri="http://schemas.openxmlformats.org/presentationml/2006/ole">
            <mc:AlternateContent xmlns:mc="http://schemas.openxmlformats.org/markup-compatibility/2006">
              <mc:Choice xmlns:v="urn:schemas-microsoft-com:vml" Requires="v">
                <p:oleObj spid="_x0000_s11415" name="Equation" r:id="rId5" imgW="2324005" imgH="391886" progId="Equation.3">
                  <p:embed/>
                </p:oleObj>
              </mc:Choice>
              <mc:Fallback>
                <p:oleObj name="Equation" r:id="rId5" imgW="2324005" imgH="39188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938" y="1776413"/>
                        <a:ext cx="6596062" cy="104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70" name="Group 29">
            <a:extLst>
              <a:ext uri="{FF2B5EF4-FFF2-40B4-BE49-F238E27FC236}">
                <a16:creationId xmlns:a16="http://schemas.microsoft.com/office/drawing/2014/main" id="{934F029A-3BED-4E56-A17A-5042F2F808DF}"/>
              </a:ext>
            </a:extLst>
          </p:cNvPr>
          <p:cNvGrpSpPr>
            <a:grpSpLocks/>
          </p:cNvGrpSpPr>
          <p:nvPr/>
        </p:nvGrpSpPr>
        <p:grpSpPr bwMode="auto">
          <a:xfrm>
            <a:off x="914400" y="2960688"/>
            <a:ext cx="7620000" cy="3211512"/>
            <a:chOff x="576" y="1865"/>
            <a:chExt cx="4800" cy="2023"/>
          </a:xfrm>
        </p:grpSpPr>
        <p:sp>
          <p:nvSpPr>
            <p:cNvPr id="11271" name="Text Box 22">
              <a:extLst>
                <a:ext uri="{FF2B5EF4-FFF2-40B4-BE49-F238E27FC236}">
                  <a16:creationId xmlns:a16="http://schemas.microsoft.com/office/drawing/2014/main" id="{58F457AE-128B-4132-BC79-899DCC583A1B}"/>
                </a:ext>
              </a:extLst>
            </p:cNvPr>
            <p:cNvSpPr txBox="1">
              <a:spLocks noChangeArrowheads="1"/>
            </p:cNvSpPr>
            <p:nvPr/>
          </p:nvSpPr>
          <p:spPr bwMode="auto">
            <a:xfrm>
              <a:off x="576" y="1865"/>
              <a:ext cx="4800" cy="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dirty="0"/>
                <a:t>反之，则有  </a:t>
              </a:r>
              <a:r>
                <a:rPr lang="en-US" altLang="zh-CN" sz="2800" b="1" dirty="0" err="1">
                  <a:solidFill>
                    <a:srgbClr val="FF5050"/>
                  </a:solidFill>
                  <a:latin typeface="Times New Roman" panose="02020603050405020304" pitchFamily="18" charset="0"/>
                </a:rPr>
                <a:t>I</a:t>
              </a:r>
              <a:r>
                <a:rPr lang="en-US" altLang="zh-CN" sz="2800" b="1" i="0" baseline="-25000" dirty="0" err="1">
                  <a:solidFill>
                    <a:srgbClr val="FF5050"/>
                  </a:solidFill>
                  <a:latin typeface="Times New Roman" panose="02020603050405020304" pitchFamily="18" charset="0"/>
                </a:rPr>
                <a:t>m</a:t>
              </a:r>
              <a:r>
                <a:rPr lang="en-US" altLang="zh-CN" sz="2800" b="1" i="0" dirty="0">
                  <a:solidFill>
                    <a:srgbClr val="FF5050"/>
                  </a:solidFill>
                  <a:latin typeface="Times New Roman" panose="02020603050405020304" pitchFamily="18" charset="0"/>
                </a:rPr>
                <a:t>=√2 </a:t>
              </a:r>
              <a:r>
                <a:rPr lang="en-US" altLang="zh-CN" sz="2800" b="1" dirty="0">
                  <a:solidFill>
                    <a:srgbClr val="FF5050"/>
                  </a:solidFill>
                  <a:latin typeface="Times New Roman" panose="02020603050405020304" pitchFamily="18" charset="0"/>
                </a:rPr>
                <a:t>I</a:t>
              </a:r>
              <a:r>
                <a:rPr lang="en-US" altLang="zh-CN" sz="2800" b="1" i="0" dirty="0">
                  <a:solidFill>
                    <a:srgbClr val="FF5050"/>
                  </a:solidFill>
                  <a:latin typeface="Times New Roman" panose="02020603050405020304" pitchFamily="18" charset="0"/>
                </a:rPr>
                <a:t> ≈ 1.414 </a:t>
              </a:r>
              <a:r>
                <a:rPr lang="en-US" altLang="zh-CN" sz="2800" b="1" dirty="0">
                  <a:solidFill>
                    <a:srgbClr val="FF5050"/>
                  </a:solidFill>
                  <a:latin typeface="Times New Roman" panose="02020603050405020304" pitchFamily="18" charset="0"/>
                </a:rPr>
                <a:t>I</a:t>
              </a:r>
            </a:p>
            <a:p>
              <a:pPr eaLnBrk="1" hangingPunct="1">
                <a:spcBef>
                  <a:spcPct val="50000"/>
                </a:spcBef>
                <a:buFontTx/>
                <a:buNone/>
              </a:pPr>
              <a:r>
                <a:rPr lang="zh-CN" altLang="en-US" sz="2800" b="1" i="0" dirty="0">
                  <a:solidFill>
                    <a:srgbClr val="000000"/>
                  </a:solidFill>
                  <a:latin typeface="宋体" panose="02010600030101010101" pitchFamily="2" charset="-122"/>
                </a:rPr>
                <a:t>对电压，有 </a:t>
              </a:r>
              <a:r>
                <a:rPr lang="en-US" altLang="zh-CN" sz="2800" b="1" dirty="0">
                  <a:solidFill>
                    <a:srgbClr val="FF5050"/>
                  </a:solidFill>
                  <a:latin typeface="Times New Roman" panose="02020603050405020304" pitchFamily="18" charset="0"/>
                </a:rPr>
                <a:t>U</a:t>
              </a:r>
              <a:r>
                <a:rPr lang="en-US" altLang="zh-CN" sz="2800" b="1" i="0" baseline="-25000" dirty="0">
                  <a:solidFill>
                    <a:srgbClr val="FF5050"/>
                  </a:solidFill>
                  <a:latin typeface="Times New Roman" panose="02020603050405020304" pitchFamily="18" charset="0"/>
                </a:rPr>
                <a:t>m</a:t>
              </a:r>
              <a:r>
                <a:rPr lang="en-US" altLang="zh-CN" sz="2800" b="1" i="0" dirty="0">
                  <a:solidFill>
                    <a:srgbClr val="FF5050"/>
                  </a:solidFill>
                  <a:latin typeface="Times New Roman" panose="02020603050405020304" pitchFamily="18" charset="0"/>
                </a:rPr>
                <a:t>=√2 </a:t>
              </a:r>
              <a:r>
                <a:rPr lang="en-US" altLang="zh-CN" sz="2800" b="1" dirty="0">
                  <a:solidFill>
                    <a:srgbClr val="FF5050"/>
                  </a:solidFill>
                  <a:latin typeface="Times New Roman" panose="02020603050405020304" pitchFamily="18" charset="0"/>
                </a:rPr>
                <a:t>U</a:t>
              </a:r>
              <a:r>
                <a:rPr lang="en-US" altLang="zh-CN" sz="2800" b="1" i="0" dirty="0">
                  <a:solidFill>
                    <a:srgbClr val="FF5050"/>
                  </a:solidFill>
                  <a:latin typeface="Times New Roman" panose="02020603050405020304" pitchFamily="18" charset="0"/>
                </a:rPr>
                <a:t> ≈ 1.414 </a:t>
              </a:r>
              <a:r>
                <a:rPr lang="en-US" altLang="zh-CN" sz="2800" b="1" dirty="0">
                  <a:solidFill>
                    <a:srgbClr val="FF5050"/>
                  </a:solidFill>
                  <a:latin typeface="Times New Roman" panose="02020603050405020304" pitchFamily="18" charset="0"/>
                </a:rPr>
                <a:t>U</a:t>
              </a:r>
            </a:p>
            <a:p>
              <a:pPr>
                <a:lnSpc>
                  <a:spcPct val="110000"/>
                </a:lnSpc>
                <a:spcBef>
                  <a:spcPct val="0"/>
                </a:spcBef>
                <a:buFontTx/>
                <a:buNone/>
              </a:pPr>
              <a:endParaRPr kumimoji="1" lang="en-US" altLang="zh-CN" sz="2800" b="1" i="0" dirty="0">
                <a:solidFill>
                  <a:srgbClr val="FF5050"/>
                </a:solidFill>
                <a:latin typeface="Times New Roman" panose="02020603050405020304" pitchFamily="18" charset="0"/>
              </a:endParaRPr>
            </a:p>
            <a:p>
              <a:pPr>
                <a:lnSpc>
                  <a:spcPct val="110000"/>
                </a:lnSpc>
                <a:spcBef>
                  <a:spcPct val="0"/>
                </a:spcBef>
                <a:buFontTx/>
                <a:buNone/>
              </a:pPr>
              <a:r>
                <a:rPr kumimoji="1" lang="zh-CN" altLang="en-US" sz="2800" b="1" i="0" dirty="0">
                  <a:latin typeface="Times New Roman" panose="02020603050405020304" pitchFamily="18" charset="0"/>
                </a:rPr>
                <a:t>注意：</a:t>
              </a:r>
            </a:p>
            <a:p>
              <a:pPr>
                <a:lnSpc>
                  <a:spcPct val="110000"/>
                </a:lnSpc>
                <a:spcBef>
                  <a:spcPct val="0"/>
                </a:spcBef>
                <a:buFontTx/>
                <a:buNone/>
              </a:pPr>
              <a:r>
                <a:rPr kumimoji="1" lang="zh-CN" altLang="en-US" sz="2800" b="1" i="0" dirty="0">
                  <a:latin typeface="Times New Roman" panose="02020603050405020304" pitchFamily="18" charset="0"/>
                </a:rPr>
                <a:t>交流电压表与交流电流表测量的数据为有效值</a:t>
              </a:r>
              <a:r>
                <a:rPr kumimoji="1" lang="en-US" altLang="zh-CN" sz="2800" b="1" i="0" dirty="0">
                  <a:latin typeface="Times New Roman" panose="02020603050405020304" pitchFamily="18" charset="0"/>
                </a:rPr>
                <a:t>,</a:t>
              </a:r>
            </a:p>
            <a:p>
              <a:pPr>
                <a:spcBef>
                  <a:spcPct val="50000"/>
                </a:spcBef>
                <a:buFontTx/>
                <a:buNone/>
              </a:pPr>
              <a:r>
                <a:rPr kumimoji="1" lang="zh-CN" altLang="en-US" sz="2800" b="1" i="0" dirty="0">
                  <a:latin typeface="Times New Roman" panose="02020603050405020304" pitchFamily="18" charset="0"/>
                </a:rPr>
                <a:t>交流设备铭牌标注的电压、电流均为有效值。</a:t>
              </a:r>
              <a:endParaRPr lang="zh-CN" altLang="en-US" sz="2800" b="1" dirty="0">
                <a:solidFill>
                  <a:srgbClr val="000000"/>
                </a:solidFill>
                <a:latin typeface="宋体" panose="02010600030101010101" pitchFamily="2" charset="-122"/>
              </a:endParaRPr>
            </a:p>
          </p:txBody>
        </p:sp>
        <p:sp>
          <p:nvSpPr>
            <p:cNvPr id="11272" name="Line 23">
              <a:extLst>
                <a:ext uri="{FF2B5EF4-FFF2-40B4-BE49-F238E27FC236}">
                  <a16:creationId xmlns:a16="http://schemas.microsoft.com/office/drawing/2014/main" id="{207AD00B-596B-4B16-8293-3D4C0BE81FE1}"/>
                </a:ext>
              </a:extLst>
            </p:cNvPr>
            <p:cNvSpPr>
              <a:spLocks noChangeShapeType="1"/>
            </p:cNvSpPr>
            <p:nvPr/>
          </p:nvSpPr>
          <p:spPr bwMode="auto">
            <a:xfrm>
              <a:off x="2440" y="2311"/>
              <a:ext cx="200"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3" name="Line 24">
              <a:extLst>
                <a:ext uri="{FF2B5EF4-FFF2-40B4-BE49-F238E27FC236}">
                  <a16:creationId xmlns:a16="http://schemas.microsoft.com/office/drawing/2014/main" id="{274732F8-8A40-4456-972C-C6C12EA8FD66}"/>
                </a:ext>
              </a:extLst>
            </p:cNvPr>
            <p:cNvSpPr>
              <a:spLocks noChangeShapeType="1"/>
            </p:cNvSpPr>
            <p:nvPr/>
          </p:nvSpPr>
          <p:spPr bwMode="auto">
            <a:xfrm>
              <a:off x="2392" y="1920"/>
              <a:ext cx="200"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9270"/>
                                        </p:tgtEl>
                                        <p:attrNameLst>
                                          <p:attrName>style.visibility</p:attrName>
                                        </p:attrNameLst>
                                      </p:cBhvr>
                                      <p:to>
                                        <p:strVal val="visible"/>
                                      </p:to>
                                    </p:set>
                                    <p:animEffect transition="in" filter="blinds(horizontal)">
                                      <p:cBhvr>
                                        <p:cTn id="7" dur="500"/>
                                        <p:tgtEl>
                                          <p:spTgt spid="1392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B8896-B890-4DFC-8001-43DF5725232C}"/>
              </a:ext>
            </a:extLst>
          </p:cNvPr>
          <p:cNvSpPr>
            <a:spLocks noGrp="1"/>
          </p:cNvSpPr>
          <p:nvPr>
            <p:ph type="title"/>
          </p:nvPr>
        </p:nvSpPr>
        <p:spPr/>
        <p:txBody>
          <a:bodyPr/>
          <a:lstStyle/>
          <a:p>
            <a:r>
              <a:rPr lang="zh-CN" altLang="en-US" dirty="0"/>
              <a:t>通频带</a:t>
            </a:r>
          </a:p>
        </p:txBody>
      </p:sp>
      <p:sp>
        <p:nvSpPr>
          <p:cNvPr id="3" name="灯片编号占位符 2">
            <a:extLst>
              <a:ext uri="{FF2B5EF4-FFF2-40B4-BE49-F238E27FC236}">
                <a16:creationId xmlns:a16="http://schemas.microsoft.com/office/drawing/2014/main" id="{12239FE5-7666-4256-945A-55DE855FCE77}"/>
              </a:ext>
            </a:extLst>
          </p:cNvPr>
          <p:cNvSpPr>
            <a:spLocks noGrp="1"/>
          </p:cNvSpPr>
          <p:nvPr>
            <p:ph type="sldNum" sz="quarter" idx="12"/>
          </p:nvPr>
        </p:nvSpPr>
        <p:spPr/>
        <p:txBody>
          <a:bodyPr/>
          <a:lstStyle/>
          <a:p>
            <a:pPr>
              <a:defRPr/>
            </a:pPr>
            <a:fld id="{FACB94FA-9BCC-4EBE-B94F-17C93C304370}" type="slidenum">
              <a:rPr lang="en-US" altLang="zh-CN" smtClean="0"/>
              <a:pPr>
                <a:defRPr/>
              </a:pPr>
              <a:t>90</a:t>
            </a:fld>
            <a:endParaRPr lang="en-US" altLang="zh-CN"/>
          </a:p>
        </p:txBody>
      </p:sp>
      <p:sp>
        <p:nvSpPr>
          <p:cNvPr id="4" name="Text Box 3">
            <a:extLst>
              <a:ext uri="{FF2B5EF4-FFF2-40B4-BE49-F238E27FC236}">
                <a16:creationId xmlns:a16="http://schemas.microsoft.com/office/drawing/2014/main" id="{7CFC8C30-11E0-4000-A2D0-60AC974E9D51}"/>
              </a:ext>
            </a:extLst>
          </p:cNvPr>
          <p:cNvSpPr txBox="1">
            <a:spLocks noChangeArrowheads="1"/>
          </p:cNvSpPr>
          <p:nvPr/>
        </p:nvSpPr>
        <p:spPr bwMode="auto">
          <a:xfrm>
            <a:off x="1475656" y="5877272"/>
            <a:ext cx="5329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000" b="1" dirty="0">
                <a:solidFill>
                  <a:schemeClr val="tx2"/>
                </a:solidFill>
              </a:rPr>
              <a:t>Q</a:t>
            </a:r>
            <a:r>
              <a:rPr lang="zh-CN" altLang="en-US" sz="2000" b="1" i="0" dirty="0">
                <a:solidFill>
                  <a:schemeClr val="tx2"/>
                </a:solidFill>
              </a:rPr>
              <a:t>值越大，曲线越尖锐，回路的选择性越好</a:t>
            </a:r>
          </a:p>
        </p:txBody>
      </p:sp>
      <p:pic>
        <p:nvPicPr>
          <p:cNvPr id="7" name="图片 6">
            <a:extLst>
              <a:ext uri="{FF2B5EF4-FFF2-40B4-BE49-F238E27FC236}">
                <a16:creationId xmlns:a16="http://schemas.microsoft.com/office/drawing/2014/main" id="{7CEA2544-5E5C-4BDB-A553-4089BBE70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189893"/>
            <a:ext cx="6552728" cy="4472495"/>
          </a:xfrm>
          <a:prstGeom prst="rect">
            <a:avLst/>
          </a:prstGeom>
        </p:spPr>
      </p:pic>
    </p:spTree>
    <p:extLst>
      <p:ext uri="{BB962C8B-B14F-4D97-AF65-F5344CB8AC3E}">
        <p14:creationId xmlns:p14="http://schemas.microsoft.com/office/powerpoint/2010/main" val="108326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a:extLst>
              <a:ext uri="{FF2B5EF4-FFF2-40B4-BE49-F238E27FC236}">
                <a16:creationId xmlns:a16="http://schemas.microsoft.com/office/drawing/2014/main" id="{84ACFC8A-6C70-4FE0-AEA7-09FD3FE7E53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9E8F61C-C371-4A0E-84AF-2836F6709CDD}" type="slidenum">
              <a:rPr lang="en-US" altLang="zh-CN" sz="1400" smtClean="0"/>
              <a:pPr>
                <a:spcBef>
                  <a:spcPct val="0"/>
                </a:spcBef>
                <a:buFontTx/>
                <a:buNone/>
              </a:pPr>
              <a:t>91</a:t>
            </a:fld>
            <a:endParaRPr lang="en-US" altLang="zh-CN" sz="1400"/>
          </a:p>
        </p:txBody>
      </p:sp>
      <p:sp>
        <p:nvSpPr>
          <p:cNvPr id="266247" name="Rectangle 7">
            <a:extLst>
              <a:ext uri="{FF2B5EF4-FFF2-40B4-BE49-F238E27FC236}">
                <a16:creationId xmlns:a16="http://schemas.microsoft.com/office/drawing/2014/main" id="{3E3BC987-4BC1-4658-9C76-75F4CD378A79}"/>
              </a:ext>
            </a:extLst>
          </p:cNvPr>
          <p:cNvSpPr>
            <a:spLocks noChangeArrowheads="1"/>
          </p:cNvSpPr>
          <p:nvPr/>
        </p:nvSpPr>
        <p:spPr bwMode="auto">
          <a:xfrm>
            <a:off x="457200" y="327025"/>
            <a:ext cx="8458200" cy="4706938"/>
          </a:xfrm>
          <a:prstGeom prst="rect">
            <a:avLst/>
          </a:prstGeom>
          <a:noFill/>
          <a:ln>
            <a:noFill/>
          </a:ln>
          <a:effectLst/>
        </p:spPr>
        <p:txBody>
          <a:bodyPr>
            <a:spAutoFit/>
          </a:bodyPr>
          <a:lstStyle/>
          <a:p>
            <a:pPr eaLnBrk="1" hangingPunct="1">
              <a:lnSpc>
                <a:spcPct val="120000"/>
              </a:lnSpc>
              <a:defRPr/>
            </a:pPr>
            <a:r>
              <a:rPr kumimoji="1" lang="en-US" altLang="zh-CN" sz="2400" b="1" i="0" dirty="0">
                <a:solidFill>
                  <a:srgbClr val="CC0000"/>
                </a:solidFill>
                <a:effectLst>
                  <a:outerShdw blurRad="38100" dist="38100" dir="2700000" algn="tl">
                    <a:srgbClr val="C0C0C0"/>
                  </a:outerShdw>
                </a:effectLst>
                <a:latin typeface="Times New Roman" panose="02020603050405020304" pitchFamily="18" charset="0"/>
              </a:rPr>
              <a:t>       </a:t>
            </a:r>
            <a:r>
              <a:rPr kumimoji="1" lang="en-US" altLang="zh-CN" b="1" i="0" dirty="0">
                <a:solidFill>
                  <a:srgbClr val="CC0000"/>
                </a:solidFill>
                <a:effectLst>
                  <a:outerShdw blurRad="38100" dist="38100" dir="2700000" algn="tl">
                    <a:srgbClr val="C0C0C0"/>
                  </a:outerShdw>
                </a:effectLst>
                <a:latin typeface="Times New Roman" panose="02020603050405020304" pitchFamily="18" charset="0"/>
              </a:rPr>
              <a:t>[</a:t>
            </a:r>
            <a:r>
              <a:rPr kumimoji="1" lang="zh-CN" altLang="en-US" b="1" i="0" dirty="0">
                <a:solidFill>
                  <a:srgbClr val="CC0000"/>
                </a:solidFill>
                <a:effectLst>
                  <a:outerShdw blurRad="38100" dist="38100" dir="2700000" algn="tl">
                    <a:srgbClr val="C0C0C0"/>
                  </a:outerShdw>
                </a:effectLst>
                <a:latin typeface="Times New Roman" panose="02020603050405020304" pitchFamily="18" charset="0"/>
              </a:rPr>
              <a:t>例</a:t>
            </a:r>
            <a:r>
              <a:rPr kumimoji="1" lang="en-US" altLang="zh-CN" b="1" i="0" dirty="0">
                <a:solidFill>
                  <a:srgbClr val="CC0000"/>
                </a:solidFill>
                <a:effectLst>
                  <a:outerShdw blurRad="38100" dist="38100" dir="2700000" algn="tl">
                    <a:srgbClr val="C0C0C0"/>
                  </a:outerShdw>
                </a:effectLst>
                <a:latin typeface="Times New Roman" panose="02020603050405020304" pitchFamily="18" charset="0"/>
              </a:rPr>
              <a:t>3-14]  </a:t>
            </a:r>
            <a:r>
              <a:rPr kumimoji="1" lang="zh-CN" altLang="en-US" b="1" i="0" dirty="0">
                <a:effectLst>
                  <a:outerShdw blurRad="38100" dist="38100" dir="2700000" algn="tl">
                    <a:srgbClr val="C0C0C0"/>
                  </a:outerShdw>
                </a:effectLst>
                <a:latin typeface="Times New Roman" panose="02020603050405020304" pitchFamily="18" charset="0"/>
              </a:rPr>
              <a:t>图中电路，</a:t>
            </a:r>
            <a:r>
              <a:rPr kumimoji="1" lang="en-US" altLang="zh-CN" b="1" dirty="0">
                <a:effectLst>
                  <a:outerShdw blurRad="38100" dist="38100" dir="2700000" algn="tl">
                    <a:srgbClr val="C0C0C0"/>
                  </a:outerShdw>
                </a:effectLst>
                <a:latin typeface="Times New Roman" panose="02020603050405020304" pitchFamily="18" charset="0"/>
              </a:rPr>
              <a:t>R</a:t>
            </a:r>
            <a:r>
              <a:rPr kumimoji="1" lang="en-US" altLang="zh-CN" b="1" i="0" baseline="-25000" dirty="0">
                <a:effectLst>
                  <a:outerShdw blurRad="38100" dist="38100" dir="2700000" algn="tl">
                    <a:srgbClr val="C0C0C0"/>
                  </a:outerShdw>
                </a:effectLst>
                <a:latin typeface="Times New Roman" panose="02020603050405020304" pitchFamily="18" charset="0"/>
              </a:rPr>
              <a:t>1</a:t>
            </a:r>
            <a:r>
              <a:rPr kumimoji="1" lang="en-US" altLang="zh-CN" b="1" i="0" dirty="0">
                <a:effectLst>
                  <a:outerShdw blurRad="38100" dist="38100" dir="2700000" algn="tl">
                    <a:srgbClr val="C0C0C0"/>
                  </a:outerShdw>
                </a:effectLst>
                <a:latin typeface="Times New Roman" panose="02020603050405020304" pitchFamily="18" charset="0"/>
              </a:rPr>
              <a:t>=10 </a:t>
            </a:r>
            <a:r>
              <a:rPr kumimoji="1" lang="en-US" altLang="zh-CN" sz="24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Ω</a:t>
            </a:r>
            <a:r>
              <a:rPr kumimoji="1" lang="en-US" altLang="zh-CN" b="1" i="0" dirty="0">
                <a:effectLst>
                  <a:outerShdw blurRad="38100" dist="38100" dir="2700000" algn="tl">
                    <a:srgbClr val="C0C0C0"/>
                  </a:outerShdw>
                </a:effectLst>
                <a:latin typeface="Times New Roman" panose="02020603050405020304" pitchFamily="18" charset="0"/>
              </a:rPr>
              <a:t> , </a:t>
            </a:r>
          </a:p>
          <a:p>
            <a:pPr eaLnBrk="1" hangingPunct="1">
              <a:lnSpc>
                <a:spcPct val="120000"/>
              </a:lnSpc>
              <a:defRPr/>
            </a:pPr>
            <a:r>
              <a:rPr kumimoji="1" lang="en-US" altLang="zh-CN" b="1" dirty="0">
                <a:effectLst>
                  <a:outerShdw blurRad="38100" dist="38100" dir="2700000" algn="tl">
                    <a:srgbClr val="C0C0C0"/>
                  </a:outerShdw>
                </a:effectLst>
                <a:latin typeface="Times New Roman" panose="02020603050405020304" pitchFamily="18" charset="0"/>
              </a:rPr>
              <a:t>L</a:t>
            </a:r>
            <a:r>
              <a:rPr kumimoji="1" lang="en-US" altLang="zh-CN" b="1" i="0" dirty="0">
                <a:effectLst>
                  <a:outerShdw blurRad="38100" dist="38100" dir="2700000" algn="tl">
                    <a:srgbClr val="C0C0C0"/>
                  </a:outerShdw>
                </a:effectLst>
                <a:latin typeface="Times New Roman" panose="02020603050405020304" pitchFamily="18" charset="0"/>
              </a:rPr>
              <a:t>=0.26×10</a:t>
            </a:r>
            <a:r>
              <a:rPr kumimoji="1" lang="zh-CN" altLang="en-US" b="1" i="0" baseline="30000" dirty="0">
                <a:effectLst>
                  <a:outerShdw blurRad="38100" dist="38100" dir="2700000" algn="tl">
                    <a:srgbClr val="C0C0C0"/>
                  </a:outerShdw>
                </a:effectLst>
                <a:latin typeface="Times New Roman" panose="02020603050405020304" pitchFamily="18" charset="0"/>
              </a:rPr>
              <a:t>－</a:t>
            </a:r>
            <a:r>
              <a:rPr kumimoji="1" lang="en-US" altLang="zh-CN" b="1" i="0" baseline="30000" dirty="0">
                <a:effectLst>
                  <a:outerShdw blurRad="38100" dist="38100" dir="2700000" algn="tl">
                    <a:srgbClr val="C0C0C0"/>
                  </a:outerShdw>
                </a:effectLst>
                <a:latin typeface="Times New Roman" panose="02020603050405020304" pitchFamily="18" charset="0"/>
              </a:rPr>
              <a:t>3</a:t>
            </a:r>
            <a:r>
              <a:rPr kumimoji="1" lang="en-US" altLang="zh-CN" b="1" i="0" dirty="0">
                <a:effectLst>
                  <a:outerShdw blurRad="38100" dist="38100" dir="2700000" algn="tl">
                    <a:srgbClr val="C0C0C0"/>
                  </a:outerShdw>
                </a:effectLst>
                <a:latin typeface="Times New Roman" panose="02020603050405020304" pitchFamily="18" charset="0"/>
              </a:rPr>
              <a:t>H </a:t>
            </a:r>
            <a:r>
              <a:rPr kumimoji="1" lang="zh-CN" altLang="en-US" b="1" i="0" dirty="0">
                <a:effectLst>
                  <a:outerShdw blurRad="38100" dist="38100" dir="2700000" algn="tl">
                    <a:srgbClr val="C0C0C0"/>
                  </a:outerShdw>
                </a:effectLst>
                <a:latin typeface="Times New Roman" panose="02020603050405020304" pitchFamily="18" charset="0"/>
              </a:rPr>
              <a:t>，</a:t>
            </a:r>
            <a:r>
              <a:rPr kumimoji="1" lang="en-US" altLang="zh-CN" b="1" dirty="0">
                <a:effectLst>
                  <a:outerShdw blurRad="38100" dist="38100" dir="2700000" algn="tl">
                    <a:srgbClr val="C0C0C0"/>
                  </a:outerShdw>
                </a:effectLst>
                <a:latin typeface="Times New Roman" panose="02020603050405020304" pitchFamily="18" charset="0"/>
              </a:rPr>
              <a:t>C</a:t>
            </a:r>
            <a:r>
              <a:rPr kumimoji="1" lang="en-US" altLang="zh-CN" b="1" i="0" dirty="0">
                <a:effectLst>
                  <a:outerShdw blurRad="38100" dist="38100" dir="2700000" algn="tl">
                    <a:srgbClr val="C0C0C0"/>
                  </a:outerShdw>
                </a:effectLst>
                <a:latin typeface="Times New Roman" panose="02020603050405020304" pitchFamily="18" charset="0"/>
              </a:rPr>
              <a:t>=238×10</a:t>
            </a:r>
            <a:r>
              <a:rPr kumimoji="1" lang="zh-CN" altLang="en-US" b="1" i="0" baseline="30000" dirty="0">
                <a:effectLst>
                  <a:outerShdw blurRad="38100" dist="38100" dir="2700000" algn="tl">
                    <a:srgbClr val="C0C0C0"/>
                  </a:outerShdw>
                </a:effectLst>
                <a:latin typeface="Times New Roman" panose="02020603050405020304" pitchFamily="18" charset="0"/>
              </a:rPr>
              <a:t>－</a:t>
            </a:r>
            <a:r>
              <a:rPr kumimoji="1" lang="en-US" altLang="zh-CN" b="1" i="0" baseline="30000" dirty="0">
                <a:effectLst>
                  <a:outerShdw blurRad="38100" dist="38100" dir="2700000" algn="tl">
                    <a:srgbClr val="C0C0C0"/>
                  </a:outerShdw>
                </a:effectLst>
                <a:latin typeface="Times New Roman" panose="02020603050405020304" pitchFamily="18" charset="0"/>
              </a:rPr>
              <a:t>12 </a:t>
            </a:r>
            <a:r>
              <a:rPr kumimoji="1" lang="en-US" altLang="zh-CN" b="1" i="0" dirty="0">
                <a:effectLst>
                  <a:outerShdw blurRad="38100" dist="38100" dir="2700000" algn="tl">
                    <a:srgbClr val="C0C0C0"/>
                  </a:outerShdw>
                </a:effectLst>
                <a:latin typeface="Times New Roman" panose="02020603050405020304" pitchFamily="18" charset="0"/>
              </a:rPr>
              <a:t>F </a:t>
            </a:r>
            <a:r>
              <a:rPr kumimoji="1" lang="zh-CN" altLang="en-US" b="1" i="0" dirty="0">
                <a:effectLst>
                  <a:outerShdw blurRad="38100" dist="38100" dir="2700000" algn="tl">
                    <a:srgbClr val="C0C0C0"/>
                  </a:outerShdw>
                </a:effectLst>
                <a:latin typeface="Times New Roman" panose="02020603050405020304" pitchFamily="18" charset="0"/>
              </a:rPr>
              <a:t>。</a:t>
            </a:r>
          </a:p>
          <a:p>
            <a:pPr eaLnBrk="1" hangingPunct="1">
              <a:lnSpc>
                <a:spcPct val="120000"/>
              </a:lnSpc>
              <a:defRPr/>
            </a:pPr>
            <a:r>
              <a:rPr kumimoji="1" lang="zh-CN" altLang="en-US" b="1" i="0" dirty="0">
                <a:effectLst>
                  <a:outerShdw blurRad="38100" dist="38100" dir="2700000" algn="tl">
                    <a:srgbClr val="C0C0C0"/>
                  </a:outerShdw>
                </a:effectLst>
                <a:latin typeface="Times New Roman" panose="02020603050405020304" pitchFamily="18" charset="0"/>
              </a:rPr>
              <a:t>求</a:t>
            </a:r>
            <a:r>
              <a:rPr kumimoji="1" lang="zh-CN" altLang="en-US" b="1" i="0" dirty="0">
                <a:effectLst>
                  <a:outerShdw blurRad="38100" dist="38100" dir="2700000" algn="tl">
                    <a:srgbClr val="C0C0C0"/>
                  </a:outerShdw>
                </a:effectLst>
                <a:latin typeface="宋体" panose="02010600030101010101" pitchFamily="2" charset="-122"/>
              </a:rPr>
              <a:t> </a:t>
            </a:r>
            <a:r>
              <a:rPr kumimoji="1" lang="en-US" altLang="zh-CN" b="1" i="0" dirty="0">
                <a:effectLst>
                  <a:outerShdw blurRad="38100" dist="38100" dir="2700000" algn="tl">
                    <a:srgbClr val="C0C0C0"/>
                  </a:outerShdw>
                </a:effectLst>
                <a:latin typeface="宋体" panose="02010600030101010101" pitchFamily="2" charset="-122"/>
              </a:rPr>
              <a:t>(1)</a:t>
            </a:r>
            <a:r>
              <a:rPr kumimoji="1" lang="zh-CN" altLang="en-US" b="1" i="0" dirty="0">
                <a:effectLst>
                  <a:outerShdw blurRad="38100" dist="38100" dir="2700000" algn="tl">
                    <a:srgbClr val="C0C0C0"/>
                  </a:outerShdw>
                </a:effectLst>
                <a:latin typeface="Times New Roman" panose="02020603050405020304" pitchFamily="18" charset="0"/>
              </a:rPr>
              <a:t>谐振频率 </a:t>
            </a:r>
            <a:r>
              <a:rPr kumimoji="1" lang="en-US" altLang="zh-CN" b="1" dirty="0">
                <a:effectLst>
                  <a:outerShdw blurRad="38100" dist="38100" dir="2700000" algn="tl">
                    <a:srgbClr val="C0C0C0"/>
                  </a:outerShdw>
                </a:effectLst>
                <a:latin typeface="Times New Roman" panose="02020603050405020304" pitchFamily="18" charset="0"/>
              </a:rPr>
              <a:t>f</a:t>
            </a:r>
            <a:r>
              <a:rPr kumimoji="1" lang="en-US" altLang="zh-CN" b="1" i="0" baseline="-25000" dirty="0">
                <a:effectLst>
                  <a:outerShdw blurRad="38100" dist="38100" dir="2700000" algn="tl">
                    <a:srgbClr val="C0C0C0"/>
                  </a:outerShdw>
                </a:effectLst>
                <a:latin typeface="Times New Roman" panose="02020603050405020304" pitchFamily="18" charset="0"/>
              </a:rPr>
              <a:t>0 </a:t>
            </a:r>
            <a:r>
              <a:rPr kumimoji="1" lang="zh-CN" altLang="en-US" b="1" i="0" dirty="0">
                <a:effectLst>
                  <a:outerShdw blurRad="38100" dist="38100" dir="2700000" algn="tl">
                    <a:srgbClr val="C0C0C0"/>
                  </a:outerShdw>
                </a:effectLst>
                <a:latin typeface="Times New Roman" panose="02020603050405020304" pitchFamily="18" charset="0"/>
              </a:rPr>
              <a:t>；</a:t>
            </a:r>
          </a:p>
          <a:p>
            <a:pPr eaLnBrk="1" hangingPunct="1">
              <a:lnSpc>
                <a:spcPct val="120000"/>
              </a:lnSpc>
              <a:defRPr/>
            </a:pPr>
            <a:r>
              <a:rPr kumimoji="1" lang="zh-CN" altLang="en-US" b="1" i="0" dirty="0">
                <a:effectLst>
                  <a:outerShdw blurRad="38100" dist="38100" dir="2700000" algn="tl">
                    <a:srgbClr val="C0C0C0"/>
                  </a:outerShdw>
                </a:effectLst>
                <a:latin typeface="宋体" panose="02010600030101010101" pitchFamily="2" charset="-122"/>
              </a:rPr>
              <a:t>  （</a:t>
            </a:r>
            <a:r>
              <a:rPr kumimoji="1" lang="en-US" altLang="zh-CN" b="1" i="0" dirty="0">
                <a:effectLst>
                  <a:outerShdw blurRad="38100" dist="38100" dir="2700000" algn="tl">
                    <a:srgbClr val="C0C0C0"/>
                  </a:outerShdw>
                </a:effectLst>
                <a:latin typeface="宋体" panose="02010600030101010101" pitchFamily="2" charset="-122"/>
              </a:rPr>
              <a:t>2</a:t>
            </a:r>
            <a:r>
              <a:rPr kumimoji="1" lang="zh-CN" altLang="en-US" b="1" i="0" dirty="0">
                <a:effectLst>
                  <a:outerShdw blurRad="38100" dist="38100" dir="2700000" algn="tl">
                    <a:srgbClr val="C0C0C0"/>
                  </a:outerShdw>
                </a:effectLst>
                <a:latin typeface="宋体" panose="02010600030101010101" pitchFamily="2" charset="-122"/>
              </a:rPr>
              <a:t>）</a:t>
            </a:r>
            <a:r>
              <a:rPr kumimoji="1" lang="zh-CN" altLang="en-US" b="1" i="0" dirty="0">
                <a:effectLst>
                  <a:outerShdw blurRad="38100" dist="38100" dir="2700000" algn="tl">
                    <a:srgbClr val="C0C0C0"/>
                  </a:outerShdw>
                </a:effectLst>
                <a:latin typeface="Times New Roman" panose="02020603050405020304" pitchFamily="18" charset="0"/>
              </a:rPr>
              <a:t>该电路的品质因数</a:t>
            </a:r>
            <a:r>
              <a:rPr kumimoji="1" lang="en-US" altLang="zh-CN" b="1" i="0" dirty="0">
                <a:effectLst>
                  <a:outerShdw blurRad="38100" dist="38100" dir="2700000" algn="tl">
                    <a:srgbClr val="C0C0C0"/>
                  </a:outerShdw>
                </a:effectLst>
                <a:latin typeface="Times New Roman" panose="02020603050405020304" pitchFamily="18" charset="0"/>
              </a:rPr>
              <a:t>Q</a:t>
            </a:r>
            <a:r>
              <a:rPr kumimoji="1" lang="zh-CN" altLang="en-US" b="1" i="0" dirty="0">
                <a:effectLst>
                  <a:outerShdw blurRad="38100" dist="38100" dir="2700000" algn="tl">
                    <a:srgbClr val="C0C0C0"/>
                  </a:outerShdw>
                </a:effectLst>
                <a:latin typeface="Times New Roman" panose="02020603050405020304" pitchFamily="18" charset="0"/>
              </a:rPr>
              <a:t>；</a:t>
            </a:r>
          </a:p>
          <a:p>
            <a:pPr eaLnBrk="1" hangingPunct="1">
              <a:lnSpc>
                <a:spcPct val="120000"/>
              </a:lnSpc>
              <a:defRPr/>
            </a:pPr>
            <a:r>
              <a:rPr kumimoji="1" lang="zh-CN" altLang="en-US" b="1" i="0" dirty="0">
                <a:effectLst>
                  <a:outerShdw blurRad="38100" dist="38100" dir="2700000" algn="tl">
                    <a:srgbClr val="C0C0C0"/>
                  </a:outerShdw>
                </a:effectLst>
                <a:latin typeface="宋体" panose="02010600030101010101" pitchFamily="2" charset="-122"/>
              </a:rPr>
              <a:t>  （</a:t>
            </a:r>
            <a:r>
              <a:rPr kumimoji="1" lang="en-US" altLang="zh-CN" b="1" i="0" dirty="0">
                <a:effectLst>
                  <a:outerShdw blurRad="38100" dist="38100" dir="2700000" algn="tl">
                    <a:srgbClr val="C0C0C0"/>
                  </a:outerShdw>
                </a:effectLst>
                <a:latin typeface="宋体" panose="02010600030101010101" pitchFamily="2" charset="-122"/>
              </a:rPr>
              <a:t>3</a:t>
            </a:r>
            <a:r>
              <a:rPr kumimoji="1" lang="zh-CN" altLang="en-US" b="1" i="0" dirty="0">
                <a:effectLst>
                  <a:outerShdw blurRad="38100" dist="38100" dir="2700000" algn="tl">
                    <a:srgbClr val="C0C0C0"/>
                  </a:outerShdw>
                </a:effectLst>
                <a:latin typeface="宋体" panose="02010600030101010101" pitchFamily="2" charset="-122"/>
              </a:rPr>
              <a:t>）</a:t>
            </a:r>
            <a:r>
              <a:rPr kumimoji="1" lang="zh-CN" altLang="en-US" b="1" i="0" dirty="0">
                <a:effectLst>
                  <a:outerShdw blurRad="38100" dist="38100" dir="2700000" algn="tl">
                    <a:srgbClr val="C0C0C0"/>
                  </a:outerShdw>
                </a:effectLst>
                <a:latin typeface="Times New Roman" panose="02020603050405020304" pitchFamily="18" charset="0"/>
              </a:rPr>
              <a:t>若输入</a:t>
            </a:r>
            <a:r>
              <a:rPr kumimoji="1" lang="en-US" altLang="zh-CN" b="1" dirty="0">
                <a:effectLst>
                  <a:outerShdw blurRad="38100" dist="38100" dir="2700000" algn="tl">
                    <a:srgbClr val="C0C0C0"/>
                  </a:outerShdw>
                </a:effectLst>
                <a:latin typeface="Times New Roman" panose="02020603050405020304" pitchFamily="18" charset="0"/>
              </a:rPr>
              <a:t>f</a:t>
            </a:r>
            <a:r>
              <a:rPr kumimoji="1" lang="en-US" altLang="zh-CN" b="1" i="0" dirty="0">
                <a:effectLst>
                  <a:outerShdw blurRad="38100" dist="38100" dir="2700000" algn="tl">
                    <a:srgbClr val="C0C0C0"/>
                  </a:outerShdw>
                </a:effectLst>
                <a:latin typeface="Times New Roman" panose="02020603050405020304" pitchFamily="18" charset="0"/>
              </a:rPr>
              <a:t>=640×10</a:t>
            </a:r>
            <a:r>
              <a:rPr kumimoji="1" lang="en-US" altLang="zh-CN" b="1" i="0" baseline="30000" dirty="0">
                <a:effectLst>
                  <a:outerShdw blurRad="38100" dist="38100" dir="2700000" algn="tl">
                    <a:srgbClr val="C0C0C0"/>
                  </a:outerShdw>
                </a:effectLst>
                <a:latin typeface="Times New Roman" panose="02020603050405020304" pitchFamily="18" charset="0"/>
              </a:rPr>
              <a:t>3</a:t>
            </a:r>
            <a:r>
              <a:rPr kumimoji="1" lang="en-US" altLang="zh-CN" b="1" i="0" dirty="0">
                <a:effectLst>
                  <a:outerShdw blurRad="38100" dist="38100" dir="2700000" algn="tl">
                    <a:srgbClr val="C0C0C0"/>
                  </a:outerShdw>
                </a:effectLst>
                <a:latin typeface="Times New Roman" panose="02020603050405020304" pitchFamily="18" charset="0"/>
              </a:rPr>
              <a:t>Hz</a:t>
            </a:r>
            <a:r>
              <a:rPr kumimoji="1" lang="zh-CN" altLang="en-US" b="1" i="0" dirty="0">
                <a:effectLst>
                  <a:outerShdw blurRad="38100" dist="38100" dir="2700000" algn="tl">
                    <a:srgbClr val="C0C0C0"/>
                  </a:outerShdw>
                </a:effectLst>
                <a:latin typeface="Times New Roman" panose="02020603050405020304" pitchFamily="18" charset="0"/>
              </a:rPr>
              <a:t>、 </a:t>
            </a:r>
          </a:p>
          <a:p>
            <a:pPr eaLnBrk="1" hangingPunct="1">
              <a:lnSpc>
                <a:spcPct val="120000"/>
              </a:lnSpc>
              <a:defRPr/>
            </a:pPr>
            <a:r>
              <a:rPr kumimoji="1" lang="en-US" altLang="zh-CN" b="1" dirty="0">
                <a:effectLst>
                  <a:outerShdw blurRad="38100" dist="38100" dir="2700000" algn="tl">
                    <a:srgbClr val="C0C0C0"/>
                  </a:outerShdw>
                </a:effectLst>
                <a:latin typeface="Times New Roman" panose="02020603050405020304" pitchFamily="18" charset="0"/>
              </a:rPr>
              <a:t>U</a:t>
            </a:r>
            <a:r>
              <a:rPr kumimoji="1" lang="en-US" altLang="zh-CN" b="1" i="0" dirty="0">
                <a:effectLst>
                  <a:outerShdw blurRad="38100" dist="38100" dir="2700000" algn="tl">
                    <a:srgbClr val="C0C0C0"/>
                  </a:outerShdw>
                </a:effectLst>
                <a:latin typeface="Times New Roman" panose="02020603050405020304" pitchFamily="18" charset="0"/>
              </a:rPr>
              <a:t>=10×10</a:t>
            </a:r>
            <a:r>
              <a:rPr kumimoji="1" lang="zh-CN" altLang="en-US" b="1" i="0" baseline="30000" dirty="0">
                <a:effectLst>
                  <a:outerShdw blurRad="38100" dist="38100" dir="2700000" algn="tl">
                    <a:srgbClr val="C0C0C0"/>
                  </a:outerShdw>
                </a:effectLst>
                <a:latin typeface="Times New Roman" panose="02020603050405020304" pitchFamily="18" charset="0"/>
              </a:rPr>
              <a:t>－</a:t>
            </a:r>
            <a:r>
              <a:rPr kumimoji="1" lang="en-US" altLang="zh-CN" b="1" i="0" baseline="30000" dirty="0">
                <a:effectLst>
                  <a:outerShdw blurRad="38100" dist="38100" dir="2700000" algn="tl">
                    <a:srgbClr val="C0C0C0"/>
                  </a:outerShdw>
                </a:effectLst>
                <a:latin typeface="Times New Roman" panose="02020603050405020304" pitchFamily="18" charset="0"/>
              </a:rPr>
              <a:t>3</a:t>
            </a:r>
            <a:r>
              <a:rPr kumimoji="1" lang="en-US" altLang="zh-CN" b="1" i="0" dirty="0">
                <a:effectLst>
                  <a:outerShdw blurRad="38100" dist="38100" dir="2700000" algn="tl">
                    <a:srgbClr val="C0C0C0"/>
                  </a:outerShdw>
                </a:effectLst>
                <a:latin typeface="Times New Roman" panose="02020603050405020304" pitchFamily="18" charset="0"/>
              </a:rPr>
              <a:t>V</a:t>
            </a:r>
            <a:r>
              <a:rPr kumimoji="1" lang="zh-CN" altLang="en-US" b="1" i="0" dirty="0">
                <a:effectLst>
                  <a:outerShdw blurRad="38100" dist="38100" dir="2700000" algn="tl">
                    <a:srgbClr val="C0C0C0"/>
                  </a:outerShdw>
                </a:effectLst>
                <a:latin typeface="Times New Roman" panose="02020603050405020304" pitchFamily="18" charset="0"/>
              </a:rPr>
              <a:t>的信号电源，求</a:t>
            </a:r>
          </a:p>
          <a:p>
            <a:pPr eaLnBrk="1" hangingPunct="1">
              <a:lnSpc>
                <a:spcPct val="120000"/>
              </a:lnSpc>
              <a:defRPr/>
            </a:pPr>
            <a:r>
              <a:rPr kumimoji="1" lang="zh-CN" altLang="en-US" b="1" i="0" dirty="0">
                <a:effectLst>
                  <a:outerShdw blurRad="38100" dist="38100" dir="2700000" algn="tl">
                    <a:srgbClr val="C0C0C0"/>
                  </a:outerShdw>
                </a:effectLst>
                <a:latin typeface="Times New Roman" panose="02020603050405020304" pitchFamily="18" charset="0"/>
              </a:rPr>
              <a:t>电路电流</a:t>
            </a:r>
            <a:r>
              <a:rPr kumimoji="1" lang="en-US" altLang="zh-CN" b="1" dirty="0">
                <a:effectLst>
                  <a:outerShdw blurRad="38100" dist="38100" dir="2700000" algn="tl">
                    <a:srgbClr val="C0C0C0"/>
                  </a:outerShdw>
                </a:effectLst>
                <a:latin typeface="Times New Roman" panose="02020603050405020304" pitchFamily="18" charset="0"/>
              </a:rPr>
              <a:t>I</a:t>
            </a:r>
            <a:r>
              <a:rPr kumimoji="1" lang="zh-CN" altLang="en-US" b="1" i="0" dirty="0">
                <a:effectLst>
                  <a:outerShdw blurRad="38100" dist="38100" dir="2700000" algn="tl">
                    <a:srgbClr val="C0C0C0"/>
                  </a:outerShdw>
                </a:effectLst>
                <a:latin typeface="Times New Roman" panose="02020603050405020304" pitchFamily="18" charset="0"/>
              </a:rPr>
              <a:t>和电感电压</a:t>
            </a:r>
            <a:r>
              <a:rPr kumimoji="1" lang="en-US" altLang="zh-CN" b="1" dirty="0">
                <a:effectLst>
                  <a:outerShdw blurRad="38100" dist="38100" dir="2700000" algn="tl">
                    <a:srgbClr val="C0C0C0"/>
                  </a:outerShdw>
                </a:effectLst>
                <a:latin typeface="Times New Roman" panose="02020603050405020304" pitchFamily="18" charset="0"/>
              </a:rPr>
              <a:t>U</a:t>
            </a:r>
            <a:r>
              <a:rPr kumimoji="1" lang="en-US" altLang="zh-CN" b="1" baseline="-25000" dirty="0">
                <a:effectLst>
                  <a:outerShdw blurRad="38100" dist="38100" dir="2700000" algn="tl">
                    <a:srgbClr val="C0C0C0"/>
                  </a:outerShdw>
                </a:effectLst>
                <a:latin typeface="Times New Roman" panose="02020603050405020304" pitchFamily="18" charset="0"/>
              </a:rPr>
              <a:t>L</a:t>
            </a:r>
            <a:r>
              <a:rPr kumimoji="1" lang="zh-CN" altLang="en-US" b="1" i="0" dirty="0">
                <a:effectLst>
                  <a:outerShdw blurRad="38100" dist="38100" dir="2700000" algn="tl">
                    <a:srgbClr val="C0C0C0"/>
                  </a:outerShdw>
                </a:effectLst>
                <a:latin typeface="Times New Roman" panose="02020603050405020304" pitchFamily="18" charset="0"/>
              </a:rPr>
              <a:t>的有效值。</a:t>
            </a:r>
          </a:p>
          <a:p>
            <a:pPr eaLnBrk="1" hangingPunct="1">
              <a:lnSpc>
                <a:spcPct val="120000"/>
              </a:lnSpc>
              <a:defRPr/>
            </a:pPr>
            <a:r>
              <a:rPr kumimoji="1" lang="zh-CN" altLang="en-US" b="1" i="0" dirty="0">
                <a:effectLst>
                  <a:outerShdw blurRad="38100" dist="38100" dir="2700000" algn="tl">
                    <a:srgbClr val="C0C0C0"/>
                  </a:outerShdw>
                </a:effectLst>
                <a:latin typeface="宋体" panose="02010600030101010101" pitchFamily="2" charset="-122"/>
              </a:rPr>
              <a:t>   </a:t>
            </a:r>
            <a:r>
              <a:rPr kumimoji="1" lang="en-US" altLang="zh-CN" b="1" i="0" dirty="0">
                <a:effectLst>
                  <a:outerShdw blurRad="38100" dist="38100" dir="2700000" algn="tl">
                    <a:srgbClr val="C0C0C0"/>
                  </a:outerShdw>
                </a:effectLst>
                <a:latin typeface="宋体" panose="02010600030101010101" pitchFamily="2" charset="-122"/>
              </a:rPr>
              <a:t>(4)</a:t>
            </a:r>
            <a:r>
              <a:rPr kumimoji="1" lang="zh-CN" altLang="en-US" b="1" i="0" dirty="0">
                <a:effectLst>
                  <a:outerShdw blurRad="38100" dist="38100" dir="2700000" algn="tl">
                    <a:srgbClr val="C0C0C0"/>
                  </a:outerShdw>
                </a:effectLst>
                <a:latin typeface="Times New Roman" panose="02020603050405020304" pitchFamily="18" charset="0"/>
              </a:rPr>
              <a:t>若输入</a:t>
            </a:r>
            <a:r>
              <a:rPr kumimoji="1" lang="en-US" altLang="zh-CN" b="1" dirty="0">
                <a:effectLst>
                  <a:outerShdw blurRad="38100" dist="38100" dir="2700000" algn="tl">
                    <a:srgbClr val="C0C0C0"/>
                  </a:outerShdw>
                </a:effectLst>
                <a:latin typeface="Times New Roman" panose="02020603050405020304" pitchFamily="18" charset="0"/>
              </a:rPr>
              <a:t>f</a:t>
            </a:r>
            <a:r>
              <a:rPr kumimoji="1" lang="en-US" altLang="zh-CN" b="1" i="0" dirty="0">
                <a:effectLst>
                  <a:outerShdw blurRad="38100" dist="38100" dir="2700000" algn="tl">
                    <a:srgbClr val="C0C0C0"/>
                  </a:outerShdw>
                </a:effectLst>
                <a:latin typeface="Times New Roman" panose="02020603050405020304" pitchFamily="18" charset="0"/>
              </a:rPr>
              <a:t>=960×10</a:t>
            </a:r>
            <a:r>
              <a:rPr kumimoji="1" lang="en-US" altLang="zh-CN" b="1" i="0" baseline="30000" dirty="0">
                <a:effectLst>
                  <a:outerShdw blurRad="38100" dist="38100" dir="2700000" algn="tl">
                    <a:srgbClr val="C0C0C0"/>
                  </a:outerShdw>
                </a:effectLst>
                <a:latin typeface="Times New Roman" panose="02020603050405020304" pitchFamily="18" charset="0"/>
              </a:rPr>
              <a:t>3</a:t>
            </a:r>
            <a:r>
              <a:rPr kumimoji="1" lang="en-US" altLang="zh-CN" b="1" i="0" dirty="0">
                <a:effectLst>
                  <a:outerShdw blurRad="38100" dist="38100" dir="2700000" algn="tl">
                    <a:srgbClr val="C0C0C0"/>
                  </a:outerShdw>
                </a:effectLst>
                <a:latin typeface="Times New Roman" panose="02020603050405020304" pitchFamily="18" charset="0"/>
              </a:rPr>
              <a:t>Hz</a:t>
            </a:r>
            <a:r>
              <a:rPr kumimoji="1" lang="zh-CN" altLang="en-US" b="1" i="0" dirty="0">
                <a:effectLst>
                  <a:outerShdw blurRad="38100" dist="38100" dir="2700000" algn="tl">
                    <a:srgbClr val="C0C0C0"/>
                  </a:outerShdw>
                </a:effectLst>
                <a:latin typeface="Times New Roman" panose="02020603050405020304" pitchFamily="18" charset="0"/>
              </a:rPr>
              <a:t>、</a:t>
            </a:r>
            <a:r>
              <a:rPr kumimoji="1" lang="en-US" altLang="zh-CN" b="1" dirty="0">
                <a:effectLst>
                  <a:outerShdw blurRad="38100" dist="38100" dir="2700000" algn="tl">
                    <a:srgbClr val="C0C0C0"/>
                  </a:outerShdw>
                </a:effectLst>
                <a:latin typeface="Times New Roman" panose="02020603050405020304" pitchFamily="18" charset="0"/>
              </a:rPr>
              <a:t>U</a:t>
            </a:r>
            <a:r>
              <a:rPr kumimoji="1" lang="en-US" altLang="zh-CN" b="1" i="0" dirty="0">
                <a:effectLst>
                  <a:outerShdw blurRad="38100" dist="38100" dir="2700000" algn="tl">
                    <a:srgbClr val="C0C0C0"/>
                  </a:outerShdw>
                </a:effectLst>
                <a:latin typeface="Times New Roman" panose="02020603050405020304" pitchFamily="18" charset="0"/>
              </a:rPr>
              <a:t>=10×10</a:t>
            </a:r>
            <a:r>
              <a:rPr kumimoji="1" lang="zh-CN" altLang="en-US" b="1" i="0" baseline="30000" dirty="0">
                <a:effectLst>
                  <a:outerShdw blurRad="38100" dist="38100" dir="2700000" algn="tl">
                    <a:srgbClr val="C0C0C0"/>
                  </a:outerShdw>
                </a:effectLst>
                <a:latin typeface="Times New Roman" panose="02020603050405020304" pitchFamily="18" charset="0"/>
              </a:rPr>
              <a:t>－</a:t>
            </a:r>
            <a:r>
              <a:rPr kumimoji="1" lang="en-US" altLang="zh-CN" b="1" i="0" baseline="30000" dirty="0">
                <a:effectLst>
                  <a:outerShdw blurRad="38100" dist="38100" dir="2700000" algn="tl">
                    <a:srgbClr val="C0C0C0"/>
                  </a:outerShdw>
                </a:effectLst>
                <a:latin typeface="Times New Roman" panose="02020603050405020304" pitchFamily="18" charset="0"/>
              </a:rPr>
              <a:t>3</a:t>
            </a:r>
            <a:r>
              <a:rPr kumimoji="1" lang="en-US" altLang="zh-CN" b="1" i="0" dirty="0">
                <a:effectLst>
                  <a:outerShdw blurRad="38100" dist="38100" dir="2700000" algn="tl">
                    <a:srgbClr val="C0C0C0"/>
                  </a:outerShdw>
                </a:effectLst>
                <a:latin typeface="Times New Roman" panose="02020603050405020304" pitchFamily="18" charset="0"/>
              </a:rPr>
              <a:t>V</a:t>
            </a:r>
            <a:r>
              <a:rPr kumimoji="1" lang="zh-CN" altLang="en-US" b="1" i="0" dirty="0">
                <a:effectLst>
                  <a:outerShdw blurRad="38100" dist="38100" dir="2700000" algn="tl">
                    <a:srgbClr val="C0C0C0"/>
                  </a:outerShdw>
                </a:effectLst>
                <a:latin typeface="Times New Roman" panose="02020603050405020304" pitchFamily="18" charset="0"/>
              </a:rPr>
              <a:t>的信号电源，求电路电流</a:t>
            </a:r>
            <a:r>
              <a:rPr kumimoji="1" lang="en-US" altLang="zh-CN" b="1" dirty="0">
                <a:effectLst>
                  <a:outerShdw blurRad="38100" dist="38100" dir="2700000" algn="tl">
                    <a:srgbClr val="C0C0C0"/>
                  </a:outerShdw>
                </a:effectLst>
                <a:latin typeface="Times New Roman" panose="02020603050405020304" pitchFamily="18" charset="0"/>
              </a:rPr>
              <a:t>I</a:t>
            </a:r>
            <a:r>
              <a:rPr kumimoji="1" lang="zh-CN" altLang="en-US" b="1" i="0" dirty="0">
                <a:effectLst>
                  <a:outerShdw blurRad="38100" dist="38100" dir="2700000" algn="tl">
                    <a:srgbClr val="C0C0C0"/>
                  </a:outerShdw>
                </a:effectLst>
                <a:latin typeface="Times New Roman" panose="02020603050405020304" pitchFamily="18" charset="0"/>
              </a:rPr>
              <a:t>和电感电压</a:t>
            </a:r>
            <a:r>
              <a:rPr kumimoji="1" lang="en-US" altLang="zh-CN" b="1" dirty="0">
                <a:effectLst>
                  <a:outerShdw blurRad="38100" dist="38100" dir="2700000" algn="tl">
                    <a:srgbClr val="C0C0C0"/>
                  </a:outerShdw>
                </a:effectLst>
                <a:latin typeface="Times New Roman" panose="02020603050405020304" pitchFamily="18" charset="0"/>
              </a:rPr>
              <a:t>U</a:t>
            </a:r>
            <a:r>
              <a:rPr kumimoji="1" lang="en-US" altLang="zh-CN" b="1" baseline="-25000" dirty="0">
                <a:effectLst>
                  <a:outerShdw blurRad="38100" dist="38100" dir="2700000" algn="tl">
                    <a:srgbClr val="C0C0C0"/>
                  </a:outerShdw>
                </a:effectLst>
                <a:latin typeface="Times New Roman" panose="02020603050405020304" pitchFamily="18" charset="0"/>
              </a:rPr>
              <a:t>L</a:t>
            </a:r>
            <a:r>
              <a:rPr kumimoji="1" lang="zh-CN" altLang="en-US" b="1" i="0" dirty="0">
                <a:effectLst>
                  <a:outerShdw blurRad="38100" dist="38100" dir="2700000" algn="tl">
                    <a:srgbClr val="C0C0C0"/>
                  </a:outerShdw>
                </a:effectLst>
                <a:latin typeface="Times New Roman" panose="02020603050405020304" pitchFamily="18" charset="0"/>
              </a:rPr>
              <a:t>的有效值。</a:t>
            </a:r>
          </a:p>
        </p:txBody>
      </p:sp>
      <p:sp>
        <p:nvSpPr>
          <p:cNvPr id="266289" name="Rectangle 49">
            <a:extLst>
              <a:ext uri="{FF2B5EF4-FFF2-40B4-BE49-F238E27FC236}">
                <a16:creationId xmlns:a16="http://schemas.microsoft.com/office/drawing/2014/main" id="{ADE82C2A-9FDD-447B-987B-EA9974A3169D}"/>
              </a:ext>
            </a:extLst>
          </p:cNvPr>
          <p:cNvSpPr>
            <a:spLocks noChangeArrowheads="1"/>
          </p:cNvSpPr>
          <p:nvPr/>
        </p:nvSpPr>
        <p:spPr bwMode="auto">
          <a:xfrm>
            <a:off x="457200" y="4876800"/>
            <a:ext cx="3810000" cy="604838"/>
          </a:xfrm>
          <a:prstGeom prst="rect">
            <a:avLst/>
          </a:prstGeom>
          <a:noFill/>
          <a:ln>
            <a:noFill/>
          </a:ln>
          <a:effectLst/>
        </p:spPr>
        <p:txBody>
          <a:bodyPr>
            <a:spAutoFit/>
          </a:bodyPr>
          <a:lstStyle/>
          <a:p>
            <a:pPr eaLnBrk="1" hangingPunct="1">
              <a:lnSpc>
                <a:spcPct val="120000"/>
              </a:lnSpc>
              <a:spcBef>
                <a:spcPct val="50000"/>
              </a:spcBef>
              <a:defRPr/>
            </a:pPr>
            <a:r>
              <a:rPr kumimoji="1" lang="en-US" altLang="zh-CN" sz="2400" b="1" i="0" dirty="0">
                <a:solidFill>
                  <a:srgbClr val="CC0000"/>
                </a:solidFill>
                <a:effectLst>
                  <a:outerShdw blurRad="38100" dist="38100" dir="2700000" algn="tl">
                    <a:srgbClr val="C0C0C0"/>
                  </a:outerShdw>
                </a:effectLst>
                <a:latin typeface="Times New Roman" panose="02020603050405020304" pitchFamily="18" charset="0"/>
              </a:rPr>
              <a:t>       </a:t>
            </a:r>
            <a:r>
              <a:rPr kumimoji="1" lang="zh-CN" altLang="en-US" sz="2400" b="1" i="0" dirty="0">
                <a:solidFill>
                  <a:srgbClr val="CC0000"/>
                </a:solidFill>
                <a:effectLst>
                  <a:outerShdw blurRad="38100" dist="38100" dir="2700000" algn="tl">
                    <a:srgbClr val="C0C0C0"/>
                  </a:outerShdw>
                </a:effectLst>
                <a:latin typeface="Times New Roman" panose="02020603050405020304" pitchFamily="18" charset="0"/>
              </a:rPr>
              <a:t>解：</a:t>
            </a:r>
            <a:r>
              <a:rPr lang="zh-CN" altLang="en-US" b="1" i="0" dirty="0"/>
              <a:t>谐振频率为</a:t>
            </a:r>
            <a:endParaRPr kumimoji="1" lang="zh-CN" altLang="en-US" sz="2400" b="1" i="0" dirty="0">
              <a:effectLst>
                <a:outerShdw blurRad="38100" dist="38100" dir="2700000" algn="tl">
                  <a:srgbClr val="C0C0C0"/>
                </a:outerShdw>
              </a:effectLst>
              <a:latin typeface="Times New Roman" panose="02020603050405020304" pitchFamily="18" charset="0"/>
            </a:endParaRPr>
          </a:p>
        </p:txBody>
      </p:sp>
      <p:graphicFrame>
        <p:nvGraphicFramePr>
          <p:cNvPr id="86021" name="Object 50">
            <a:extLst>
              <a:ext uri="{FF2B5EF4-FFF2-40B4-BE49-F238E27FC236}">
                <a16:creationId xmlns:a16="http://schemas.microsoft.com/office/drawing/2014/main" id="{1AC953BF-F351-4767-83DA-0FC6F839D93A}"/>
              </a:ext>
            </a:extLst>
          </p:cNvPr>
          <p:cNvGraphicFramePr>
            <a:graphicFrameLocks noChangeAspect="1"/>
          </p:cNvGraphicFramePr>
          <p:nvPr/>
        </p:nvGraphicFramePr>
        <p:xfrm>
          <a:off x="762000" y="5427663"/>
          <a:ext cx="7924800" cy="973137"/>
        </p:xfrm>
        <a:graphic>
          <a:graphicData uri="http://schemas.openxmlformats.org/presentationml/2006/ole">
            <mc:AlternateContent xmlns:mc="http://schemas.openxmlformats.org/markup-compatibility/2006">
              <mc:Choice xmlns:v="urn:schemas-microsoft-com:vml" Requires="v">
                <p:oleObj spid="_x0000_s88181" name="Equation" r:id="rId3" imgW="3771900" imgH="444500" progId="Equation.3">
                  <p:embed/>
                </p:oleObj>
              </mc:Choice>
              <mc:Fallback>
                <p:oleObj name="Equation" r:id="rId3" imgW="3771900" imgH="444500" progId="Equation.3">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427663"/>
                        <a:ext cx="7924800"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8070" name="Group 52">
            <a:extLst>
              <a:ext uri="{FF2B5EF4-FFF2-40B4-BE49-F238E27FC236}">
                <a16:creationId xmlns:a16="http://schemas.microsoft.com/office/drawing/2014/main" id="{AEF95180-527A-4987-91EC-091AA12D9775}"/>
              </a:ext>
            </a:extLst>
          </p:cNvPr>
          <p:cNvGrpSpPr>
            <a:grpSpLocks/>
          </p:cNvGrpSpPr>
          <p:nvPr/>
        </p:nvGrpSpPr>
        <p:grpSpPr bwMode="auto">
          <a:xfrm>
            <a:off x="6781800" y="533400"/>
            <a:ext cx="1981200" cy="2971800"/>
            <a:chOff x="4272" y="336"/>
            <a:chExt cx="1248" cy="1872"/>
          </a:xfrm>
        </p:grpSpPr>
        <p:grpSp>
          <p:nvGrpSpPr>
            <p:cNvPr id="88071" name="Group 9">
              <a:extLst>
                <a:ext uri="{FF2B5EF4-FFF2-40B4-BE49-F238E27FC236}">
                  <a16:creationId xmlns:a16="http://schemas.microsoft.com/office/drawing/2014/main" id="{06886C51-BEEC-4021-9AAA-309F19F79AFD}"/>
                </a:ext>
              </a:extLst>
            </p:cNvPr>
            <p:cNvGrpSpPr>
              <a:grpSpLocks/>
            </p:cNvGrpSpPr>
            <p:nvPr/>
          </p:nvGrpSpPr>
          <p:grpSpPr bwMode="auto">
            <a:xfrm>
              <a:off x="4272" y="336"/>
              <a:ext cx="1248" cy="1872"/>
              <a:chOff x="2112" y="2064"/>
              <a:chExt cx="1248" cy="1872"/>
            </a:xfrm>
          </p:grpSpPr>
          <p:grpSp>
            <p:nvGrpSpPr>
              <p:cNvPr id="88073" name="Group 10">
                <a:extLst>
                  <a:ext uri="{FF2B5EF4-FFF2-40B4-BE49-F238E27FC236}">
                    <a16:creationId xmlns:a16="http://schemas.microsoft.com/office/drawing/2014/main" id="{49C9321A-0A5A-4079-854F-28465D574879}"/>
                  </a:ext>
                </a:extLst>
              </p:cNvPr>
              <p:cNvGrpSpPr>
                <a:grpSpLocks/>
              </p:cNvGrpSpPr>
              <p:nvPr/>
            </p:nvGrpSpPr>
            <p:grpSpPr bwMode="auto">
              <a:xfrm>
                <a:off x="2210" y="2269"/>
                <a:ext cx="814" cy="1667"/>
                <a:chOff x="2162" y="3537"/>
                <a:chExt cx="2035" cy="4169"/>
              </a:xfrm>
            </p:grpSpPr>
            <p:grpSp>
              <p:nvGrpSpPr>
                <p:cNvPr id="88081" name="Group 11">
                  <a:extLst>
                    <a:ext uri="{FF2B5EF4-FFF2-40B4-BE49-F238E27FC236}">
                      <a16:creationId xmlns:a16="http://schemas.microsoft.com/office/drawing/2014/main" id="{A9303915-DECC-4790-AFD9-9129A8E06511}"/>
                    </a:ext>
                  </a:extLst>
                </p:cNvPr>
                <p:cNvGrpSpPr>
                  <a:grpSpLocks/>
                </p:cNvGrpSpPr>
                <p:nvPr/>
              </p:nvGrpSpPr>
              <p:grpSpPr bwMode="auto">
                <a:xfrm>
                  <a:off x="3537" y="3779"/>
                  <a:ext cx="187" cy="1639"/>
                  <a:chOff x="743" y="567"/>
                  <a:chExt cx="187" cy="1639"/>
                </a:xfrm>
              </p:grpSpPr>
              <p:sp>
                <p:nvSpPr>
                  <p:cNvPr id="88109" name="Line 12">
                    <a:extLst>
                      <a:ext uri="{FF2B5EF4-FFF2-40B4-BE49-F238E27FC236}">
                        <a16:creationId xmlns:a16="http://schemas.microsoft.com/office/drawing/2014/main" id="{7C57EAB9-9CD5-4111-983B-ADCDE697EB1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10" name="Rectangle 13">
                    <a:extLst>
                      <a:ext uri="{FF2B5EF4-FFF2-40B4-BE49-F238E27FC236}">
                        <a16:creationId xmlns:a16="http://schemas.microsoft.com/office/drawing/2014/main" id="{25B2FDEE-BF77-417C-9F22-A5A7878221E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8082" name="Group 14">
                  <a:extLst>
                    <a:ext uri="{FF2B5EF4-FFF2-40B4-BE49-F238E27FC236}">
                      <a16:creationId xmlns:a16="http://schemas.microsoft.com/office/drawing/2014/main" id="{1311759D-E2AB-4A81-A896-0843EEB85A38}"/>
                    </a:ext>
                  </a:extLst>
                </p:cNvPr>
                <p:cNvGrpSpPr>
                  <a:grpSpLocks/>
                </p:cNvGrpSpPr>
                <p:nvPr/>
              </p:nvGrpSpPr>
              <p:grpSpPr bwMode="auto">
                <a:xfrm>
                  <a:off x="3405" y="5044"/>
                  <a:ext cx="402" cy="1650"/>
                  <a:chOff x="2091" y="573"/>
                  <a:chExt cx="220" cy="907"/>
                </a:xfrm>
              </p:grpSpPr>
              <p:sp>
                <p:nvSpPr>
                  <p:cNvPr id="88104" name="Line 15">
                    <a:extLst>
                      <a:ext uri="{FF2B5EF4-FFF2-40B4-BE49-F238E27FC236}">
                        <a16:creationId xmlns:a16="http://schemas.microsoft.com/office/drawing/2014/main" id="{B7F3CB32-B65C-4A33-BAF8-A671B84A8596}"/>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05" name="Oval 16">
                    <a:extLst>
                      <a:ext uri="{FF2B5EF4-FFF2-40B4-BE49-F238E27FC236}">
                        <a16:creationId xmlns:a16="http://schemas.microsoft.com/office/drawing/2014/main" id="{A558FE38-6B3B-4FE2-9B51-4FDF3312846F}"/>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8106" name="Oval 17">
                    <a:extLst>
                      <a:ext uri="{FF2B5EF4-FFF2-40B4-BE49-F238E27FC236}">
                        <a16:creationId xmlns:a16="http://schemas.microsoft.com/office/drawing/2014/main" id="{79910D7E-634D-42E4-95DB-2CD6591F960F}"/>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8107" name="Oval 18">
                    <a:extLst>
                      <a:ext uri="{FF2B5EF4-FFF2-40B4-BE49-F238E27FC236}">
                        <a16:creationId xmlns:a16="http://schemas.microsoft.com/office/drawing/2014/main" id="{5EF54635-6259-41E0-9812-A4F41D4A6666}"/>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8108" name="Rectangle 19">
                    <a:extLst>
                      <a:ext uri="{FF2B5EF4-FFF2-40B4-BE49-F238E27FC236}">
                        <a16:creationId xmlns:a16="http://schemas.microsoft.com/office/drawing/2014/main" id="{0111FDA4-1BD7-48F0-AF1A-F18744BABF79}"/>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8083" name="Group 20">
                  <a:extLst>
                    <a:ext uri="{FF2B5EF4-FFF2-40B4-BE49-F238E27FC236}">
                      <a16:creationId xmlns:a16="http://schemas.microsoft.com/office/drawing/2014/main" id="{84B01A27-2FCF-4D32-955F-D34602E7E9EB}"/>
                    </a:ext>
                  </a:extLst>
                </p:cNvPr>
                <p:cNvGrpSpPr>
                  <a:grpSpLocks/>
                </p:cNvGrpSpPr>
                <p:nvPr/>
              </p:nvGrpSpPr>
              <p:grpSpPr bwMode="auto">
                <a:xfrm>
                  <a:off x="3480" y="6374"/>
                  <a:ext cx="299" cy="1090"/>
                  <a:chOff x="1502" y="578"/>
                  <a:chExt cx="319" cy="1090"/>
                </a:xfrm>
              </p:grpSpPr>
              <p:sp>
                <p:nvSpPr>
                  <p:cNvPr id="88100" name="Line 21">
                    <a:extLst>
                      <a:ext uri="{FF2B5EF4-FFF2-40B4-BE49-F238E27FC236}">
                        <a16:creationId xmlns:a16="http://schemas.microsoft.com/office/drawing/2014/main" id="{D930A025-3661-4ADC-8841-1555804334A9}"/>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01" name="Line 22">
                    <a:extLst>
                      <a:ext uri="{FF2B5EF4-FFF2-40B4-BE49-F238E27FC236}">
                        <a16:creationId xmlns:a16="http://schemas.microsoft.com/office/drawing/2014/main" id="{0A54BEC8-6424-4FE6-A2CE-3FD84F223C50}"/>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02" name="Line 23">
                    <a:extLst>
                      <a:ext uri="{FF2B5EF4-FFF2-40B4-BE49-F238E27FC236}">
                        <a16:creationId xmlns:a16="http://schemas.microsoft.com/office/drawing/2014/main" id="{D76EB72B-AD8F-4255-A49A-33FE0E34767A}"/>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03" name="Line 24">
                    <a:extLst>
                      <a:ext uri="{FF2B5EF4-FFF2-40B4-BE49-F238E27FC236}">
                        <a16:creationId xmlns:a16="http://schemas.microsoft.com/office/drawing/2014/main" id="{08D13A4E-8EB6-4FAD-86F3-F63423E0C078}"/>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084" name="Line 25">
                  <a:extLst>
                    <a:ext uri="{FF2B5EF4-FFF2-40B4-BE49-F238E27FC236}">
                      <a16:creationId xmlns:a16="http://schemas.microsoft.com/office/drawing/2014/main" id="{F9490CF0-D45D-4C5D-96F2-D341910C7DD2}"/>
                    </a:ext>
                  </a:extLst>
                </p:cNvPr>
                <p:cNvSpPr>
                  <a:spLocks noChangeShapeType="1"/>
                </p:cNvSpPr>
                <p:nvPr/>
              </p:nvSpPr>
              <p:spPr bwMode="auto">
                <a:xfrm>
                  <a:off x="2272" y="3757"/>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5" name="Line 26">
                  <a:extLst>
                    <a:ext uri="{FF2B5EF4-FFF2-40B4-BE49-F238E27FC236}">
                      <a16:creationId xmlns:a16="http://schemas.microsoft.com/office/drawing/2014/main" id="{F671D024-886E-45F0-9973-3B38E327BFA2}"/>
                    </a:ext>
                  </a:extLst>
                </p:cNvPr>
                <p:cNvSpPr>
                  <a:spLocks noChangeShapeType="1"/>
                </p:cNvSpPr>
                <p:nvPr/>
              </p:nvSpPr>
              <p:spPr bwMode="auto">
                <a:xfrm>
                  <a:off x="2272" y="7706"/>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6" name="Line 27">
                  <a:extLst>
                    <a:ext uri="{FF2B5EF4-FFF2-40B4-BE49-F238E27FC236}">
                      <a16:creationId xmlns:a16="http://schemas.microsoft.com/office/drawing/2014/main" id="{B627CC13-4968-45C7-A47C-E78D60C67A66}"/>
                    </a:ext>
                  </a:extLst>
                </p:cNvPr>
                <p:cNvSpPr>
                  <a:spLocks noChangeShapeType="1"/>
                </p:cNvSpPr>
                <p:nvPr/>
              </p:nvSpPr>
              <p:spPr bwMode="auto">
                <a:xfrm>
                  <a:off x="3636" y="7321"/>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7" name="Line 28">
                  <a:extLst>
                    <a:ext uri="{FF2B5EF4-FFF2-40B4-BE49-F238E27FC236}">
                      <a16:creationId xmlns:a16="http://schemas.microsoft.com/office/drawing/2014/main" id="{F2E6F830-F96B-4D87-B5C4-EB9E7A3606D7}"/>
                    </a:ext>
                  </a:extLst>
                </p:cNvPr>
                <p:cNvSpPr>
                  <a:spLocks noChangeShapeType="1"/>
                </p:cNvSpPr>
                <p:nvPr/>
              </p:nvSpPr>
              <p:spPr bwMode="auto">
                <a:xfrm>
                  <a:off x="2459" y="3537"/>
                  <a:ext cx="70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8" name="Line 29">
                  <a:extLst>
                    <a:ext uri="{FF2B5EF4-FFF2-40B4-BE49-F238E27FC236}">
                      <a16:creationId xmlns:a16="http://schemas.microsoft.com/office/drawing/2014/main" id="{2CAB8E86-17DE-4C10-875F-A99805EDFA4F}"/>
                    </a:ext>
                  </a:extLst>
                </p:cNvPr>
                <p:cNvSpPr>
                  <a:spLocks noChangeShapeType="1"/>
                </p:cNvSpPr>
                <p:nvPr/>
              </p:nvSpPr>
              <p:spPr bwMode="auto">
                <a:xfrm>
                  <a:off x="2237" y="4090"/>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89" name="Line 30">
                  <a:extLst>
                    <a:ext uri="{FF2B5EF4-FFF2-40B4-BE49-F238E27FC236}">
                      <a16:creationId xmlns:a16="http://schemas.microsoft.com/office/drawing/2014/main" id="{825099F1-D497-4546-AB02-53910DE91EA4}"/>
                    </a:ext>
                  </a:extLst>
                </p:cNvPr>
                <p:cNvSpPr>
                  <a:spLocks noChangeShapeType="1"/>
                </p:cNvSpPr>
                <p:nvPr/>
              </p:nvSpPr>
              <p:spPr bwMode="auto">
                <a:xfrm rot="5400000">
                  <a:off x="2240" y="4097"/>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0" name="Line 31">
                  <a:extLst>
                    <a:ext uri="{FF2B5EF4-FFF2-40B4-BE49-F238E27FC236}">
                      <a16:creationId xmlns:a16="http://schemas.microsoft.com/office/drawing/2014/main" id="{811B67FF-257E-4EC4-AC2A-8A3A1249F3AE}"/>
                    </a:ext>
                  </a:extLst>
                </p:cNvPr>
                <p:cNvSpPr>
                  <a:spLocks noChangeShapeType="1"/>
                </p:cNvSpPr>
                <p:nvPr/>
              </p:nvSpPr>
              <p:spPr bwMode="auto">
                <a:xfrm>
                  <a:off x="2162" y="73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1" name="Line 32">
                  <a:extLst>
                    <a:ext uri="{FF2B5EF4-FFF2-40B4-BE49-F238E27FC236}">
                      <a16:creationId xmlns:a16="http://schemas.microsoft.com/office/drawing/2014/main" id="{1D400F08-4F09-4761-862A-3A1C4EBD003B}"/>
                    </a:ext>
                  </a:extLst>
                </p:cNvPr>
                <p:cNvSpPr>
                  <a:spLocks noChangeShapeType="1"/>
                </p:cNvSpPr>
                <p:nvPr/>
              </p:nvSpPr>
              <p:spPr bwMode="auto">
                <a:xfrm>
                  <a:off x="3964" y="42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2" name="Line 33">
                  <a:extLst>
                    <a:ext uri="{FF2B5EF4-FFF2-40B4-BE49-F238E27FC236}">
                      <a16:creationId xmlns:a16="http://schemas.microsoft.com/office/drawing/2014/main" id="{E84AC9F4-E339-46FB-8D62-68D6A517F22A}"/>
                    </a:ext>
                  </a:extLst>
                </p:cNvPr>
                <p:cNvSpPr>
                  <a:spLocks noChangeShapeType="1"/>
                </p:cNvSpPr>
                <p:nvPr/>
              </p:nvSpPr>
              <p:spPr bwMode="auto">
                <a:xfrm rot="5400000">
                  <a:off x="3967" y="424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3" name="Line 34">
                  <a:extLst>
                    <a:ext uri="{FF2B5EF4-FFF2-40B4-BE49-F238E27FC236}">
                      <a16:creationId xmlns:a16="http://schemas.microsoft.com/office/drawing/2014/main" id="{77D4ED0C-71FE-4AFF-8864-F3F34A78722D}"/>
                    </a:ext>
                  </a:extLst>
                </p:cNvPr>
                <p:cNvSpPr>
                  <a:spLocks noChangeShapeType="1"/>
                </p:cNvSpPr>
                <p:nvPr/>
              </p:nvSpPr>
              <p:spPr bwMode="auto">
                <a:xfrm>
                  <a:off x="3878" y="50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4" name="Line 35">
                  <a:extLst>
                    <a:ext uri="{FF2B5EF4-FFF2-40B4-BE49-F238E27FC236}">
                      <a16:creationId xmlns:a16="http://schemas.microsoft.com/office/drawing/2014/main" id="{D8659D9B-D845-4A8C-AB40-C5476EF08187}"/>
                    </a:ext>
                  </a:extLst>
                </p:cNvPr>
                <p:cNvSpPr>
                  <a:spLocks noChangeShapeType="1"/>
                </p:cNvSpPr>
                <p:nvPr/>
              </p:nvSpPr>
              <p:spPr bwMode="auto">
                <a:xfrm>
                  <a:off x="3964" y="5421"/>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5" name="Line 36">
                  <a:extLst>
                    <a:ext uri="{FF2B5EF4-FFF2-40B4-BE49-F238E27FC236}">
                      <a16:creationId xmlns:a16="http://schemas.microsoft.com/office/drawing/2014/main" id="{295B25E5-CE77-42A6-9D10-09D6D4E3B2DF}"/>
                    </a:ext>
                  </a:extLst>
                </p:cNvPr>
                <p:cNvSpPr>
                  <a:spLocks noChangeShapeType="1"/>
                </p:cNvSpPr>
                <p:nvPr/>
              </p:nvSpPr>
              <p:spPr bwMode="auto">
                <a:xfrm rot="5400000">
                  <a:off x="3956" y="5428"/>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6" name="Line 37">
                  <a:extLst>
                    <a:ext uri="{FF2B5EF4-FFF2-40B4-BE49-F238E27FC236}">
                      <a16:creationId xmlns:a16="http://schemas.microsoft.com/office/drawing/2014/main" id="{3E3C3DE4-8017-4467-A90E-7787A38854B5}"/>
                    </a:ext>
                  </a:extLst>
                </p:cNvPr>
                <p:cNvSpPr>
                  <a:spLocks noChangeShapeType="1"/>
                </p:cNvSpPr>
                <p:nvPr/>
              </p:nvSpPr>
              <p:spPr bwMode="auto">
                <a:xfrm>
                  <a:off x="3889" y="7376"/>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7" name="Line 38">
                  <a:extLst>
                    <a:ext uri="{FF2B5EF4-FFF2-40B4-BE49-F238E27FC236}">
                      <a16:creationId xmlns:a16="http://schemas.microsoft.com/office/drawing/2014/main" id="{683305EB-D518-44E7-9652-C7A493D61EAC}"/>
                    </a:ext>
                  </a:extLst>
                </p:cNvPr>
                <p:cNvSpPr>
                  <a:spLocks noChangeShapeType="1"/>
                </p:cNvSpPr>
                <p:nvPr/>
              </p:nvSpPr>
              <p:spPr bwMode="auto">
                <a:xfrm>
                  <a:off x="3865" y="665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8" name="Line 39">
                  <a:extLst>
                    <a:ext uri="{FF2B5EF4-FFF2-40B4-BE49-F238E27FC236}">
                      <a16:creationId xmlns:a16="http://schemas.microsoft.com/office/drawing/2014/main" id="{5F85EDED-727A-4251-AE58-9C3CBC3E4F22}"/>
                    </a:ext>
                  </a:extLst>
                </p:cNvPr>
                <p:cNvSpPr>
                  <a:spLocks noChangeShapeType="1"/>
                </p:cNvSpPr>
                <p:nvPr/>
              </p:nvSpPr>
              <p:spPr bwMode="auto">
                <a:xfrm rot="5400000">
                  <a:off x="3868" y="666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099" name="Line 40">
                  <a:extLst>
                    <a:ext uri="{FF2B5EF4-FFF2-40B4-BE49-F238E27FC236}">
                      <a16:creationId xmlns:a16="http://schemas.microsoft.com/office/drawing/2014/main" id="{B6B6F3B9-DB05-4011-8FFC-4FFF72499064}"/>
                    </a:ext>
                  </a:extLst>
                </p:cNvPr>
                <p:cNvSpPr>
                  <a:spLocks noChangeShapeType="1"/>
                </p:cNvSpPr>
                <p:nvPr/>
              </p:nvSpPr>
              <p:spPr bwMode="auto">
                <a:xfrm>
                  <a:off x="3944" y="62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8074" name="Text Box 41">
                <a:extLst>
                  <a:ext uri="{FF2B5EF4-FFF2-40B4-BE49-F238E27FC236}">
                    <a16:creationId xmlns:a16="http://schemas.microsoft.com/office/drawing/2014/main" id="{6010C791-7A7F-42FC-A4D2-D715C95DF2D1}"/>
                  </a:ext>
                </a:extLst>
              </p:cNvPr>
              <p:cNvSpPr txBox="1">
                <a:spLocks noChangeArrowheads="1"/>
              </p:cNvSpPr>
              <p:nvPr/>
            </p:nvSpPr>
            <p:spPr bwMode="auto">
              <a:xfrm>
                <a:off x="2544"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baseline="-25000">
                  <a:latin typeface="Times New Roman" panose="02020603050405020304" pitchFamily="18" charset="0"/>
                </a:endParaRPr>
              </a:p>
            </p:txBody>
          </p:sp>
          <p:sp>
            <p:nvSpPr>
              <p:cNvPr id="88075" name="Text Box 42">
                <a:extLst>
                  <a:ext uri="{FF2B5EF4-FFF2-40B4-BE49-F238E27FC236}">
                    <a16:creationId xmlns:a16="http://schemas.microsoft.com/office/drawing/2014/main" id="{F9D56F91-177E-4CF5-9381-EB375197F3DE}"/>
                  </a:ext>
                </a:extLst>
              </p:cNvPr>
              <p:cNvSpPr txBox="1">
                <a:spLocks noChangeArrowheads="1"/>
              </p:cNvSpPr>
              <p:nvPr/>
            </p:nvSpPr>
            <p:spPr bwMode="auto">
              <a:xfrm>
                <a:off x="2496" y="254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baseline="-25000">
                  <a:latin typeface="Times New Roman" panose="02020603050405020304" pitchFamily="18" charset="0"/>
                </a:endParaRPr>
              </a:p>
            </p:txBody>
          </p:sp>
          <p:sp>
            <p:nvSpPr>
              <p:cNvPr id="88076" name="Text Box 43">
                <a:extLst>
                  <a:ext uri="{FF2B5EF4-FFF2-40B4-BE49-F238E27FC236}">
                    <a16:creationId xmlns:a16="http://schemas.microsoft.com/office/drawing/2014/main" id="{EFCC87DC-E3F1-463C-96C1-C441B2C9C66C}"/>
                  </a:ext>
                </a:extLst>
              </p:cNvPr>
              <p:cNvSpPr txBox="1">
                <a:spLocks noChangeArrowheads="1"/>
              </p:cNvSpPr>
              <p:nvPr/>
            </p:nvSpPr>
            <p:spPr bwMode="auto">
              <a:xfrm>
                <a:off x="2640" y="206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88077" name="Text Box 44">
                <a:extLst>
                  <a:ext uri="{FF2B5EF4-FFF2-40B4-BE49-F238E27FC236}">
                    <a16:creationId xmlns:a16="http://schemas.microsoft.com/office/drawing/2014/main" id="{B093C81B-E35E-4604-BB6C-88B63BEBED05}"/>
                  </a:ext>
                </a:extLst>
              </p:cNvPr>
              <p:cNvSpPr txBox="1">
                <a:spLocks noChangeArrowheads="1"/>
              </p:cNvSpPr>
              <p:nvPr/>
            </p:nvSpPr>
            <p:spPr bwMode="auto">
              <a:xfrm>
                <a:off x="2112" y="29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88078" name="Text Box 45">
                <a:extLst>
                  <a:ext uri="{FF2B5EF4-FFF2-40B4-BE49-F238E27FC236}">
                    <a16:creationId xmlns:a16="http://schemas.microsoft.com/office/drawing/2014/main" id="{E6D33D7E-8A08-4883-9758-6CE73B9193EF}"/>
                  </a:ext>
                </a:extLst>
              </p:cNvPr>
              <p:cNvSpPr txBox="1">
                <a:spLocks noChangeArrowheads="1"/>
              </p:cNvSpPr>
              <p:nvPr/>
            </p:nvSpPr>
            <p:spPr bwMode="auto">
              <a:xfrm>
                <a:off x="2928" y="35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C</a:t>
                </a:r>
              </a:p>
            </p:txBody>
          </p:sp>
          <p:sp>
            <p:nvSpPr>
              <p:cNvPr id="88079" name="Text Box 46">
                <a:extLst>
                  <a:ext uri="{FF2B5EF4-FFF2-40B4-BE49-F238E27FC236}">
                    <a16:creationId xmlns:a16="http://schemas.microsoft.com/office/drawing/2014/main" id="{16165EAF-1C23-45DC-9CFF-E6E367CD06CB}"/>
                  </a:ext>
                </a:extLst>
              </p:cNvPr>
              <p:cNvSpPr txBox="1">
                <a:spLocks noChangeArrowheads="1"/>
              </p:cNvSpPr>
              <p:nvPr/>
            </p:nvSpPr>
            <p:spPr bwMode="auto">
              <a:xfrm>
                <a:off x="2928" y="30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L</a:t>
                </a:r>
              </a:p>
            </p:txBody>
          </p:sp>
          <p:sp>
            <p:nvSpPr>
              <p:cNvPr id="88080" name="Text Box 47">
                <a:extLst>
                  <a:ext uri="{FF2B5EF4-FFF2-40B4-BE49-F238E27FC236}">
                    <a16:creationId xmlns:a16="http://schemas.microsoft.com/office/drawing/2014/main" id="{2D63C6C0-0F5B-47A7-AF07-08EFCC51F04A}"/>
                  </a:ext>
                </a:extLst>
              </p:cNvPr>
              <p:cNvSpPr txBox="1">
                <a:spLocks noChangeArrowheads="1"/>
              </p:cNvSpPr>
              <p:nvPr/>
            </p:nvSpPr>
            <p:spPr bwMode="auto">
              <a:xfrm>
                <a:off x="2880" y="259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R</a:t>
                </a:r>
              </a:p>
            </p:txBody>
          </p:sp>
        </p:grpSp>
        <p:sp>
          <p:nvSpPr>
            <p:cNvPr id="88072" name="Text Box 51">
              <a:extLst>
                <a:ext uri="{FF2B5EF4-FFF2-40B4-BE49-F238E27FC236}">
                  <a16:creationId xmlns:a16="http://schemas.microsoft.com/office/drawing/2014/main" id="{B61696DE-DD96-46EC-9B1D-BB0E57554450}"/>
                </a:ext>
              </a:extLst>
            </p:cNvPr>
            <p:cNvSpPr txBox="1">
              <a:spLocks noChangeArrowheads="1"/>
            </p:cNvSpPr>
            <p:nvPr/>
          </p:nvSpPr>
          <p:spPr bwMode="auto">
            <a:xfrm>
              <a:off x="4704" y="192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6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3">
            <a:extLst>
              <a:ext uri="{FF2B5EF4-FFF2-40B4-BE49-F238E27FC236}">
                <a16:creationId xmlns:a16="http://schemas.microsoft.com/office/drawing/2014/main" id="{B60F3D94-FAE8-4D90-A4F0-E9D6F340EAA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F526C8C-488E-4D30-A14F-EFD75FA86E80}" type="slidenum">
              <a:rPr lang="en-US" altLang="zh-CN" sz="1400" smtClean="0"/>
              <a:pPr>
                <a:spcBef>
                  <a:spcPct val="0"/>
                </a:spcBef>
                <a:buFontTx/>
                <a:buNone/>
              </a:pPr>
              <a:t>92</a:t>
            </a:fld>
            <a:endParaRPr lang="en-US" altLang="zh-CN" sz="1400"/>
          </a:p>
        </p:txBody>
      </p:sp>
      <p:sp>
        <p:nvSpPr>
          <p:cNvPr id="270339" name="Rectangle 3">
            <a:extLst>
              <a:ext uri="{FF2B5EF4-FFF2-40B4-BE49-F238E27FC236}">
                <a16:creationId xmlns:a16="http://schemas.microsoft.com/office/drawing/2014/main" id="{064D0177-40B8-4C51-96ED-DCC204DE0DDE}"/>
              </a:ext>
            </a:extLst>
          </p:cNvPr>
          <p:cNvSpPr>
            <a:spLocks noChangeArrowheads="1"/>
          </p:cNvSpPr>
          <p:nvPr/>
        </p:nvSpPr>
        <p:spPr bwMode="auto">
          <a:xfrm>
            <a:off x="457200" y="327025"/>
            <a:ext cx="5029200" cy="604838"/>
          </a:xfrm>
          <a:prstGeom prst="rect">
            <a:avLst/>
          </a:prstGeom>
          <a:noFill/>
          <a:ln>
            <a:noFill/>
          </a:ln>
          <a:effectLst/>
        </p:spPr>
        <p:txBody>
          <a:bodyPr>
            <a:spAutoFit/>
          </a:bodyPr>
          <a:lstStyle/>
          <a:p>
            <a:pPr eaLnBrk="1" hangingPunct="1">
              <a:lnSpc>
                <a:spcPct val="120000"/>
              </a:lnSpc>
              <a:defRPr/>
            </a:pPr>
            <a:r>
              <a:rPr kumimoji="1" lang="zh-CN" altLang="en-US" b="1" i="0">
                <a:effectLst>
                  <a:outerShdw blurRad="38100" dist="38100" dir="2700000" algn="tl">
                    <a:srgbClr val="C0C0C0"/>
                  </a:outerShdw>
                </a:effectLst>
                <a:latin typeface="宋体" panose="02010600030101010101" pitchFamily="2" charset="-122"/>
              </a:rPr>
              <a:t>（</a:t>
            </a:r>
            <a:r>
              <a:rPr kumimoji="1" lang="en-US" altLang="zh-CN" b="1" i="0">
                <a:effectLst>
                  <a:outerShdw blurRad="38100" dist="38100" dir="2700000" algn="tl">
                    <a:srgbClr val="C0C0C0"/>
                  </a:outerShdw>
                </a:effectLst>
                <a:latin typeface="宋体" panose="02010600030101010101" pitchFamily="2" charset="-122"/>
              </a:rPr>
              <a:t>2</a:t>
            </a:r>
            <a:r>
              <a:rPr kumimoji="1" lang="zh-CN" altLang="en-US" b="1" i="0">
                <a:effectLst>
                  <a:outerShdw blurRad="38100" dist="38100" dir="2700000" algn="tl">
                    <a:srgbClr val="C0C0C0"/>
                  </a:outerShdw>
                </a:effectLst>
                <a:latin typeface="宋体" panose="02010600030101010101" pitchFamily="2" charset="-122"/>
              </a:rPr>
              <a:t>）</a:t>
            </a:r>
            <a:r>
              <a:rPr kumimoji="1" lang="zh-CN" altLang="en-US" b="1" i="0">
                <a:effectLst>
                  <a:outerShdw blurRad="38100" dist="38100" dir="2700000" algn="tl">
                    <a:srgbClr val="C0C0C0"/>
                  </a:outerShdw>
                </a:effectLst>
                <a:latin typeface="Times New Roman" panose="02020603050405020304" pitchFamily="18" charset="0"/>
              </a:rPr>
              <a:t>该电路的品质因数</a:t>
            </a:r>
            <a:r>
              <a:rPr kumimoji="1" lang="en-US" altLang="zh-CN" b="1" i="0">
                <a:effectLst>
                  <a:outerShdw blurRad="38100" dist="38100" dir="2700000" algn="tl">
                    <a:srgbClr val="C0C0C0"/>
                  </a:outerShdw>
                </a:effectLst>
                <a:latin typeface="Times New Roman" panose="02020603050405020304" pitchFamily="18" charset="0"/>
              </a:rPr>
              <a:t>Q</a:t>
            </a:r>
            <a:r>
              <a:rPr kumimoji="1" lang="zh-CN" altLang="en-US" b="1" i="0">
                <a:effectLst>
                  <a:outerShdw blurRad="38100" dist="38100" dir="2700000" algn="tl">
                    <a:srgbClr val="C0C0C0"/>
                  </a:outerShdw>
                </a:effectLst>
                <a:latin typeface="Times New Roman" panose="02020603050405020304" pitchFamily="18" charset="0"/>
              </a:rPr>
              <a:t>；</a:t>
            </a:r>
            <a:r>
              <a:rPr kumimoji="1" lang="zh-CN" altLang="en-US" b="1" i="0">
                <a:effectLst>
                  <a:outerShdw blurRad="38100" dist="38100" dir="2700000" algn="tl">
                    <a:srgbClr val="C0C0C0"/>
                  </a:outerShdw>
                </a:effectLst>
                <a:latin typeface="宋体" panose="02010600030101010101" pitchFamily="2" charset="-122"/>
              </a:rPr>
              <a:t>  </a:t>
            </a:r>
            <a:endParaRPr kumimoji="1" lang="zh-CN" altLang="en-US" b="1" i="0">
              <a:effectLst>
                <a:outerShdw blurRad="38100" dist="38100" dir="2700000" algn="tl">
                  <a:srgbClr val="C0C0C0"/>
                </a:outerShdw>
              </a:effectLst>
              <a:latin typeface="Times New Roman" panose="02020603050405020304" pitchFamily="18" charset="0"/>
            </a:endParaRPr>
          </a:p>
        </p:txBody>
      </p:sp>
      <p:graphicFrame>
        <p:nvGraphicFramePr>
          <p:cNvPr id="89092" name="Object 44">
            <a:extLst>
              <a:ext uri="{FF2B5EF4-FFF2-40B4-BE49-F238E27FC236}">
                <a16:creationId xmlns:a16="http://schemas.microsoft.com/office/drawing/2014/main" id="{6F5428B2-D4B1-41FF-BD4C-4793EECCFE32}"/>
              </a:ext>
            </a:extLst>
          </p:cNvPr>
          <p:cNvGraphicFramePr>
            <a:graphicFrameLocks noChangeAspect="1"/>
          </p:cNvGraphicFramePr>
          <p:nvPr>
            <p:extLst>
              <p:ext uri="{D42A27DB-BD31-4B8C-83A1-F6EECF244321}">
                <p14:modId xmlns:p14="http://schemas.microsoft.com/office/powerpoint/2010/main" val="3871633851"/>
              </p:ext>
            </p:extLst>
          </p:nvPr>
        </p:nvGraphicFramePr>
        <p:xfrm>
          <a:off x="1414463" y="850900"/>
          <a:ext cx="4073525" cy="2032000"/>
        </p:xfrm>
        <a:graphic>
          <a:graphicData uri="http://schemas.openxmlformats.org/presentationml/2006/ole">
            <mc:AlternateContent xmlns:mc="http://schemas.openxmlformats.org/markup-compatibility/2006">
              <mc:Choice xmlns:v="urn:schemas-microsoft-com:vml" Requires="v">
                <p:oleObj spid="_x0000_s89348" name="公式" r:id="rId3" imgW="1777680" imgH="1015920" progId="Equation.3">
                  <p:embed/>
                </p:oleObj>
              </mc:Choice>
              <mc:Fallback>
                <p:oleObj name="公式" r:id="rId3" imgW="1777680" imgH="1015920" progId="Equation.3">
                  <p:embed/>
                  <p:pic>
                    <p:nvPicPr>
                      <p:cNvPr id="0" name="Object 44"/>
                      <p:cNvPicPr>
                        <a:picLocks noChangeAspect="1" noChangeArrowheads="1"/>
                      </p:cNvPicPr>
                      <p:nvPr/>
                    </p:nvPicPr>
                    <p:blipFill>
                      <a:blip r:embed="rId4"/>
                      <a:srcRect/>
                      <a:stretch>
                        <a:fillRect/>
                      </a:stretch>
                    </p:blipFill>
                    <p:spPr bwMode="auto">
                      <a:xfrm>
                        <a:off x="1414463" y="850900"/>
                        <a:ext cx="40735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81" name="Text Box 45">
            <a:extLst>
              <a:ext uri="{FF2B5EF4-FFF2-40B4-BE49-F238E27FC236}">
                <a16:creationId xmlns:a16="http://schemas.microsoft.com/office/drawing/2014/main" id="{36A6EB42-35EB-4F87-B201-E996DF3F188D}"/>
              </a:ext>
            </a:extLst>
          </p:cNvPr>
          <p:cNvSpPr txBox="1">
            <a:spLocks noChangeArrowheads="1"/>
          </p:cNvSpPr>
          <p:nvPr/>
        </p:nvSpPr>
        <p:spPr bwMode="auto">
          <a:xfrm>
            <a:off x="457200" y="2971800"/>
            <a:ext cx="5943600" cy="946150"/>
          </a:xfrm>
          <a:prstGeom prst="rect">
            <a:avLst/>
          </a:prstGeom>
          <a:noFill/>
          <a:ln>
            <a:noFill/>
          </a:ln>
          <a:effectLst/>
        </p:spPr>
        <p:txBody>
          <a:bodyPr>
            <a:spAutoFit/>
          </a:bodyPr>
          <a:lstStyle/>
          <a:p>
            <a:pPr eaLnBrk="1" hangingPunct="1">
              <a:spcBef>
                <a:spcPct val="50000"/>
              </a:spcBef>
              <a:defRPr/>
            </a:pPr>
            <a:r>
              <a:rPr kumimoji="1" lang="zh-CN" altLang="en-US" b="1" i="0">
                <a:effectLst>
                  <a:outerShdw blurRad="38100" dist="38100" dir="2700000" algn="tl">
                    <a:srgbClr val="C0C0C0"/>
                  </a:outerShdw>
                </a:effectLst>
                <a:latin typeface="Times New Roman" panose="02020603050405020304" pitchFamily="18" charset="0"/>
              </a:rPr>
              <a:t>（</a:t>
            </a:r>
            <a:r>
              <a:rPr kumimoji="1" lang="en-US" altLang="zh-CN" b="1" i="0">
                <a:effectLst>
                  <a:outerShdw blurRad="38100" dist="38100" dir="2700000" algn="tl">
                    <a:srgbClr val="C0C0C0"/>
                  </a:outerShdw>
                </a:effectLst>
                <a:latin typeface="Times New Roman" panose="02020603050405020304" pitchFamily="18" charset="0"/>
              </a:rPr>
              <a:t>3</a:t>
            </a:r>
            <a:r>
              <a:rPr kumimoji="1" lang="zh-CN" altLang="en-US" b="1" i="0">
                <a:effectLst>
                  <a:outerShdw blurRad="38100" dist="38100" dir="2700000" algn="tl">
                    <a:srgbClr val="C0C0C0"/>
                  </a:outerShdw>
                </a:effectLst>
                <a:latin typeface="Times New Roman" panose="02020603050405020304" pitchFamily="18" charset="0"/>
              </a:rPr>
              <a:t>）信号源频率 </a:t>
            </a:r>
            <a:r>
              <a:rPr kumimoji="1" lang="en-US" altLang="zh-CN" b="1">
                <a:effectLst>
                  <a:outerShdw blurRad="38100" dist="38100" dir="2700000" algn="tl">
                    <a:srgbClr val="C0C0C0"/>
                  </a:outerShdw>
                </a:effectLst>
                <a:latin typeface="Times New Roman" panose="02020603050405020304" pitchFamily="18" charset="0"/>
              </a:rPr>
              <a:t>f</a:t>
            </a:r>
            <a:r>
              <a:rPr kumimoji="1" lang="en-US" altLang="zh-CN" b="1" i="0">
                <a:effectLst>
                  <a:outerShdw blurRad="38100" dist="38100" dir="2700000" algn="tl">
                    <a:srgbClr val="C0C0C0"/>
                  </a:outerShdw>
                </a:effectLst>
                <a:latin typeface="Times New Roman" panose="02020603050405020304" pitchFamily="18" charset="0"/>
              </a:rPr>
              <a:t>=640×10</a:t>
            </a:r>
            <a:r>
              <a:rPr kumimoji="1" lang="en-US" altLang="zh-CN" b="1" i="0" baseline="30000">
                <a:effectLst>
                  <a:outerShdw blurRad="38100" dist="38100" dir="2700000" algn="tl">
                    <a:srgbClr val="C0C0C0"/>
                  </a:outerShdw>
                </a:effectLst>
                <a:latin typeface="Times New Roman" panose="02020603050405020304" pitchFamily="18" charset="0"/>
              </a:rPr>
              <a:t>3</a:t>
            </a:r>
            <a:r>
              <a:rPr kumimoji="1" lang="en-US" altLang="zh-CN" b="1" i="0">
                <a:effectLst>
                  <a:outerShdw blurRad="38100" dist="38100" dir="2700000" algn="tl">
                    <a:srgbClr val="C0C0C0"/>
                  </a:outerShdw>
                </a:effectLst>
                <a:latin typeface="Times New Roman" panose="02020603050405020304" pitchFamily="18" charset="0"/>
              </a:rPr>
              <a:t>Hz </a:t>
            </a:r>
            <a:r>
              <a:rPr kumimoji="1" lang="zh-CN" altLang="en-US" b="1" i="0">
                <a:effectLst>
                  <a:outerShdw blurRad="38100" dist="38100" dir="2700000" algn="tl">
                    <a:srgbClr val="C0C0C0"/>
                  </a:outerShdw>
                </a:effectLst>
                <a:latin typeface="Times New Roman" panose="02020603050405020304" pitchFamily="18" charset="0"/>
              </a:rPr>
              <a:t>等于电路的谐振频率，因此</a:t>
            </a:r>
          </a:p>
        </p:txBody>
      </p:sp>
      <p:graphicFrame>
        <p:nvGraphicFramePr>
          <p:cNvPr id="89094" name="Object 46">
            <a:extLst>
              <a:ext uri="{FF2B5EF4-FFF2-40B4-BE49-F238E27FC236}">
                <a16:creationId xmlns:a16="http://schemas.microsoft.com/office/drawing/2014/main" id="{81C6BC9B-63AB-488C-9C02-8F4452572391}"/>
              </a:ext>
            </a:extLst>
          </p:cNvPr>
          <p:cNvGraphicFramePr>
            <a:graphicFrameLocks noChangeAspect="1"/>
          </p:cNvGraphicFramePr>
          <p:nvPr>
            <p:extLst>
              <p:ext uri="{D42A27DB-BD31-4B8C-83A1-F6EECF244321}">
                <p14:modId xmlns:p14="http://schemas.microsoft.com/office/powerpoint/2010/main" val="2175709266"/>
              </p:ext>
            </p:extLst>
          </p:nvPr>
        </p:nvGraphicFramePr>
        <p:xfrm>
          <a:off x="2093913" y="3886200"/>
          <a:ext cx="4684712" cy="908050"/>
        </p:xfrm>
        <a:graphic>
          <a:graphicData uri="http://schemas.openxmlformats.org/presentationml/2006/ole">
            <mc:AlternateContent xmlns:mc="http://schemas.openxmlformats.org/markup-compatibility/2006">
              <mc:Choice xmlns:v="urn:schemas-microsoft-com:vml" Requires="v">
                <p:oleObj spid="_x0000_s89349" name="公式" r:id="rId5" imgW="1879560" imgH="419040" progId="Equation.3">
                  <p:embed/>
                </p:oleObj>
              </mc:Choice>
              <mc:Fallback>
                <p:oleObj name="公式" r:id="rId5" imgW="1879560" imgH="419040" progId="Equation.3">
                  <p:embed/>
                  <p:pic>
                    <p:nvPicPr>
                      <p:cNvPr id="0" name="Object 46"/>
                      <p:cNvPicPr>
                        <a:picLocks noChangeAspect="1" noChangeArrowheads="1"/>
                      </p:cNvPicPr>
                      <p:nvPr/>
                    </p:nvPicPr>
                    <p:blipFill>
                      <a:blip r:embed="rId6"/>
                      <a:srcRect/>
                      <a:stretch>
                        <a:fillRect/>
                      </a:stretch>
                    </p:blipFill>
                    <p:spPr bwMode="auto">
                      <a:xfrm>
                        <a:off x="2093913" y="3886200"/>
                        <a:ext cx="4684712"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5" name="Object 47">
            <a:extLst>
              <a:ext uri="{FF2B5EF4-FFF2-40B4-BE49-F238E27FC236}">
                <a16:creationId xmlns:a16="http://schemas.microsoft.com/office/drawing/2014/main" id="{8EC586EB-BCCC-4A47-8E49-60A1B09BB8D5}"/>
              </a:ext>
            </a:extLst>
          </p:cNvPr>
          <p:cNvGraphicFramePr>
            <a:graphicFrameLocks noChangeAspect="1"/>
          </p:cNvGraphicFramePr>
          <p:nvPr>
            <p:extLst>
              <p:ext uri="{D42A27DB-BD31-4B8C-83A1-F6EECF244321}">
                <p14:modId xmlns:p14="http://schemas.microsoft.com/office/powerpoint/2010/main" val="2343891471"/>
              </p:ext>
            </p:extLst>
          </p:nvPr>
        </p:nvGraphicFramePr>
        <p:xfrm>
          <a:off x="1971675" y="4914900"/>
          <a:ext cx="5508625" cy="495300"/>
        </p:xfrm>
        <a:graphic>
          <a:graphicData uri="http://schemas.openxmlformats.org/presentationml/2006/ole">
            <mc:AlternateContent xmlns:mc="http://schemas.openxmlformats.org/markup-compatibility/2006">
              <mc:Choice xmlns:v="urn:schemas-microsoft-com:vml" Requires="v">
                <p:oleObj spid="_x0000_s89350" name="公式" r:id="rId7" imgW="2209680" imgH="228600" progId="Equation.3">
                  <p:embed/>
                </p:oleObj>
              </mc:Choice>
              <mc:Fallback>
                <p:oleObj name="公式" r:id="rId7" imgW="2209680" imgH="228600" progId="Equation.3">
                  <p:embed/>
                  <p:pic>
                    <p:nvPicPr>
                      <p:cNvPr id="0" name="Object 47"/>
                      <p:cNvPicPr>
                        <a:picLocks noChangeAspect="1" noChangeArrowheads="1"/>
                      </p:cNvPicPr>
                      <p:nvPr/>
                    </p:nvPicPr>
                    <p:blipFill>
                      <a:blip r:embed="rId8"/>
                      <a:srcRect/>
                      <a:stretch>
                        <a:fillRect/>
                      </a:stretch>
                    </p:blipFill>
                    <p:spPr bwMode="auto">
                      <a:xfrm>
                        <a:off x="1971675" y="4914900"/>
                        <a:ext cx="55086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84" name="Rectangle 48">
            <a:extLst>
              <a:ext uri="{FF2B5EF4-FFF2-40B4-BE49-F238E27FC236}">
                <a16:creationId xmlns:a16="http://schemas.microsoft.com/office/drawing/2014/main" id="{479515A3-4743-45CE-80C0-32DC02C0A009}"/>
              </a:ext>
            </a:extLst>
          </p:cNvPr>
          <p:cNvSpPr>
            <a:spLocks noChangeArrowheads="1"/>
          </p:cNvSpPr>
          <p:nvPr/>
        </p:nvSpPr>
        <p:spPr bwMode="auto">
          <a:xfrm>
            <a:off x="457200" y="5643563"/>
            <a:ext cx="3559175" cy="604837"/>
          </a:xfrm>
          <a:prstGeom prst="rect">
            <a:avLst/>
          </a:prstGeom>
          <a:noFill/>
          <a:ln>
            <a:noFill/>
          </a:ln>
          <a:effectLst/>
        </p:spPr>
        <p:txBody>
          <a:bodyPr wrap="none">
            <a:spAutoFit/>
          </a:bodyPr>
          <a:lstStyle/>
          <a:p>
            <a:pPr eaLnBrk="1" hangingPunct="1">
              <a:lnSpc>
                <a:spcPct val="120000"/>
              </a:lnSpc>
              <a:defRPr/>
            </a:pPr>
            <a:r>
              <a:rPr kumimoji="1" lang="zh-CN" altLang="en-US" b="1" i="0">
                <a:effectLst>
                  <a:outerShdw blurRad="38100" dist="38100" dir="2700000" algn="tl">
                    <a:srgbClr val="C0C0C0"/>
                  </a:outerShdw>
                </a:effectLst>
                <a:latin typeface="宋体" panose="02010600030101010101" pitchFamily="2" charset="-122"/>
              </a:rPr>
              <a:t>（</a:t>
            </a:r>
            <a:r>
              <a:rPr kumimoji="1" lang="en-US" altLang="zh-CN" b="1" i="0">
                <a:effectLst>
                  <a:outerShdw blurRad="38100" dist="38100" dir="2700000" algn="tl">
                    <a:srgbClr val="C0C0C0"/>
                  </a:outerShdw>
                </a:effectLst>
                <a:latin typeface="宋体" panose="02010600030101010101" pitchFamily="2" charset="-122"/>
              </a:rPr>
              <a:t>4) </a:t>
            </a:r>
            <a:r>
              <a:rPr kumimoji="1" lang="en-US" altLang="zh-CN" b="1">
                <a:effectLst>
                  <a:outerShdw blurRad="38100" dist="38100" dir="2700000" algn="tl">
                    <a:srgbClr val="C0C0C0"/>
                  </a:outerShdw>
                </a:effectLst>
                <a:latin typeface="Times New Roman" panose="02020603050405020304" pitchFamily="18" charset="0"/>
              </a:rPr>
              <a:t>f</a:t>
            </a:r>
            <a:r>
              <a:rPr kumimoji="1" lang="en-US" altLang="zh-CN" b="1" i="0">
                <a:effectLst>
                  <a:outerShdw blurRad="38100" dist="38100" dir="2700000" algn="tl">
                    <a:srgbClr val="C0C0C0"/>
                  </a:outerShdw>
                </a:effectLst>
                <a:latin typeface="Times New Roman" panose="02020603050405020304" pitchFamily="18" charset="0"/>
              </a:rPr>
              <a:t>=960×10</a:t>
            </a:r>
            <a:r>
              <a:rPr kumimoji="1" lang="en-US" altLang="zh-CN" b="1" i="0" baseline="30000">
                <a:effectLst>
                  <a:outerShdw blurRad="38100" dist="38100" dir="2700000" algn="tl">
                    <a:srgbClr val="C0C0C0"/>
                  </a:outerShdw>
                </a:effectLst>
                <a:latin typeface="Times New Roman" panose="02020603050405020304" pitchFamily="18" charset="0"/>
              </a:rPr>
              <a:t>3</a:t>
            </a:r>
            <a:r>
              <a:rPr kumimoji="1" lang="en-US" altLang="zh-CN" b="1" i="0">
                <a:effectLst>
                  <a:outerShdw blurRad="38100" dist="38100" dir="2700000" algn="tl">
                    <a:srgbClr val="C0C0C0"/>
                  </a:outerShdw>
                </a:effectLst>
                <a:latin typeface="Times New Roman" panose="02020603050405020304" pitchFamily="18" charset="0"/>
              </a:rPr>
              <a:t>Hz</a:t>
            </a:r>
            <a:r>
              <a:rPr kumimoji="1" lang="zh-CN" altLang="en-US" b="1" i="0">
                <a:effectLst>
                  <a:outerShdw blurRad="38100" dist="38100" dir="2700000" algn="tl">
                    <a:srgbClr val="C0C0C0"/>
                  </a:outerShdw>
                </a:effectLst>
                <a:latin typeface="Times New Roman" panose="02020603050405020304" pitchFamily="18" charset="0"/>
              </a:rPr>
              <a:t>时</a:t>
            </a:r>
          </a:p>
        </p:txBody>
      </p:sp>
      <p:grpSp>
        <p:nvGrpSpPr>
          <p:cNvPr id="89097" name="Group 50">
            <a:extLst>
              <a:ext uri="{FF2B5EF4-FFF2-40B4-BE49-F238E27FC236}">
                <a16:creationId xmlns:a16="http://schemas.microsoft.com/office/drawing/2014/main" id="{1052D135-773B-40B5-B132-0E468204CEEC}"/>
              </a:ext>
            </a:extLst>
          </p:cNvPr>
          <p:cNvGrpSpPr>
            <a:grpSpLocks/>
          </p:cNvGrpSpPr>
          <p:nvPr/>
        </p:nvGrpSpPr>
        <p:grpSpPr bwMode="auto">
          <a:xfrm>
            <a:off x="6781800" y="533400"/>
            <a:ext cx="1981200" cy="2971800"/>
            <a:chOff x="4272" y="336"/>
            <a:chExt cx="1248" cy="1872"/>
          </a:xfrm>
        </p:grpSpPr>
        <p:grpSp>
          <p:nvGrpSpPr>
            <p:cNvPr id="89098" name="Group 4">
              <a:extLst>
                <a:ext uri="{FF2B5EF4-FFF2-40B4-BE49-F238E27FC236}">
                  <a16:creationId xmlns:a16="http://schemas.microsoft.com/office/drawing/2014/main" id="{9E7E6EEA-2EEC-4545-97EC-BFE473888AFA}"/>
                </a:ext>
              </a:extLst>
            </p:cNvPr>
            <p:cNvGrpSpPr>
              <a:grpSpLocks/>
            </p:cNvGrpSpPr>
            <p:nvPr/>
          </p:nvGrpSpPr>
          <p:grpSpPr bwMode="auto">
            <a:xfrm>
              <a:off x="4272" y="336"/>
              <a:ext cx="1248" cy="1872"/>
              <a:chOff x="2112" y="2064"/>
              <a:chExt cx="1248" cy="1872"/>
            </a:xfrm>
          </p:grpSpPr>
          <p:grpSp>
            <p:nvGrpSpPr>
              <p:cNvPr id="89100" name="Group 5">
                <a:extLst>
                  <a:ext uri="{FF2B5EF4-FFF2-40B4-BE49-F238E27FC236}">
                    <a16:creationId xmlns:a16="http://schemas.microsoft.com/office/drawing/2014/main" id="{BA271C13-3F5A-4A3E-9008-26D90F0B157F}"/>
                  </a:ext>
                </a:extLst>
              </p:cNvPr>
              <p:cNvGrpSpPr>
                <a:grpSpLocks/>
              </p:cNvGrpSpPr>
              <p:nvPr/>
            </p:nvGrpSpPr>
            <p:grpSpPr bwMode="auto">
              <a:xfrm>
                <a:off x="2210" y="2269"/>
                <a:ext cx="814" cy="1667"/>
                <a:chOff x="2162" y="3537"/>
                <a:chExt cx="2035" cy="4169"/>
              </a:xfrm>
            </p:grpSpPr>
            <p:grpSp>
              <p:nvGrpSpPr>
                <p:cNvPr id="89108" name="Group 6">
                  <a:extLst>
                    <a:ext uri="{FF2B5EF4-FFF2-40B4-BE49-F238E27FC236}">
                      <a16:creationId xmlns:a16="http://schemas.microsoft.com/office/drawing/2014/main" id="{E6028C62-E575-4E37-9147-1EA09D5B912A}"/>
                    </a:ext>
                  </a:extLst>
                </p:cNvPr>
                <p:cNvGrpSpPr>
                  <a:grpSpLocks/>
                </p:cNvGrpSpPr>
                <p:nvPr/>
              </p:nvGrpSpPr>
              <p:grpSpPr bwMode="auto">
                <a:xfrm>
                  <a:off x="3537" y="3779"/>
                  <a:ext cx="187" cy="1639"/>
                  <a:chOff x="743" y="567"/>
                  <a:chExt cx="187" cy="1639"/>
                </a:xfrm>
              </p:grpSpPr>
              <p:sp>
                <p:nvSpPr>
                  <p:cNvPr id="89136" name="Line 7">
                    <a:extLst>
                      <a:ext uri="{FF2B5EF4-FFF2-40B4-BE49-F238E27FC236}">
                        <a16:creationId xmlns:a16="http://schemas.microsoft.com/office/drawing/2014/main" id="{F3CDFE1D-FD5A-4C19-8766-E1ED7707B41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7" name="Rectangle 8">
                    <a:extLst>
                      <a:ext uri="{FF2B5EF4-FFF2-40B4-BE49-F238E27FC236}">
                        <a16:creationId xmlns:a16="http://schemas.microsoft.com/office/drawing/2014/main" id="{DBC2655E-9291-4832-BE1C-51FD39DEBC0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9109" name="Group 9">
                  <a:extLst>
                    <a:ext uri="{FF2B5EF4-FFF2-40B4-BE49-F238E27FC236}">
                      <a16:creationId xmlns:a16="http://schemas.microsoft.com/office/drawing/2014/main" id="{4CF43B23-EAA8-4059-81C0-5A79C6DC10DA}"/>
                    </a:ext>
                  </a:extLst>
                </p:cNvPr>
                <p:cNvGrpSpPr>
                  <a:grpSpLocks/>
                </p:cNvGrpSpPr>
                <p:nvPr/>
              </p:nvGrpSpPr>
              <p:grpSpPr bwMode="auto">
                <a:xfrm>
                  <a:off x="3405" y="5044"/>
                  <a:ext cx="402" cy="1650"/>
                  <a:chOff x="2091" y="573"/>
                  <a:chExt cx="220" cy="907"/>
                </a:xfrm>
              </p:grpSpPr>
              <p:sp>
                <p:nvSpPr>
                  <p:cNvPr id="89131" name="Line 10">
                    <a:extLst>
                      <a:ext uri="{FF2B5EF4-FFF2-40B4-BE49-F238E27FC236}">
                        <a16:creationId xmlns:a16="http://schemas.microsoft.com/office/drawing/2014/main" id="{2EC5D42E-8A57-41A2-8563-11C81418476E}"/>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Oval 11">
                    <a:extLst>
                      <a:ext uri="{FF2B5EF4-FFF2-40B4-BE49-F238E27FC236}">
                        <a16:creationId xmlns:a16="http://schemas.microsoft.com/office/drawing/2014/main" id="{7754BB90-2636-4D83-A7A9-D1FA72DE0B58}"/>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9133" name="Oval 12">
                    <a:extLst>
                      <a:ext uri="{FF2B5EF4-FFF2-40B4-BE49-F238E27FC236}">
                        <a16:creationId xmlns:a16="http://schemas.microsoft.com/office/drawing/2014/main" id="{87E6590C-DAC3-4AAF-8FA2-58D418294DCE}"/>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9134" name="Oval 13">
                    <a:extLst>
                      <a:ext uri="{FF2B5EF4-FFF2-40B4-BE49-F238E27FC236}">
                        <a16:creationId xmlns:a16="http://schemas.microsoft.com/office/drawing/2014/main" id="{26DA6A82-E992-43CD-91C0-1F5AF7EE47BB}"/>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89135" name="Rectangle 14">
                    <a:extLst>
                      <a:ext uri="{FF2B5EF4-FFF2-40B4-BE49-F238E27FC236}">
                        <a16:creationId xmlns:a16="http://schemas.microsoft.com/office/drawing/2014/main" id="{8E778786-042E-41A0-9D76-ECAD9AFD3B4C}"/>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89110" name="Group 15">
                  <a:extLst>
                    <a:ext uri="{FF2B5EF4-FFF2-40B4-BE49-F238E27FC236}">
                      <a16:creationId xmlns:a16="http://schemas.microsoft.com/office/drawing/2014/main" id="{DA443FF1-5F05-40C5-BF21-2B2674B0BA72}"/>
                    </a:ext>
                  </a:extLst>
                </p:cNvPr>
                <p:cNvGrpSpPr>
                  <a:grpSpLocks/>
                </p:cNvGrpSpPr>
                <p:nvPr/>
              </p:nvGrpSpPr>
              <p:grpSpPr bwMode="auto">
                <a:xfrm>
                  <a:off x="3480" y="6374"/>
                  <a:ext cx="299" cy="1090"/>
                  <a:chOff x="1502" y="578"/>
                  <a:chExt cx="319" cy="1090"/>
                </a:xfrm>
              </p:grpSpPr>
              <p:sp>
                <p:nvSpPr>
                  <p:cNvPr id="89127" name="Line 16">
                    <a:extLst>
                      <a:ext uri="{FF2B5EF4-FFF2-40B4-BE49-F238E27FC236}">
                        <a16:creationId xmlns:a16="http://schemas.microsoft.com/office/drawing/2014/main" id="{B857E9BD-5A31-44CD-8908-E370C7F9D282}"/>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8" name="Line 17">
                    <a:extLst>
                      <a:ext uri="{FF2B5EF4-FFF2-40B4-BE49-F238E27FC236}">
                        <a16:creationId xmlns:a16="http://schemas.microsoft.com/office/drawing/2014/main" id="{BCD00665-AB35-4CCD-9139-BAC6DC8FEB10}"/>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9" name="Line 18">
                    <a:extLst>
                      <a:ext uri="{FF2B5EF4-FFF2-40B4-BE49-F238E27FC236}">
                        <a16:creationId xmlns:a16="http://schemas.microsoft.com/office/drawing/2014/main" id="{C419BF7F-E30E-4C77-891E-31959C5F0778}"/>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0" name="Line 19">
                    <a:extLst>
                      <a:ext uri="{FF2B5EF4-FFF2-40B4-BE49-F238E27FC236}">
                        <a16:creationId xmlns:a16="http://schemas.microsoft.com/office/drawing/2014/main" id="{B397B32B-F06F-4475-A953-D99F2B2A3D8C}"/>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9111" name="Line 20">
                  <a:extLst>
                    <a:ext uri="{FF2B5EF4-FFF2-40B4-BE49-F238E27FC236}">
                      <a16:creationId xmlns:a16="http://schemas.microsoft.com/office/drawing/2014/main" id="{258027C5-9F19-4B86-8F37-E0615B05BF15}"/>
                    </a:ext>
                  </a:extLst>
                </p:cNvPr>
                <p:cNvSpPr>
                  <a:spLocks noChangeShapeType="1"/>
                </p:cNvSpPr>
                <p:nvPr/>
              </p:nvSpPr>
              <p:spPr bwMode="auto">
                <a:xfrm>
                  <a:off x="2272" y="3757"/>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2" name="Line 21">
                  <a:extLst>
                    <a:ext uri="{FF2B5EF4-FFF2-40B4-BE49-F238E27FC236}">
                      <a16:creationId xmlns:a16="http://schemas.microsoft.com/office/drawing/2014/main" id="{6DC48D83-C475-452B-A498-0CB2DE3C0921}"/>
                    </a:ext>
                  </a:extLst>
                </p:cNvPr>
                <p:cNvSpPr>
                  <a:spLocks noChangeShapeType="1"/>
                </p:cNvSpPr>
                <p:nvPr/>
              </p:nvSpPr>
              <p:spPr bwMode="auto">
                <a:xfrm>
                  <a:off x="2272" y="7706"/>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3" name="Line 22">
                  <a:extLst>
                    <a:ext uri="{FF2B5EF4-FFF2-40B4-BE49-F238E27FC236}">
                      <a16:creationId xmlns:a16="http://schemas.microsoft.com/office/drawing/2014/main" id="{C8AE7A87-AF14-4917-A6B7-A1D785D29911}"/>
                    </a:ext>
                  </a:extLst>
                </p:cNvPr>
                <p:cNvSpPr>
                  <a:spLocks noChangeShapeType="1"/>
                </p:cNvSpPr>
                <p:nvPr/>
              </p:nvSpPr>
              <p:spPr bwMode="auto">
                <a:xfrm>
                  <a:off x="3636" y="7321"/>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4" name="Line 23">
                  <a:extLst>
                    <a:ext uri="{FF2B5EF4-FFF2-40B4-BE49-F238E27FC236}">
                      <a16:creationId xmlns:a16="http://schemas.microsoft.com/office/drawing/2014/main" id="{4608BB19-2F8D-4F2F-BD29-0477B71C6E8B}"/>
                    </a:ext>
                  </a:extLst>
                </p:cNvPr>
                <p:cNvSpPr>
                  <a:spLocks noChangeShapeType="1"/>
                </p:cNvSpPr>
                <p:nvPr/>
              </p:nvSpPr>
              <p:spPr bwMode="auto">
                <a:xfrm>
                  <a:off x="2459" y="3537"/>
                  <a:ext cx="70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5" name="Line 24">
                  <a:extLst>
                    <a:ext uri="{FF2B5EF4-FFF2-40B4-BE49-F238E27FC236}">
                      <a16:creationId xmlns:a16="http://schemas.microsoft.com/office/drawing/2014/main" id="{1B5F65E9-3865-4C2D-8B7D-1BC0C742A3A5}"/>
                    </a:ext>
                  </a:extLst>
                </p:cNvPr>
                <p:cNvSpPr>
                  <a:spLocks noChangeShapeType="1"/>
                </p:cNvSpPr>
                <p:nvPr/>
              </p:nvSpPr>
              <p:spPr bwMode="auto">
                <a:xfrm>
                  <a:off x="2237" y="4090"/>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6" name="Line 25">
                  <a:extLst>
                    <a:ext uri="{FF2B5EF4-FFF2-40B4-BE49-F238E27FC236}">
                      <a16:creationId xmlns:a16="http://schemas.microsoft.com/office/drawing/2014/main" id="{A1B5F3A5-3061-4B99-93E6-5202AD0D5178}"/>
                    </a:ext>
                  </a:extLst>
                </p:cNvPr>
                <p:cNvSpPr>
                  <a:spLocks noChangeShapeType="1"/>
                </p:cNvSpPr>
                <p:nvPr/>
              </p:nvSpPr>
              <p:spPr bwMode="auto">
                <a:xfrm rot="5400000">
                  <a:off x="2240" y="4097"/>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7" name="Line 26">
                  <a:extLst>
                    <a:ext uri="{FF2B5EF4-FFF2-40B4-BE49-F238E27FC236}">
                      <a16:creationId xmlns:a16="http://schemas.microsoft.com/office/drawing/2014/main" id="{3FCBC6AC-17FE-4F9B-95C0-E52325D6F1C6}"/>
                    </a:ext>
                  </a:extLst>
                </p:cNvPr>
                <p:cNvSpPr>
                  <a:spLocks noChangeShapeType="1"/>
                </p:cNvSpPr>
                <p:nvPr/>
              </p:nvSpPr>
              <p:spPr bwMode="auto">
                <a:xfrm>
                  <a:off x="2162" y="73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8" name="Line 27">
                  <a:extLst>
                    <a:ext uri="{FF2B5EF4-FFF2-40B4-BE49-F238E27FC236}">
                      <a16:creationId xmlns:a16="http://schemas.microsoft.com/office/drawing/2014/main" id="{B329EABE-845A-4136-B653-9648E1E580D7}"/>
                    </a:ext>
                  </a:extLst>
                </p:cNvPr>
                <p:cNvSpPr>
                  <a:spLocks noChangeShapeType="1"/>
                </p:cNvSpPr>
                <p:nvPr/>
              </p:nvSpPr>
              <p:spPr bwMode="auto">
                <a:xfrm>
                  <a:off x="3964" y="42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19" name="Line 28">
                  <a:extLst>
                    <a:ext uri="{FF2B5EF4-FFF2-40B4-BE49-F238E27FC236}">
                      <a16:creationId xmlns:a16="http://schemas.microsoft.com/office/drawing/2014/main" id="{7F7EEB50-5223-4036-8E98-03849C376445}"/>
                    </a:ext>
                  </a:extLst>
                </p:cNvPr>
                <p:cNvSpPr>
                  <a:spLocks noChangeShapeType="1"/>
                </p:cNvSpPr>
                <p:nvPr/>
              </p:nvSpPr>
              <p:spPr bwMode="auto">
                <a:xfrm rot="5400000">
                  <a:off x="3967" y="424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20" name="Line 29">
                  <a:extLst>
                    <a:ext uri="{FF2B5EF4-FFF2-40B4-BE49-F238E27FC236}">
                      <a16:creationId xmlns:a16="http://schemas.microsoft.com/office/drawing/2014/main" id="{8A195C6B-2A1B-43D6-8846-9BB36D9B1694}"/>
                    </a:ext>
                  </a:extLst>
                </p:cNvPr>
                <p:cNvSpPr>
                  <a:spLocks noChangeShapeType="1"/>
                </p:cNvSpPr>
                <p:nvPr/>
              </p:nvSpPr>
              <p:spPr bwMode="auto">
                <a:xfrm>
                  <a:off x="3878" y="50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21" name="Line 30">
                  <a:extLst>
                    <a:ext uri="{FF2B5EF4-FFF2-40B4-BE49-F238E27FC236}">
                      <a16:creationId xmlns:a16="http://schemas.microsoft.com/office/drawing/2014/main" id="{5EABB9ED-F5D1-438A-AE24-3FDE4CE9284B}"/>
                    </a:ext>
                  </a:extLst>
                </p:cNvPr>
                <p:cNvSpPr>
                  <a:spLocks noChangeShapeType="1"/>
                </p:cNvSpPr>
                <p:nvPr/>
              </p:nvSpPr>
              <p:spPr bwMode="auto">
                <a:xfrm>
                  <a:off x="3964" y="5421"/>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22" name="Line 31">
                  <a:extLst>
                    <a:ext uri="{FF2B5EF4-FFF2-40B4-BE49-F238E27FC236}">
                      <a16:creationId xmlns:a16="http://schemas.microsoft.com/office/drawing/2014/main" id="{9DB4A4A9-2A8C-4B62-8E08-32559211AF83}"/>
                    </a:ext>
                  </a:extLst>
                </p:cNvPr>
                <p:cNvSpPr>
                  <a:spLocks noChangeShapeType="1"/>
                </p:cNvSpPr>
                <p:nvPr/>
              </p:nvSpPr>
              <p:spPr bwMode="auto">
                <a:xfrm rot="5400000">
                  <a:off x="3956" y="5428"/>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23" name="Line 32">
                  <a:extLst>
                    <a:ext uri="{FF2B5EF4-FFF2-40B4-BE49-F238E27FC236}">
                      <a16:creationId xmlns:a16="http://schemas.microsoft.com/office/drawing/2014/main" id="{14383E49-E7AA-482B-A5B0-ACD0CBD20E3C}"/>
                    </a:ext>
                  </a:extLst>
                </p:cNvPr>
                <p:cNvSpPr>
                  <a:spLocks noChangeShapeType="1"/>
                </p:cNvSpPr>
                <p:nvPr/>
              </p:nvSpPr>
              <p:spPr bwMode="auto">
                <a:xfrm>
                  <a:off x="3889" y="7376"/>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24" name="Line 33">
                  <a:extLst>
                    <a:ext uri="{FF2B5EF4-FFF2-40B4-BE49-F238E27FC236}">
                      <a16:creationId xmlns:a16="http://schemas.microsoft.com/office/drawing/2014/main" id="{AA23988F-C2BC-4601-ADCA-BDE6196F29D2}"/>
                    </a:ext>
                  </a:extLst>
                </p:cNvPr>
                <p:cNvSpPr>
                  <a:spLocks noChangeShapeType="1"/>
                </p:cNvSpPr>
                <p:nvPr/>
              </p:nvSpPr>
              <p:spPr bwMode="auto">
                <a:xfrm>
                  <a:off x="3865" y="665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25" name="Line 34">
                  <a:extLst>
                    <a:ext uri="{FF2B5EF4-FFF2-40B4-BE49-F238E27FC236}">
                      <a16:creationId xmlns:a16="http://schemas.microsoft.com/office/drawing/2014/main" id="{315CEC2D-7CAA-4107-B46C-EAF3A729BF35}"/>
                    </a:ext>
                  </a:extLst>
                </p:cNvPr>
                <p:cNvSpPr>
                  <a:spLocks noChangeShapeType="1"/>
                </p:cNvSpPr>
                <p:nvPr/>
              </p:nvSpPr>
              <p:spPr bwMode="auto">
                <a:xfrm rot="5400000">
                  <a:off x="3868" y="666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126" name="Line 35">
                  <a:extLst>
                    <a:ext uri="{FF2B5EF4-FFF2-40B4-BE49-F238E27FC236}">
                      <a16:creationId xmlns:a16="http://schemas.microsoft.com/office/drawing/2014/main" id="{69993B5E-D97E-41D9-AA91-90BDD7B46E4D}"/>
                    </a:ext>
                  </a:extLst>
                </p:cNvPr>
                <p:cNvSpPr>
                  <a:spLocks noChangeShapeType="1"/>
                </p:cNvSpPr>
                <p:nvPr/>
              </p:nvSpPr>
              <p:spPr bwMode="auto">
                <a:xfrm>
                  <a:off x="3944" y="62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9101" name="Text Box 36">
                <a:extLst>
                  <a:ext uri="{FF2B5EF4-FFF2-40B4-BE49-F238E27FC236}">
                    <a16:creationId xmlns:a16="http://schemas.microsoft.com/office/drawing/2014/main" id="{850C2DF6-F5BB-4555-9C8F-7EBB3A870BDB}"/>
                  </a:ext>
                </a:extLst>
              </p:cNvPr>
              <p:cNvSpPr txBox="1">
                <a:spLocks noChangeArrowheads="1"/>
              </p:cNvSpPr>
              <p:nvPr/>
            </p:nvSpPr>
            <p:spPr bwMode="auto">
              <a:xfrm>
                <a:off x="2544"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baseline="-25000">
                  <a:latin typeface="Times New Roman" panose="02020603050405020304" pitchFamily="18" charset="0"/>
                </a:endParaRPr>
              </a:p>
            </p:txBody>
          </p:sp>
          <p:sp>
            <p:nvSpPr>
              <p:cNvPr id="89102" name="Text Box 37">
                <a:extLst>
                  <a:ext uri="{FF2B5EF4-FFF2-40B4-BE49-F238E27FC236}">
                    <a16:creationId xmlns:a16="http://schemas.microsoft.com/office/drawing/2014/main" id="{6FFB899A-2741-4F7D-A5D5-34AAD2C52C91}"/>
                  </a:ext>
                </a:extLst>
              </p:cNvPr>
              <p:cNvSpPr txBox="1">
                <a:spLocks noChangeArrowheads="1"/>
              </p:cNvSpPr>
              <p:nvPr/>
            </p:nvSpPr>
            <p:spPr bwMode="auto">
              <a:xfrm>
                <a:off x="2496" y="254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baseline="-25000">
                  <a:latin typeface="Times New Roman" panose="02020603050405020304" pitchFamily="18" charset="0"/>
                </a:endParaRPr>
              </a:p>
            </p:txBody>
          </p:sp>
          <p:sp>
            <p:nvSpPr>
              <p:cNvPr id="89103" name="Text Box 38">
                <a:extLst>
                  <a:ext uri="{FF2B5EF4-FFF2-40B4-BE49-F238E27FC236}">
                    <a16:creationId xmlns:a16="http://schemas.microsoft.com/office/drawing/2014/main" id="{2723698E-7FC7-48BA-853F-9A166991E444}"/>
                  </a:ext>
                </a:extLst>
              </p:cNvPr>
              <p:cNvSpPr txBox="1">
                <a:spLocks noChangeArrowheads="1"/>
              </p:cNvSpPr>
              <p:nvPr/>
            </p:nvSpPr>
            <p:spPr bwMode="auto">
              <a:xfrm>
                <a:off x="2640" y="206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89104" name="Text Box 39">
                <a:extLst>
                  <a:ext uri="{FF2B5EF4-FFF2-40B4-BE49-F238E27FC236}">
                    <a16:creationId xmlns:a16="http://schemas.microsoft.com/office/drawing/2014/main" id="{4B0C00F2-8E50-4535-9533-BFC58B5C5EB3}"/>
                  </a:ext>
                </a:extLst>
              </p:cNvPr>
              <p:cNvSpPr txBox="1">
                <a:spLocks noChangeArrowheads="1"/>
              </p:cNvSpPr>
              <p:nvPr/>
            </p:nvSpPr>
            <p:spPr bwMode="auto">
              <a:xfrm>
                <a:off x="2112" y="29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89105" name="Text Box 40">
                <a:extLst>
                  <a:ext uri="{FF2B5EF4-FFF2-40B4-BE49-F238E27FC236}">
                    <a16:creationId xmlns:a16="http://schemas.microsoft.com/office/drawing/2014/main" id="{5285EB55-BD82-48B2-883E-43E4EFB51F2D}"/>
                  </a:ext>
                </a:extLst>
              </p:cNvPr>
              <p:cNvSpPr txBox="1">
                <a:spLocks noChangeArrowheads="1"/>
              </p:cNvSpPr>
              <p:nvPr/>
            </p:nvSpPr>
            <p:spPr bwMode="auto">
              <a:xfrm>
                <a:off x="2928" y="35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C</a:t>
                </a:r>
              </a:p>
            </p:txBody>
          </p:sp>
          <p:sp>
            <p:nvSpPr>
              <p:cNvPr id="89106" name="Text Box 41">
                <a:extLst>
                  <a:ext uri="{FF2B5EF4-FFF2-40B4-BE49-F238E27FC236}">
                    <a16:creationId xmlns:a16="http://schemas.microsoft.com/office/drawing/2014/main" id="{C0EEB384-148C-4C16-9A58-36E9B497DC3D}"/>
                  </a:ext>
                </a:extLst>
              </p:cNvPr>
              <p:cNvSpPr txBox="1">
                <a:spLocks noChangeArrowheads="1"/>
              </p:cNvSpPr>
              <p:nvPr/>
            </p:nvSpPr>
            <p:spPr bwMode="auto">
              <a:xfrm>
                <a:off x="2928" y="30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L</a:t>
                </a:r>
              </a:p>
            </p:txBody>
          </p:sp>
          <p:sp>
            <p:nvSpPr>
              <p:cNvPr id="89107" name="Text Box 42">
                <a:extLst>
                  <a:ext uri="{FF2B5EF4-FFF2-40B4-BE49-F238E27FC236}">
                    <a16:creationId xmlns:a16="http://schemas.microsoft.com/office/drawing/2014/main" id="{ADEDD979-34C5-41E9-8487-823425EE44FD}"/>
                  </a:ext>
                </a:extLst>
              </p:cNvPr>
              <p:cNvSpPr txBox="1">
                <a:spLocks noChangeArrowheads="1"/>
              </p:cNvSpPr>
              <p:nvPr/>
            </p:nvSpPr>
            <p:spPr bwMode="auto">
              <a:xfrm>
                <a:off x="2880" y="259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R</a:t>
                </a:r>
              </a:p>
            </p:txBody>
          </p:sp>
        </p:grpSp>
        <p:sp>
          <p:nvSpPr>
            <p:cNvPr id="89099" name="Text Box 49">
              <a:extLst>
                <a:ext uri="{FF2B5EF4-FFF2-40B4-BE49-F238E27FC236}">
                  <a16:creationId xmlns:a16="http://schemas.microsoft.com/office/drawing/2014/main" id="{88640C72-66BB-4B2A-B585-A528DC52D059}"/>
                </a:ext>
              </a:extLst>
            </p:cNvPr>
            <p:cNvSpPr txBox="1">
              <a:spLocks noChangeArrowheads="1"/>
            </p:cNvSpPr>
            <p:nvPr/>
          </p:nvSpPr>
          <p:spPr bwMode="auto">
            <a:xfrm>
              <a:off x="4704" y="192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3">
            <a:extLst>
              <a:ext uri="{FF2B5EF4-FFF2-40B4-BE49-F238E27FC236}">
                <a16:creationId xmlns:a16="http://schemas.microsoft.com/office/drawing/2014/main" id="{4EEDE439-5137-4588-B7ED-35F2A4313E2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1649CD2-D430-4DB8-B49E-31BE50AAED6C}" type="slidenum">
              <a:rPr lang="en-US" altLang="zh-CN" sz="1400" smtClean="0"/>
              <a:pPr>
                <a:spcBef>
                  <a:spcPct val="0"/>
                </a:spcBef>
                <a:buFontTx/>
                <a:buNone/>
              </a:pPr>
              <a:t>93</a:t>
            </a:fld>
            <a:endParaRPr lang="en-US" altLang="zh-CN" sz="1400"/>
          </a:p>
        </p:txBody>
      </p:sp>
      <p:graphicFrame>
        <p:nvGraphicFramePr>
          <p:cNvPr id="90115" name="Object 4">
            <a:extLst>
              <a:ext uri="{FF2B5EF4-FFF2-40B4-BE49-F238E27FC236}">
                <a16:creationId xmlns:a16="http://schemas.microsoft.com/office/drawing/2014/main" id="{FD654EB5-5579-4E1E-B6AF-EC1534EFA242}"/>
              </a:ext>
            </a:extLst>
          </p:cNvPr>
          <p:cNvGraphicFramePr>
            <a:graphicFrameLocks noChangeAspect="1"/>
          </p:cNvGraphicFramePr>
          <p:nvPr>
            <p:extLst>
              <p:ext uri="{D42A27DB-BD31-4B8C-83A1-F6EECF244321}">
                <p14:modId xmlns:p14="http://schemas.microsoft.com/office/powerpoint/2010/main" val="1142358827"/>
              </p:ext>
            </p:extLst>
          </p:nvPr>
        </p:nvGraphicFramePr>
        <p:xfrm>
          <a:off x="719138" y="1143000"/>
          <a:ext cx="4495800" cy="1838325"/>
        </p:xfrm>
        <a:graphic>
          <a:graphicData uri="http://schemas.openxmlformats.org/presentationml/2006/ole">
            <mc:AlternateContent xmlns:mc="http://schemas.openxmlformats.org/markup-compatibility/2006">
              <mc:Choice xmlns:v="urn:schemas-microsoft-com:vml" Requires="v">
                <p:oleObj spid="_x0000_s90370" name="公式" r:id="rId3" imgW="1688760" imgH="787320" progId="Equation.3">
                  <p:embed/>
                </p:oleObj>
              </mc:Choice>
              <mc:Fallback>
                <p:oleObj name="公式" r:id="rId3" imgW="1688760" imgH="787320" progId="Equation.3">
                  <p:embed/>
                  <p:pic>
                    <p:nvPicPr>
                      <p:cNvPr id="0" name="Object 4"/>
                      <p:cNvPicPr>
                        <a:picLocks noChangeAspect="1" noChangeArrowheads="1"/>
                      </p:cNvPicPr>
                      <p:nvPr/>
                    </p:nvPicPr>
                    <p:blipFill>
                      <a:blip r:embed="rId4"/>
                      <a:srcRect/>
                      <a:stretch>
                        <a:fillRect/>
                      </a:stretch>
                    </p:blipFill>
                    <p:spPr bwMode="auto">
                      <a:xfrm>
                        <a:off x="719138" y="1143000"/>
                        <a:ext cx="44958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16" name="Object 48">
            <a:extLst>
              <a:ext uri="{FF2B5EF4-FFF2-40B4-BE49-F238E27FC236}">
                <a16:creationId xmlns:a16="http://schemas.microsoft.com/office/drawing/2014/main" id="{E35E4826-CCB4-409E-A0C2-0786A2804F38}"/>
              </a:ext>
            </a:extLst>
          </p:cNvPr>
          <p:cNvGraphicFramePr>
            <a:graphicFrameLocks noChangeAspect="1"/>
          </p:cNvGraphicFramePr>
          <p:nvPr>
            <p:extLst>
              <p:ext uri="{D42A27DB-BD31-4B8C-83A1-F6EECF244321}">
                <p14:modId xmlns:p14="http://schemas.microsoft.com/office/powerpoint/2010/main" val="3191835009"/>
              </p:ext>
            </p:extLst>
          </p:nvPr>
        </p:nvGraphicFramePr>
        <p:xfrm>
          <a:off x="706725" y="3208445"/>
          <a:ext cx="2905125" cy="1511300"/>
        </p:xfrm>
        <a:graphic>
          <a:graphicData uri="http://schemas.openxmlformats.org/presentationml/2006/ole">
            <mc:AlternateContent xmlns:mc="http://schemas.openxmlformats.org/markup-compatibility/2006">
              <mc:Choice xmlns:v="urn:schemas-microsoft-com:vml" Requires="v">
                <p:oleObj spid="_x0000_s90371" name="公式" r:id="rId5" imgW="1104840" imgH="660240" progId="Equation.3">
                  <p:embed/>
                </p:oleObj>
              </mc:Choice>
              <mc:Fallback>
                <p:oleObj name="公式" r:id="rId5" imgW="1104840" imgH="660240" progId="Equation.3">
                  <p:embed/>
                  <p:pic>
                    <p:nvPicPr>
                      <p:cNvPr id="0" name="Object 48"/>
                      <p:cNvPicPr>
                        <a:picLocks noChangeAspect="1" noChangeArrowheads="1"/>
                      </p:cNvPicPr>
                      <p:nvPr/>
                    </p:nvPicPr>
                    <p:blipFill>
                      <a:blip r:embed="rId6"/>
                      <a:srcRect/>
                      <a:stretch>
                        <a:fillRect/>
                      </a:stretch>
                    </p:blipFill>
                    <p:spPr bwMode="auto">
                      <a:xfrm>
                        <a:off x="706725" y="3208445"/>
                        <a:ext cx="2905125"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17" name="Object 49">
            <a:extLst>
              <a:ext uri="{FF2B5EF4-FFF2-40B4-BE49-F238E27FC236}">
                <a16:creationId xmlns:a16="http://schemas.microsoft.com/office/drawing/2014/main" id="{C6186BE1-A063-4FA1-9D3E-FCE1B4303C35}"/>
              </a:ext>
            </a:extLst>
          </p:cNvPr>
          <p:cNvGraphicFramePr>
            <a:graphicFrameLocks noChangeAspect="1"/>
          </p:cNvGraphicFramePr>
          <p:nvPr>
            <p:extLst>
              <p:ext uri="{D42A27DB-BD31-4B8C-83A1-F6EECF244321}">
                <p14:modId xmlns:p14="http://schemas.microsoft.com/office/powerpoint/2010/main" val="1512867575"/>
              </p:ext>
            </p:extLst>
          </p:nvPr>
        </p:nvGraphicFramePr>
        <p:xfrm>
          <a:off x="719138" y="4814888"/>
          <a:ext cx="5343525" cy="1566862"/>
        </p:xfrm>
        <a:graphic>
          <a:graphicData uri="http://schemas.openxmlformats.org/presentationml/2006/ole">
            <mc:AlternateContent xmlns:mc="http://schemas.openxmlformats.org/markup-compatibility/2006">
              <mc:Choice xmlns:v="urn:schemas-microsoft-com:vml" Requires="v">
                <p:oleObj spid="_x0000_s90372" name="公式" r:id="rId7" imgW="2031840" imgH="685800" progId="Equation.3">
                  <p:embed/>
                </p:oleObj>
              </mc:Choice>
              <mc:Fallback>
                <p:oleObj name="公式" r:id="rId7" imgW="2031840" imgH="685800" progId="Equation.3">
                  <p:embed/>
                  <p:pic>
                    <p:nvPicPr>
                      <p:cNvPr id="0" name="Object 49"/>
                      <p:cNvPicPr>
                        <a:picLocks noChangeAspect="1" noChangeArrowheads="1"/>
                      </p:cNvPicPr>
                      <p:nvPr/>
                    </p:nvPicPr>
                    <p:blipFill>
                      <a:blip r:embed="rId8"/>
                      <a:srcRect/>
                      <a:stretch>
                        <a:fillRect/>
                      </a:stretch>
                    </p:blipFill>
                    <p:spPr bwMode="auto">
                      <a:xfrm>
                        <a:off x="719138" y="4814888"/>
                        <a:ext cx="5343525" cy="156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0118" name="Group 51">
            <a:extLst>
              <a:ext uri="{FF2B5EF4-FFF2-40B4-BE49-F238E27FC236}">
                <a16:creationId xmlns:a16="http://schemas.microsoft.com/office/drawing/2014/main" id="{4A7C7FB2-E722-4AD0-8709-09F61CB71A05}"/>
              </a:ext>
            </a:extLst>
          </p:cNvPr>
          <p:cNvGrpSpPr>
            <a:grpSpLocks/>
          </p:cNvGrpSpPr>
          <p:nvPr/>
        </p:nvGrpSpPr>
        <p:grpSpPr bwMode="auto">
          <a:xfrm>
            <a:off x="6400800" y="533400"/>
            <a:ext cx="1981200" cy="2971800"/>
            <a:chOff x="4032" y="336"/>
            <a:chExt cx="1248" cy="1872"/>
          </a:xfrm>
        </p:grpSpPr>
        <p:grpSp>
          <p:nvGrpSpPr>
            <p:cNvPr id="90120" name="Group 8">
              <a:extLst>
                <a:ext uri="{FF2B5EF4-FFF2-40B4-BE49-F238E27FC236}">
                  <a16:creationId xmlns:a16="http://schemas.microsoft.com/office/drawing/2014/main" id="{A8FBAD20-1CE6-46B9-A8D3-31E3FF4AF062}"/>
                </a:ext>
              </a:extLst>
            </p:cNvPr>
            <p:cNvGrpSpPr>
              <a:grpSpLocks/>
            </p:cNvGrpSpPr>
            <p:nvPr/>
          </p:nvGrpSpPr>
          <p:grpSpPr bwMode="auto">
            <a:xfrm>
              <a:off x="4032" y="336"/>
              <a:ext cx="1248" cy="1872"/>
              <a:chOff x="2112" y="2064"/>
              <a:chExt cx="1248" cy="1872"/>
            </a:xfrm>
          </p:grpSpPr>
          <p:grpSp>
            <p:nvGrpSpPr>
              <p:cNvPr id="90122" name="Group 9">
                <a:extLst>
                  <a:ext uri="{FF2B5EF4-FFF2-40B4-BE49-F238E27FC236}">
                    <a16:creationId xmlns:a16="http://schemas.microsoft.com/office/drawing/2014/main" id="{37FB52A8-7E6C-45BE-BBC5-7563D4BC62E8}"/>
                  </a:ext>
                </a:extLst>
              </p:cNvPr>
              <p:cNvGrpSpPr>
                <a:grpSpLocks/>
              </p:cNvGrpSpPr>
              <p:nvPr/>
            </p:nvGrpSpPr>
            <p:grpSpPr bwMode="auto">
              <a:xfrm>
                <a:off x="2210" y="2269"/>
                <a:ext cx="814" cy="1667"/>
                <a:chOff x="2162" y="3537"/>
                <a:chExt cx="2035" cy="4169"/>
              </a:xfrm>
            </p:grpSpPr>
            <p:grpSp>
              <p:nvGrpSpPr>
                <p:cNvPr id="90130" name="Group 10">
                  <a:extLst>
                    <a:ext uri="{FF2B5EF4-FFF2-40B4-BE49-F238E27FC236}">
                      <a16:creationId xmlns:a16="http://schemas.microsoft.com/office/drawing/2014/main" id="{1E9A67CE-B4B5-4E14-9323-D3AC2FDEE0FC}"/>
                    </a:ext>
                  </a:extLst>
                </p:cNvPr>
                <p:cNvGrpSpPr>
                  <a:grpSpLocks/>
                </p:cNvGrpSpPr>
                <p:nvPr/>
              </p:nvGrpSpPr>
              <p:grpSpPr bwMode="auto">
                <a:xfrm>
                  <a:off x="3537" y="3779"/>
                  <a:ext cx="187" cy="1639"/>
                  <a:chOff x="743" y="567"/>
                  <a:chExt cx="187" cy="1639"/>
                </a:xfrm>
              </p:grpSpPr>
              <p:sp>
                <p:nvSpPr>
                  <p:cNvPr id="90158" name="Line 11">
                    <a:extLst>
                      <a:ext uri="{FF2B5EF4-FFF2-40B4-BE49-F238E27FC236}">
                        <a16:creationId xmlns:a16="http://schemas.microsoft.com/office/drawing/2014/main" id="{C38B0B2E-878C-40CB-B0B8-02A03B62AB89}"/>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9" name="Rectangle 12">
                    <a:extLst>
                      <a:ext uri="{FF2B5EF4-FFF2-40B4-BE49-F238E27FC236}">
                        <a16:creationId xmlns:a16="http://schemas.microsoft.com/office/drawing/2014/main" id="{0FFB25CC-0434-441C-97E9-07D31D847FF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90131" name="Group 13">
                  <a:extLst>
                    <a:ext uri="{FF2B5EF4-FFF2-40B4-BE49-F238E27FC236}">
                      <a16:creationId xmlns:a16="http://schemas.microsoft.com/office/drawing/2014/main" id="{F4815ACA-4F5F-4989-99C8-DA1BAC7FA4ED}"/>
                    </a:ext>
                  </a:extLst>
                </p:cNvPr>
                <p:cNvGrpSpPr>
                  <a:grpSpLocks/>
                </p:cNvGrpSpPr>
                <p:nvPr/>
              </p:nvGrpSpPr>
              <p:grpSpPr bwMode="auto">
                <a:xfrm>
                  <a:off x="3405" y="5044"/>
                  <a:ext cx="402" cy="1650"/>
                  <a:chOff x="2091" y="573"/>
                  <a:chExt cx="220" cy="907"/>
                </a:xfrm>
              </p:grpSpPr>
              <p:sp>
                <p:nvSpPr>
                  <p:cNvPr id="90153" name="Line 14">
                    <a:extLst>
                      <a:ext uri="{FF2B5EF4-FFF2-40B4-BE49-F238E27FC236}">
                        <a16:creationId xmlns:a16="http://schemas.microsoft.com/office/drawing/2014/main" id="{3422D459-FBA0-4C13-8A2F-9305A9B61257}"/>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4" name="Oval 15">
                    <a:extLst>
                      <a:ext uri="{FF2B5EF4-FFF2-40B4-BE49-F238E27FC236}">
                        <a16:creationId xmlns:a16="http://schemas.microsoft.com/office/drawing/2014/main" id="{0DBF333F-BC38-4B12-9E28-35E8882B5B1A}"/>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0155" name="Oval 16">
                    <a:extLst>
                      <a:ext uri="{FF2B5EF4-FFF2-40B4-BE49-F238E27FC236}">
                        <a16:creationId xmlns:a16="http://schemas.microsoft.com/office/drawing/2014/main" id="{E2A28D26-B444-43B6-8DBF-8794418CA85B}"/>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0156" name="Oval 17">
                    <a:extLst>
                      <a:ext uri="{FF2B5EF4-FFF2-40B4-BE49-F238E27FC236}">
                        <a16:creationId xmlns:a16="http://schemas.microsoft.com/office/drawing/2014/main" id="{86400EE4-8E69-4A8D-B69D-3FD42EC54B93}"/>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0157" name="Rectangle 18">
                    <a:extLst>
                      <a:ext uri="{FF2B5EF4-FFF2-40B4-BE49-F238E27FC236}">
                        <a16:creationId xmlns:a16="http://schemas.microsoft.com/office/drawing/2014/main" id="{FD341089-E17A-4D3C-9AF4-79B946919C25}"/>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90132" name="Group 19">
                  <a:extLst>
                    <a:ext uri="{FF2B5EF4-FFF2-40B4-BE49-F238E27FC236}">
                      <a16:creationId xmlns:a16="http://schemas.microsoft.com/office/drawing/2014/main" id="{0EC8D09B-D739-4F46-8A41-2B7585DEFD13}"/>
                    </a:ext>
                  </a:extLst>
                </p:cNvPr>
                <p:cNvGrpSpPr>
                  <a:grpSpLocks/>
                </p:cNvGrpSpPr>
                <p:nvPr/>
              </p:nvGrpSpPr>
              <p:grpSpPr bwMode="auto">
                <a:xfrm>
                  <a:off x="3480" y="6374"/>
                  <a:ext cx="299" cy="1090"/>
                  <a:chOff x="1502" y="578"/>
                  <a:chExt cx="319" cy="1090"/>
                </a:xfrm>
              </p:grpSpPr>
              <p:sp>
                <p:nvSpPr>
                  <p:cNvPr id="90149" name="Line 20">
                    <a:extLst>
                      <a:ext uri="{FF2B5EF4-FFF2-40B4-BE49-F238E27FC236}">
                        <a16:creationId xmlns:a16="http://schemas.microsoft.com/office/drawing/2014/main" id="{11FF561E-2891-4158-AA9A-52F1E480A2AA}"/>
                      </a:ext>
                    </a:extLst>
                  </p:cNvPr>
                  <p:cNvSpPr>
                    <a:spLocks noChangeShapeType="1"/>
                  </p:cNvSpPr>
                  <p:nvPr/>
                </p:nvSpPr>
                <p:spPr bwMode="auto">
                  <a:xfrm flipV="1">
                    <a:off x="1502" y="1095"/>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0" name="Line 21">
                    <a:extLst>
                      <a:ext uri="{FF2B5EF4-FFF2-40B4-BE49-F238E27FC236}">
                        <a16:creationId xmlns:a16="http://schemas.microsoft.com/office/drawing/2014/main" id="{2ACB6ED3-F02C-4432-8BE7-92BCF7723AAE}"/>
                      </a:ext>
                    </a:extLst>
                  </p:cNvPr>
                  <p:cNvSpPr>
                    <a:spLocks noChangeShapeType="1"/>
                  </p:cNvSpPr>
                  <p:nvPr/>
                </p:nvSpPr>
                <p:spPr bwMode="auto">
                  <a:xfrm flipH="1">
                    <a:off x="1667" y="578"/>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1" name="Line 22">
                    <a:extLst>
                      <a:ext uri="{FF2B5EF4-FFF2-40B4-BE49-F238E27FC236}">
                        <a16:creationId xmlns:a16="http://schemas.microsoft.com/office/drawing/2014/main" id="{00290EB3-5BA5-4239-B3B2-4F81663C50C7}"/>
                      </a:ext>
                    </a:extLst>
                  </p:cNvPr>
                  <p:cNvSpPr>
                    <a:spLocks noChangeShapeType="1"/>
                  </p:cNvSpPr>
                  <p:nvPr/>
                </p:nvSpPr>
                <p:spPr bwMode="auto">
                  <a:xfrm flipH="1">
                    <a:off x="1667" y="1217"/>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2" name="Line 23">
                    <a:extLst>
                      <a:ext uri="{FF2B5EF4-FFF2-40B4-BE49-F238E27FC236}">
                        <a16:creationId xmlns:a16="http://schemas.microsoft.com/office/drawing/2014/main" id="{E3C3E78E-23E2-4AA1-90F9-45B416DFE9D6}"/>
                      </a:ext>
                    </a:extLst>
                  </p:cNvPr>
                  <p:cNvSpPr>
                    <a:spLocks noChangeShapeType="1"/>
                  </p:cNvSpPr>
                  <p:nvPr/>
                </p:nvSpPr>
                <p:spPr bwMode="auto">
                  <a:xfrm flipV="1">
                    <a:off x="1502" y="1217"/>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0133" name="Line 24">
                  <a:extLst>
                    <a:ext uri="{FF2B5EF4-FFF2-40B4-BE49-F238E27FC236}">
                      <a16:creationId xmlns:a16="http://schemas.microsoft.com/office/drawing/2014/main" id="{02FD79E5-C1CC-46BB-A05B-C9D3FDF7F8C5}"/>
                    </a:ext>
                  </a:extLst>
                </p:cNvPr>
                <p:cNvSpPr>
                  <a:spLocks noChangeShapeType="1"/>
                </p:cNvSpPr>
                <p:nvPr/>
              </p:nvSpPr>
              <p:spPr bwMode="auto">
                <a:xfrm>
                  <a:off x="2272" y="3757"/>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34" name="Line 25">
                  <a:extLst>
                    <a:ext uri="{FF2B5EF4-FFF2-40B4-BE49-F238E27FC236}">
                      <a16:creationId xmlns:a16="http://schemas.microsoft.com/office/drawing/2014/main" id="{889B219A-9BCD-46F6-AD06-4CF854A37ABA}"/>
                    </a:ext>
                  </a:extLst>
                </p:cNvPr>
                <p:cNvSpPr>
                  <a:spLocks noChangeShapeType="1"/>
                </p:cNvSpPr>
                <p:nvPr/>
              </p:nvSpPr>
              <p:spPr bwMode="auto">
                <a:xfrm>
                  <a:off x="2272" y="7706"/>
                  <a:ext cx="138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35" name="Line 26">
                  <a:extLst>
                    <a:ext uri="{FF2B5EF4-FFF2-40B4-BE49-F238E27FC236}">
                      <a16:creationId xmlns:a16="http://schemas.microsoft.com/office/drawing/2014/main" id="{CACE6C6F-039E-40D5-B104-587ED3BCDBDF}"/>
                    </a:ext>
                  </a:extLst>
                </p:cNvPr>
                <p:cNvSpPr>
                  <a:spLocks noChangeShapeType="1"/>
                </p:cNvSpPr>
                <p:nvPr/>
              </p:nvSpPr>
              <p:spPr bwMode="auto">
                <a:xfrm>
                  <a:off x="3636" y="7321"/>
                  <a:ext cx="0" cy="374"/>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36" name="Line 27">
                  <a:extLst>
                    <a:ext uri="{FF2B5EF4-FFF2-40B4-BE49-F238E27FC236}">
                      <a16:creationId xmlns:a16="http://schemas.microsoft.com/office/drawing/2014/main" id="{BB76D7F9-C9E5-4B4B-AF0E-DC595C6F80BE}"/>
                    </a:ext>
                  </a:extLst>
                </p:cNvPr>
                <p:cNvSpPr>
                  <a:spLocks noChangeShapeType="1"/>
                </p:cNvSpPr>
                <p:nvPr/>
              </p:nvSpPr>
              <p:spPr bwMode="auto">
                <a:xfrm>
                  <a:off x="2459" y="3537"/>
                  <a:ext cx="70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37" name="Line 28">
                  <a:extLst>
                    <a:ext uri="{FF2B5EF4-FFF2-40B4-BE49-F238E27FC236}">
                      <a16:creationId xmlns:a16="http://schemas.microsoft.com/office/drawing/2014/main" id="{607E948A-AA70-4DD3-A809-1E8C8F261D42}"/>
                    </a:ext>
                  </a:extLst>
                </p:cNvPr>
                <p:cNvSpPr>
                  <a:spLocks noChangeShapeType="1"/>
                </p:cNvSpPr>
                <p:nvPr/>
              </p:nvSpPr>
              <p:spPr bwMode="auto">
                <a:xfrm>
                  <a:off x="2237" y="4090"/>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38" name="Line 29">
                  <a:extLst>
                    <a:ext uri="{FF2B5EF4-FFF2-40B4-BE49-F238E27FC236}">
                      <a16:creationId xmlns:a16="http://schemas.microsoft.com/office/drawing/2014/main" id="{B0B62802-2563-4B8C-883A-5A469B768671}"/>
                    </a:ext>
                  </a:extLst>
                </p:cNvPr>
                <p:cNvSpPr>
                  <a:spLocks noChangeShapeType="1"/>
                </p:cNvSpPr>
                <p:nvPr/>
              </p:nvSpPr>
              <p:spPr bwMode="auto">
                <a:xfrm rot="5400000">
                  <a:off x="2240" y="4097"/>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39" name="Line 30">
                  <a:extLst>
                    <a:ext uri="{FF2B5EF4-FFF2-40B4-BE49-F238E27FC236}">
                      <a16:creationId xmlns:a16="http://schemas.microsoft.com/office/drawing/2014/main" id="{40E472C5-6D2A-46F8-9CD6-F08F14297889}"/>
                    </a:ext>
                  </a:extLst>
                </p:cNvPr>
                <p:cNvSpPr>
                  <a:spLocks noChangeShapeType="1"/>
                </p:cNvSpPr>
                <p:nvPr/>
              </p:nvSpPr>
              <p:spPr bwMode="auto">
                <a:xfrm>
                  <a:off x="2162" y="73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0" name="Line 31">
                  <a:extLst>
                    <a:ext uri="{FF2B5EF4-FFF2-40B4-BE49-F238E27FC236}">
                      <a16:creationId xmlns:a16="http://schemas.microsoft.com/office/drawing/2014/main" id="{43A973BD-51D9-4C9F-AAE7-B1A92109C46B}"/>
                    </a:ext>
                  </a:extLst>
                </p:cNvPr>
                <p:cNvSpPr>
                  <a:spLocks noChangeShapeType="1"/>
                </p:cNvSpPr>
                <p:nvPr/>
              </p:nvSpPr>
              <p:spPr bwMode="auto">
                <a:xfrm>
                  <a:off x="3964" y="42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1" name="Line 32">
                  <a:extLst>
                    <a:ext uri="{FF2B5EF4-FFF2-40B4-BE49-F238E27FC236}">
                      <a16:creationId xmlns:a16="http://schemas.microsoft.com/office/drawing/2014/main" id="{3AD9DAEF-D218-4AC0-B674-F2427D8D6CAF}"/>
                    </a:ext>
                  </a:extLst>
                </p:cNvPr>
                <p:cNvSpPr>
                  <a:spLocks noChangeShapeType="1"/>
                </p:cNvSpPr>
                <p:nvPr/>
              </p:nvSpPr>
              <p:spPr bwMode="auto">
                <a:xfrm rot="5400000">
                  <a:off x="3967" y="424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2" name="Line 33">
                  <a:extLst>
                    <a:ext uri="{FF2B5EF4-FFF2-40B4-BE49-F238E27FC236}">
                      <a16:creationId xmlns:a16="http://schemas.microsoft.com/office/drawing/2014/main" id="{58BC139F-C84E-4F59-ABED-C07886FF1161}"/>
                    </a:ext>
                  </a:extLst>
                </p:cNvPr>
                <p:cNvSpPr>
                  <a:spLocks noChangeShapeType="1"/>
                </p:cNvSpPr>
                <p:nvPr/>
              </p:nvSpPr>
              <p:spPr bwMode="auto">
                <a:xfrm>
                  <a:off x="3878" y="503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3" name="Line 34">
                  <a:extLst>
                    <a:ext uri="{FF2B5EF4-FFF2-40B4-BE49-F238E27FC236}">
                      <a16:creationId xmlns:a16="http://schemas.microsoft.com/office/drawing/2014/main" id="{D95EF354-C08B-4E6F-80E3-5F6245EC7F2A}"/>
                    </a:ext>
                  </a:extLst>
                </p:cNvPr>
                <p:cNvSpPr>
                  <a:spLocks noChangeShapeType="1"/>
                </p:cNvSpPr>
                <p:nvPr/>
              </p:nvSpPr>
              <p:spPr bwMode="auto">
                <a:xfrm>
                  <a:off x="3964" y="5421"/>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4" name="Line 35">
                  <a:extLst>
                    <a:ext uri="{FF2B5EF4-FFF2-40B4-BE49-F238E27FC236}">
                      <a16:creationId xmlns:a16="http://schemas.microsoft.com/office/drawing/2014/main" id="{FC726725-7B08-4416-ACEB-1FF5E5E84FA6}"/>
                    </a:ext>
                  </a:extLst>
                </p:cNvPr>
                <p:cNvSpPr>
                  <a:spLocks noChangeShapeType="1"/>
                </p:cNvSpPr>
                <p:nvPr/>
              </p:nvSpPr>
              <p:spPr bwMode="auto">
                <a:xfrm rot="5400000">
                  <a:off x="3956" y="5428"/>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5" name="Line 36">
                  <a:extLst>
                    <a:ext uri="{FF2B5EF4-FFF2-40B4-BE49-F238E27FC236}">
                      <a16:creationId xmlns:a16="http://schemas.microsoft.com/office/drawing/2014/main" id="{56402F21-D37B-4438-BB74-CCE926B3EBEA}"/>
                    </a:ext>
                  </a:extLst>
                </p:cNvPr>
                <p:cNvSpPr>
                  <a:spLocks noChangeShapeType="1"/>
                </p:cNvSpPr>
                <p:nvPr/>
              </p:nvSpPr>
              <p:spPr bwMode="auto">
                <a:xfrm>
                  <a:off x="3889" y="7376"/>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6" name="Line 37">
                  <a:extLst>
                    <a:ext uri="{FF2B5EF4-FFF2-40B4-BE49-F238E27FC236}">
                      <a16:creationId xmlns:a16="http://schemas.microsoft.com/office/drawing/2014/main" id="{BBE4D8DE-247D-454A-9B3C-2E5781F958E3}"/>
                    </a:ext>
                  </a:extLst>
                </p:cNvPr>
                <p:cNvSpPr>
                  <a:spLocks noChangeShapeType="1"/>
                </p:cNvSpPr>
                <p:nvPr/>
              </p:nvSpPr>
              <p:spPr bwMode="auto">
                <a:xfrm>
                  <a:off x="3865" y="6653"/>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7" name="Line 38">
                  <a:extLst>
                    <a:ext uri="{FF2B5EF4-FFF2-40B4-BE49-F238E27FC236}">
                      <a16:creationId xmlns:a16="http://schemas.microsoft.com/office/drawing/2014/main" id="{C0967124-AB19-4007-84D7-E1794A277AFE}"/>
                    </a:ext>
                  </a:extLst>
                </p:cNvPr>
                <p:cNvSpPr>
                  <a:spLocks noChangeShapeType="1"/>
                </p:cNvSpPr>
                <p:nvPr/>
              </p:nvSpPr>
              <p:spPr bwMode="auto">
                <a:xfrm rot="5400000">
                  <a:off x="3868" y="6660"/>
                  <a:ext cx="2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8" name="Line 39">
                  <a:extLst>
                    <a:ext uri="{FF2B5EF4-FFF2-40B4-BE49-F238E27FC236}">
                      <a16:creationId xmlns:a16="http://schemas.microsoft.com/office/drawing/2014/main" id="{427E2D9C-EFCC-49A5-8D8D-AF0F3A6E1D2A}"/>
                    </a:ext>
                  </a:extLst>
                </p:cNvPr>
                <p:cNvSpPr>
                  <a:spLocks noChangeShapeType="1"/>
                </p:cNvSpPr>
                <p:nvPr/>
              </p:nvSpPr>
              <p:spPr bwMode="auto">
                <a:xfrm>
                  <a:off x="3944" y="6254"/>
                  <a:ext cx="233"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0123" name="Text Box 40">
                <a:extLst>
                  <a:ext uri="{FF2B5EF4-FFF2-40B4-BE49-F238E27FC236}">
                    <a16:creationId xmlns:a16="http://schemas.microsoft.com/office/drawing/2014/main" id="{1E899B5A-194E-4E22-B9C3-FD32484E3AEC}"/>
                  </a:ext>
                </a:extLst>
              </p:cNvPr>
              <p:cNvSpPr txBox="1">
                <a:spLocks noChangeArrowheads="1"/>
              </p:cNvSpPr>
              <p:nvPr/>
            </p:nvSpPr>
            <p:spPr bwMode="auto">
              <a:xfrm>
                <a:off x="2544"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baseline="-25000">
                  <a:latin typeface="Times New Roman" panose="02020603050405020304" pitchFamily="18" charset="0"/>
                </a:endParaRPr>
              </a:p>
            </p:txBody>
          </p:sp>
          <p:sp>
            <p:nvSpPr>
              <p:cNvPr id="90124" name="Text Box 41">
                <a:extLst>
                  <a:ext uri="{FF2B5EF4-FFF2-40B4-BE49-F238E27FC236}">
                    <a16:creationId xmlns:a16="http://schemas.microsoft.com/office/drawing/2014/main" id="{2373B7BD-0E9B-49BD-90FC-C538A7F869ED}"/>
                  </a:ext>
                </a:extLst>
              </p:cNvPr>
              <p:cNvSpPr txBox="1">
                <a:spLocks noChangeArrowheads="1"/>
              </p:cNvSpPr>
              <p:nvPr/>
            </p:nvSpPr>
            <p:spPr bwMode="auto">
              <a:xfrm>
                <a:off x="2496" y="254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baseline="-25000">
                  <a:latin typeface="Times New Roman" panose="02020603050405020304" pitchFamily="18" charset="0"/>
                </a:endParaRPr>
              </a:p>
            </p:txBody>
          </p:sp>
          <p:sp>
            <p:nvSpPr>
              <p:cNvPr id="90125" name="Text Box 42">
                <a:extLst>
                  <a:ext uri="{FF2B5EF4-FFF2-40B4-BE49-F238E27FC236}">
                    <a16:creationId xmlns:a16="http://schemas.microsoft.com/office/drawing/2014/main" id="{539E17FB-6AA5-4EE8-8135-8318A722F392}"/>
                  </a:ext>
                </a:extLst>
              </p:cNvPr>
              <p:cNvSpPr txBox="1">
                <a:spLocks noChangeArrowheads="1"/>
              </p:cNvSpPr>
              <p:nvPr/>
            </p:nvSpPr>
            <p:spPr bwMode="auto">
              <a:xfrm>
                <a:off x="2640" y="206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sp>
            <p:nvSpPr>
              <p:cNvPr id="90126" name="Text Box 43">
                <a:extLst>
                  <a:ext uri="{FF2B5EF4-FFF2-40B4-BE49-F238E27FC236}">
                    <a16:creationId xmlns:a16="http://schemas.microsoft.com/office/drawing/2014/main" id="{17081454-ACB7-41AA-94CA-A8CBEA9553A7}"/>
                  </a:ext>
                </a:extLst>
              </p:cNvPr>
              <p:cNvSpPr txBox="1">
                <a:spLocks noChangeArrowheads="1"/>
              </p:cNvSpPr>
              <p:nvPr/>
            </p:nvSpPr>
            <p:spPr bwMode="auto">
              <a:xfrm>
                <a:off x="2112" y="29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90127" name="Text Box 44">
                <a:extLst>
                  <a:ext uri="{FF2B5EF4-FFF2-40B4-BE49-F238E27FC236}">
                    <a16:creationId xmlns:a16="http://schemas.microsoft.com/office/drawing/2014/main" id="{DE5630B5-DB6C-4389-9515-7ED1B38E3C19}"/>
                  </a:ext>
                </a:extLst>
              </p:cNvPr>
              <p:cNvSpPr txBox="1">
                <a:spLocks noChangeArrowheads="1"/>
              </p:cNvSpPr>
              <p:nvPr/>
            </p:nvSpPr>
            <p:spPr bwMode="auto">
              <a:xfrm>
                <a:off x="2928" y="35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C</a:t>
                </a:r>
              </a:p>
            </p:txBody>
          </p:sp>
          <p:sp>
            <p:nvSpPr>
              <p:cNvPr id="90128" name="Text Box 45">
                <a:extLst>
                  <a:ext uri="{FF2B5EF4-FFF2-40B4-BE49-F238E27FC236}">
                    <a16:creationId xmlns:a16="http://schemas.microsoft.com/office/drawing/2014/main" id="{186C4691-CD52-4A48-B1CE-62F161E184E1}"/>
                  </a:ext>
                </a:extLst>
              </p:cNvPr>
              <p:cNvSpPr txBox="1">
                <a:spLocks noChangeArrowheads="1"/>
              </p:cNvSpPr>
              <p:nvPr/>
            </p:nvSpPr>
            <p:spPr bwMode="auto">
              <a:xfrm>
                <a:off x="2928" y="30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L</a:t>
                </a:r>
              </a:p>
            </p:txBody>
          </p:sp>
          <p:sp>
            <p:nvSpPr>
              <p:cNvPr id="90129" name="Text Box 46">
                <a:extLst>
                  <a:ext uri="{FF2B5EF4-FFF2-40B4-BE49-F238E27FC236}">
                    <a16:creationId xmlns:a16="http://schemas.microsoft.com/office/drawing/2014/main" id="{F51AFD60-76B5-4FD9-95B9-D46B3464FEE7}"/>
                  </a:ext>
                </a:extLst>
              </p:cNvPr>
              <p:cNvSpPr txBox="1">
                <a:spLocks noChangeArrowheads="1"/>
              </p:cNvSpPr>
              <p:nvPr/>
            </p:nvSpPr>
            <p:spPr bwMode="auto">
              <a:xfrm>
                <a:off x="2880" y="259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r>
                  <a:rPr lang="en-US" altLang="zh-CN" sz="2400" b="1" baseline="-25000">
                    <a:latin typeface="Times New Roman" panose="02020603050405020304" pitchFamily="18" charset="0"/>
                  </a:rPr>
                  <a:t>R</a:t>
                </a:r>
              </a:p>
            </p:txBody>
          </p:sp>
        </p:grpSp>
        <p:sp>
          <p:nvSpPr>
            <p:cNvPr id="90121" name="Text Box 50">
              <a:extLst>
                <a:ext uri="{FF2B5EF4-FFF2-40B4-BE49-F238E27FC236}">
                  <a16:creationId xmlns:a16="http://schemas.microsoft.com/office/drawing/2014/main" id="{6A1B39E2-4D6E-4F7F-9446-01B921477F6C}"/>
                </a:ext>
              </a:extLst>
            </p:cNvPr>
            <p:cNvSpPr txBox="1">
              <a:spLocks noChangeArrowheads="1"/>
            </p:cNvSpPr>
            <p:nvPr/>
          </p:nvSpPr>
          <p:spPr bwMode="auto">
            <a:xfrm>
              <a:off x="4464" y="192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grpSp>
      <p:sp>
        <p:nvSpPr>
          <p:cNvPr id="269364" name="Rectangle 52">
            <a:extLst>
              <a:ext uri="{FF2B5EF4-FFF2-40B4-BE49-F238E27FC236}">
                <a16:creationId xmlns:a16="http://schemas.microsoft.com/office/drawing/2014/main" id="{CD1ED64E-FA60-4853-93C7-04D800D581B2}"/>
              </a:ext>
            </a:extLst>
          </p:cNvPr>
          <p:cNvSpPr>
            <a:spLocks noChangeArrowheads="1"/>
          </p:cNvSpPr>
          <p:nvPr/>
        </p:nvSpPr>
        <p:spPr bwMode="auto">
          <a:xfrm>
            <a:off x="685800" y="381000"/>
            <a:ext cx="3559175" cy="604838"/>
          </a:xfrm>
          <a:prstGeom prst="rect">
            <a:avLst/>
          </a:prstGeom>
          <a:noFill/>
          <a:ln>
            <a:noFill/>
          </a:ln>
          <a:effectLst/>
        </p:spPr>
        <p:txBody>
          <a:bodyPr wrap="none">
            <a:spAutoFit/>
          </a:bodyPr>
          <a:lstStyle/>
          <a:p>
            <a:pPr eaLnBrk="1" hangingPunct="1">
              <a:lnSpc>
                <a:spcPct val="120000"/>
              </a:lnSpc>
              <a:defRPr/>
            </a:pPr>
            <a:r>
              <a:rPr kumimoji="1" lang="zh-CN" altLang="en-US" b="1" i="0">
                <a:effectLst>
                  <a:outerShdw blurRad="38100" dist="38100" dir="2700000" algn="tl">
                    <a:srgbClr val="C0C0C0"/>
                  </a:outerShdw>
                </a:effectLst>
                <a:latin typeface="宋体" panose="02010600030101010101" pitchFamily="2" charset="-122"/>
              </a:rPr>
              <a:t>（</a:t>
            </a:r>
            <a:r>
              <a:rPr kumimoji="1" lang="en-US" altLang="zh-CN" b="1" i="0">
                <a:effectLst>
                  <a:outerShdw blurRad="38100" dist="38100" dir="2700000" algn="tl">
                    <a:srgbClr val="C0C0C0"/>
                  </a:outerShdw>
                </a:effectLst>
                <a:latin typeface="宋体" panose="02010600030101010101" pitchFamily="2" charset="-122"/>
              </a:rPr>
              <a:t>4) </a:t>
            </a:r>
            <a:r>
              <a:rPr kumimoji="1" lang="en-US" altLang="zh-CN" b="1">
                <a:effectLst>
                  <a:outerShdw blurRad="38100" dist="38100" dir="2700000" algn="tl">
                    <a:srgbClr val="C0C0C0"/>
                  </a:outerShdw>
                </a:effectLst>
                <a:latin typeface="Times New Roman" panose="02020603050405020304" pitchFamily="18" charset="0"/>
              </a:rPr>
              <a:t>f</a:t>
            </a:r>
            <a:r>
              <a:rPr kumimoji="1" lang="en-US" altLang="zh-CN" b="1" i="0">
                <a:effectLst>
                  <a:outerShdw blurRad="38100" dist="38100" dir="2700000" algn="tl">
                    <a:srgbClr val="C0C0C0"/>
                  </a:outerShdw>
                </a:effectLst>
                <a:latin typeface="Times New Roman" panose="02020603050405020304" pitchFamily="18" charset="0"/>
              </a:rPr>
              <a:t>=960×10</a:t>
            </a:r>
            <a:r>
              <a:rPr kumimoji="1" lang="en-US" altLang="zh-CN" b="1" i="0" baseline="30000">
                <a:effectLst>
                  <a:outerShdw blurRad="38100" dist="38100" dir="2700000" algn="tl">
                    <a:srgbClr val="C0C0C0"/>
                  </a:outerShdw>
                </a:effectLst>
                <a:latin typeface="Times New Roman" panose="02020603050405020304" pitchFamily="18" charset="0"/>
              </a:rPr>
              <a:t>3</a:t>
            </a:r>
            <a:r>
              <a:rPr kumimoji="1" lang="en-US" altLang="zh-CN" b="1" i="0">
                <a:effectLst>
                  <a:outerShdw blurRad="38100" dist="38100" dir="2700000" algn="tl">
                    <a:srgbClr val="C0C0C0"/>
                  </a:outerShdw>
                </a:effectLst>
                <a:latin typeface="Times New Roman" panose="02020603050405020304" pitchFamily="18" charset="0"/>
              </a:rPr>
              <a:t>Hz</a:t>
            </a:r>
            <a:r>
              <a:rPr kumimoji="1" lang="zh-CN" altLang="en-US" b="1" i="0">
                <a:effectLst>
                  <a:outerShdw blurRad="38100" dist="38100" dir="2700000" algn="tl">
                    <a:srgbClr val="C0C0C0"/>
                  </a:outerShdw>
                </a:effectLst>
                <a:latin typeface="Times New Roman" panose="02020603050405020304" pitchFamily="18" charset="0"/>
              </a:rPr>
              <a:t>时</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97249948-D51A-4C39-9BEF-C7A1286DA25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377E616-E103-44DF-8C37-1D8571F2A55C}" type="slidenum">
              <a:rPr lang="en-US" altLang="zh-CN" sz="1400" smtClean="0"/>
              <a:pPr>
                <a:spcBef>
                  <a:spcPct val="0"/>
                </a:spcBef>
                <a:buFontTx/>
                <a:buNone/>
              </a:pPr>
              <a:t>94</a:t>
            </a:fld>
            <a:endParaRPr lang="en-US" altLang="zh-CN" sz="1400"/>
          </a:p>
        </p:txBody>
      </p:sp>
      <p:sp>
        <p:nvSpPr>
          <p:cNvPr id="91139" name="Rectangle 3">
            <a:extLst>
              <a:ext uri="{FF2B5EF4-FFF2-40B4-BE49-F238E27FC236}">
                <a16:creationId xmlns:a16="http://schemas.microsoft.com/office/drawing/2014/main" id="{EAD8B615-8C9F-491D-8C46-7B49A08D2B9B}"/>
              </a:ext>
            </a:extLst>
          </p:cNvPr>
          <p:cNvSpPr>
            <a:spLocks noGrp="1" noChangeArrowheads="1"/>
          </p:cNvSpPr>
          <p:nvPr>
            <p:ph type="subTitle" idx="1"/>
          </p:nvPr>
        </p:nvSpPr>
        <p:spPr>
          <a:xfrm>
            <a:off x="457200" y="457200"/>
            <a:ext cx="4572000" cy="533400"/>
          </a:xfrm>
        </p:spPr>
        <p:txBody>
          <a:bodyPr/>
          <a:lstStyle/>
          <a:p>
            <a:pPr algn="l" eaLnBrk="1" hangingPunct="1"/>
            <a:r>
              <a:rPr lang="en-US" altLang="zh-CN" sz="3200" b="1">
                <a:solidFill>
                  <a:schemeClr val="accent2"/>
                </a:solidFill>
              </a:rPr>
              <a:t>3.7.2  </a:t>
            </a:r>
            <a:r>
              <a:rPr lang="zh-CN" altLang="en-US" sz="3200" b="1">
                <a:solidFill>
                  <a:schemeClr val="accent2"/>
                </a:solidFill>
              </a:rPr>
              <a:t>并联谐振</a:t>
            </a:r>
          </a:p>
        </p:txBody>
      </p:sp>
      <p:sp>
        <p:nvSpPr>
          <p:cNvPr id="91140" name="Text Box 5">
            <a:extLst>
              <a:ext uri="{FF2B5EF4-FFF2-40B4-BE49-F238E27FC236}">
                <a16:creationId xmlns:a16="http://schemas.microsoft.com/office/drawing/2014/main" id="{562A698D-9D15-4CCC-BF97-4E5547C742A9}"/>
              </a:ext>
            </a:extLst>
          </p:cNvPr>
          <p:cNvSpPr txBox="1">
            <a:spLocks noChangeArrowheads="1"/>
          </p:cNvSpPr>
          <p:nvPr/>
        </p:nvSpPr>
        <p:spPr bwMode="auto">
          <a:xfrm>
            <a:off x="457200" y="1219200"/>
            <a:ext cx="36576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i="0"/>
              <a:t>       </a:t>
            </a:r>
            <a:r>
              <a:rPr lang="zh-CN" altLang="en-US" sz="2800" b="1" i="0"/>
              <a:t>发生在</a:t>
            </a:r>
            <a:r>
              <a:rPr lang="en-US" altLang="zh-CN" sz="2800" b="1">
                <a:latin typeface="Times New Roman" panose="02020603050405020304" pitchFamily="18" charset="0"/>
              </a:rPr>
              <a:t>RLC</a:t>
            </a:r>
            <a:r>
              <a:rPr lang="zh-CN" altLang="en-US" sz="2800" b="1" i="0"/>
              <a:t>并联电路中的谐振称为并联谐振。图</a:t>
            </a:r>
            <a:r>
              <a:rPr lang="en-US" altLang="zh-CN" sz="2800" b="1" i="0"/>
              <a:t>3-33</a:t>
            </a:r>
            <a:r>
              <a:rPr lang="zh-CN" altLang="en-US" sz="2800" b="1" i="0"/>
              <a:t>（</a:t>
            </a:r>
            <a:r>
              <a:rPr lang="en-US" altLang="zh-CN" sz="2800" b="1" i="0"/>
              <a:t>a</a:t>
            </a:r>
            <a:r>
              <a:rPr lang="zh-CN" altLang="en-US" sz="2800" b="1" i="0"/>
              <a:t>）所示并联电路，其电流为</a:t>
            </a:r>
          </a:p>
        </p:txBody>
      </p:sp>
      <p:graphicFrame>
        <p:nvGraphicFramePr>
          <p:cNvPr id="91141" name="Object 6">
            <a:extLst>
              <a:ext uri="{FF2B5EF4-FFF2-40B4-BE49-F238E27FC236}">
                <a16:creationId xmlns:a16="http://schemas.microsoft.com/office/drawing/2014/main" id="{9BB0C896-1E42-4C57-81C0-6647541E32A6}"/>
              </a:ext>
            </a:extLst>
          </p:cNvPr>
          <p:cNvGraphicFramePr>
            <a:graphicFrameLocks noChangeAspect="1"/>
          </p:cNvGraphicFramePr>
          <p:nvPr>
            <p:extLst>
              <p:ext uri="{D42A27DB-BD31-4B8C-83A1-F6EECF244321}">
                <p14:modId xmlns:p14="http://schemas.microsoft.com/office/powerpoint/2010/main" val="142836991"/>
              </p:ext>
            </p:extLst>
          </p:nvPr>
        </p:nvGraphicFramePr>
        <p:xfrm>
          <a:off x="1258888" y="3429000"/>
          <a:ext cx="5767387" cy="990600"/>
        </p:xfrm>
        <a:graphic>
          <a:graphicData uri="http://schemas.openxmlformats.org/presentationml/2006/ole">
            <mc:AlternateContent xmlns:mc="http://schemas.openxmlformats.org/markup-compatibility/2006">
              <mc:Choice xmlns:v="urn:schemas-microsoft-com:vml" Requires="v">
                <p:oleObj spid="_x0000_s91320" name="公式" r:id="rId3" imgW="2412720" imgH="457200" progId="Equation.3">
                  <p:embed/>
                </p:oleObj>
              </mc:Choice>
              <mc:Fallback>
                <p:oleObj name="公式" r:id="rId3" imgW="2412720" imgH="457200" progId="Equation.3">
                  <p:embed/>
                  <p:pic>
                    <p:nvPicPr>
                      <p:cNvPr id="0" name="Object 6"/>
                      <p:cNvPicPr>
                        <a:picLocks noChangeAspect="1" noChangeArrowheads="1"/>
                      </p:cNvPicPr>
                      <p:nvPr/>
                    </p:nvPicPr>
                    <p:blipFill>
                      <a:blip r:embed="rId4"/>
                      <a:srcRect/>
                      <a:stretch>
                        <a:fillRect/>
                      </a:stretch>
                    </p:blipFill>
                    <p:spPr bwMode="auto">
                      <a:xfrm>
                        <a:off x="1258888" y="3429000"/>
                        <a:ext cx="5767387"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2" name="Text Box 7">
            <a:extLst>
              <a:ext uri="{FF2B5EF4-FFF2-40B4-BE49-F238E27FC236}">
                <a16:creationId xmlns:a16="http://schemas.microsoft.com/office/drawing/2014/main" id="{A1AEAF32-9421-4D87-BC32-419EF2B5D6D3}"/>
              </a:ext>
            </a:extLst>
          </p:cNvPr>
          <p:cNvSpPr txBox="1">
            <a:spLocks noChangeArrowheads="1"/>
          </p:cNvSpPr>
          <p:nvPr/>
        </p:nvSpPr>
        <p:spPr bwMode="auto">
          <a:xfrm>
            <a:off x="457200" y="4495800"/>
            <a:ext cx="6858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若电路处于谐振状态，电流与电压同相位，阻抗应为纯电阻，必须满足</a:t>
            </a:r>
          </a:p>
        </p:txBody>
      </p:sp>
      <p:graphicFrame>
        <p:nvGraphicFramePr>
          <p:cNvPr id="91143" name="Object 8">
            <a:extLst>
              <a:ext uri="{FF2B5EF4-FFF2-40B4-BE49-F238E27FC236}">
                <a16:creationId xmlns:a16="http://schemas.microsoft.com/office/drawing/2014/main" id="{1A2D3919-1289-4C7C-963D-6F808EB60632}"/>
              </a:ext>
            </a:extLst>
          </p:cNvPr>
          <p:cNvGraphicFramePr>
            <a:graphicFrameLocks noChangeAspect="1"/>
          </p:cNvGraphicFramePr>
          <p:nvPr>
            <p:extLst>
              <p:ext uri="{D42A27DB-BD31-4B8C-83A1-F6EECF244321}">
                <p14:modId xmlns:p14="http://schemas.microsoft.com/office/powerpoint/2010/main" val="3630702047"/>
              </p:ext>
            </p:extLst>
          </p:nvPr>
        </p:nvGraphicFramePr>
        <p:xfrm>
          <a:off x="2123728" y="5488891"/>
          <a:ext cx="2249487" cy="933450"/>
        </p:xfrm>
        <a:graphic>
          <a:graphicData uri="http://schemas.openxmlformats.org/presentationml/2006/ole">
            <mc:AlternateContent xmlns:mc="http://schemas.openxmlformats.org/markup-compatibility/2006">
              <mc:Choice xmlns:v="urn:schemas-microsoft-com:vml" Requires="v">
                <p:oleObj spid="_x0000_s91321" name="公式" r:id="rId5" imgW="825480" imgH="393480" progId="Equation.3">
                  <p:embed/>
                </p:oleObj>
              </mc:Choice>
              <mc:Fallback>
                <p:oleObj name="公式" r:id="rId5" imgW="825480" imgH="393480" progId="Equation.3">
                  <p:embed/>
                  <p:pic>
                    <p:nvPicPr>
                      <p:cNvPr id="0" name="Object 8"/>
                      <p:cNvPicPr>
                        <a:picLocks noChangeAspect="1" noChangeArrowheads="1"/>
                      </p:cNvPicPr>
                      <p:nvPr/>
                    </p:nvPicPr>
                    <p:blipFill>
                      <a:blip r:embed="rId6"/>
                      <a:srcRect/>
                      <a:stretch>
                        <a:fillRect/>
                      </a:stretch>
                    </p:blipFill>
                    <p:spPr bwMode="auto">
                      <a:xfrm>
                        <a:off x="2123728" y="5488891"/>
                        <a:ext cx="2249487"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4" name="Text Box 9">
            <a:extLst>
              <a:ext uri="{FF2B5EF4-FFF2-40B4-BE49-F238E27FC236}">
                <a16:creationId xmlns:a16="http://schemas.microsoft.com/office/drawing/2014/main" id="{5DE58B28-7773-4E6F-BA11-6CE5E317725D}"/>
              </a:ext>
            </a:extLst>
          </p:cNvPr>
          <p:cNvSpPr txBox="1">
            <a:spLocks noChangeArrowheads="1"/>
          </p:cNvSpPr>
          <p:nvPr/>
        </p:nvSpPr>
        <p:spPr bwMode="auto">
          <a:xfrm>
            <a:off x="6629400" y="2438400"/>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图</a:t>
            </a:r>
            <a:r>
              <a:rPr lang="en-US" altLang="zh-CN" sz="2800" b="1" i="0"/>
              <a:t>3-33(a)</a:t>
            </a:r>
          </a:p>
        </p:txBody>
      </p:sp>
      <p:grpSp>
        <p:nvGrpSpPr>
          <p:cNvPr id="91145" name="Group 120">
            <a:extLst>
              <a:ext uri="{FF2B5EF4-FFF2-40B4-BE49-F238E27FC236}">
                <a16:creationId xmlns:a16="http://schemas.microsoft.com/office/drawing/2014/main" id="{C527020C-3308-4DC3-8CE4-2EBA8FC037EA}"/>
              </a:ext>
            </a:extLst>
          </p:cNvPr>
          <p:cNvGrpSpPr>
            <a:grpSpLocks/>
          </p:cNvGrpSpPr>
          <p:nvPr/>
        </p:nvGrpSpPr>
        <p:grpSpPr bwMode="auto">
          <a:xfrm>
            <a:off x="5562600" y="153988"/>
            <a:ext cx="3505200" cy="2055812"/>
            <a:chOff x="3408" y="1920"/>
            <a:chExt cx="2208" cy="1295"/>
          </a:xfrm>
        </p:grpSpPr>
        <p:grpSp>
          <p:nvGrpSpPr>
            <p:cNvPr id="91146" name="Group 52">
              <a:extLst>
                <a:ext uri="{FF2B5EF4-FFF2-40B4-BE49-F238E27FC236}">
                  <a16:creationId xmlns:a16="http://schemas.microsoft.com/office/drawing/2014/main" id="{62B24BC2-DAB8-4405-A8E8-7334CE618DF2}"/>
                </a:ext>
              </a:extLst>
            </p:cNvPr>
            <p:cNvGrpSpPr>
              <a:grpSpLocks/>
            </p:cNvGrpSpPr>
            <p:nvPr/>
          </p:nvGrpSpPr>
          <p:grpSpPr bwMode="auto">
            <a:xfrm>
              <a:off x="3456" y="2208"/>
              <a:ext cx="1892" cy="1007"/>
              <a:chOff x="1964" y="3339"/>
              <a:chExt cx="4730" cy="2519"/>
            </a:xfrm>
          </p:grpSpPr>
          <p:sp>
            <p:nvSpPr>
              <p:cNvPr id="91155" name="Line 53">
                <a:extLst>
                  <a:ext uri="{FF2B5EF4-FFF2-40B4-BE49-F238E27FC236}">
                    <a16:creationId xmlns:a16="http://schemas.microsoft.com/office/drawing/2014/main" id="{0865FE41-7835-46BD-AC18-6F0B6EE52B9E}"/>
                  </a:ext>
                </a:extLst>
              </p:cNvPr>
              <p:cNvSpPr>
                <a:spLocks noChangeShapeType="1"/>
              </p:cNvSpPr>
              <p:nvPr/>
            </p:nvSpPr>
            <p:spPr bwMode="auto">
              <a:xfrm flipV="1">
                <a:off x="2020" y="3343"/>
                <a:ext cx="4436" cy="1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56" name="Line 54">
                <a:extLst>
                  <a:ext uri="{FF2B5EF4-FFF2-40B4-BE49-F238E27FC236}">
                    <a16:creationId xmlns:a16="http://schemas.microsoft.com/office/drawing/2014/main" id="{FC70602F-43F4-47EE-82B2-6E8081CD8FF6}"/>
                  </a:ext>
                </a:extLst>
              </p:cNvPr>
              <p:cNvSpPr>
                <a:spLocks noChangeShapeType="1"/>
              </p:cNvSpPr>
              <p:nvPr/>
            </p:nvSpPr>
            <p:spPr bwMode="auto">
              <a:xfrm>
                <a:off x="3531" y="3358"/>
                <a:ext cx="0" cy="247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57" name="Rectangle 55">
                <a:extLst>
                  <a:ext uri="{FF2B5EF4-FFF2-40B4-BE49-F238E27FC236}">
                    <a16:creationId xmlns:a16="http://schemas.microsoft.com/office/drawing/2014/main" id="{39FE9A8F-6A08-4CD3-A6CC-777A3C7533F5}"/>
                  </a:ext>
                </a:extLst>
              </p:cNvPr>
              <p:cNvSpPr>
                <a:spLocks noChangeArrowheads="1"/>
              </p:cNvSpPr>
              <p:nvPr/>
            </p:nvSpPr>
            <p:spPr bwMode="auto">
              <a:xfrm>
                <a:off x="3419" y="4334"/>
                <a:ext cx="210" cy="725"/>
              </a:xfrm>
              <a:prstGeom prst="rect">
                <a:avLst/>
              </a:prstGeom>
              <a:solidFill>
                <a:srgbClr val="FFFFFF"/>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91158" name="Group 56">
                <a:extLst>
                  <a:ext uri="{FF2B5EF4-FFF2-40B4-BE49-F238E27FC236}">
                    <a16:creationId xmlns:a16="http://schemas.microsoft.com/office/drawing/2014/main" id="{CF395788-3512-490B-B389-756A8AFF94E7}"/>
                  </a:ext>
                </a:extLst>
              </p:cNvPr>
              <p:cNvGrpSpPr>
                <a:grpSpLocks/>
              </p:cNvGrpSpPr>
              <p:nvPr/>
            </p:nvGrpSpPr>
            <p:grpSpPr bwMode="auto">
              <a:xfrm>
                <a:off x="4651" y="3624"/>
                <a:ext cx="511" cy="2219"/>
                <a:chOff x="2091" y="573"/>
                <a:chExt cx="220" cy="907"/>
              </a:xfrm>
            </p:grpSpPr>
            <p:sp>
              <p:nvSpPr>
                <p:cNvPr id="91175" name="Line 57">
                  <a:extLst>
                    <a:ext uri="{FF2B5EF4-FFF2-40B4-BE49-F238E27FC236}">
                      <a16:creationId xmlns:a16="http://schemas.microsoft.com/office/drawing/2014/main" id="{AA90C36A-764A-4493-A6AD-8A6D251A9B08}"/>
                    </a:ext>
                  </a:extLst>
                </p:cNvPr>
                <p:cNvSpPr>
                  <a:spLocks noChangeShapeType="1"/>
                </p:cNvSpPr>
                <p:nvPr/>
              </p:nvSpPr>
              <p:spPr bwMode="auto">
                <a:xfrm>
                  <a:off x="2221" y="573"/>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6" name="Oval 58">
                  <a:extLst>
                    <a:ext uri="{FF2B5EF4-FFF2-40B4-BE49-F238E27FC236}">
                      <a16:creationId xmlns:a16="http://schemas.microsoft.com/office/drawing/2014/main" id="{3078001A-9A74-452F-878D-26B1EAE849B8}"/>
                    </a:ext>
                  </a:extLst>
                </p:cNvPr>
                <p:cNvSpPr>
                  <a:spLocks noChangeArrowheads="1"/>
                </p:cNvSpPr>
                <p:nvPr/>
              </p:nvSpPr>
              <p:spPr bwMode="auto">
                <a:xfrm>
                  <a:off x="2131" y="83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1177" name="Oval 59">
                  <a:extLst>
                    <a:ext uri="{FF2B5EF4-FFF2-40B4-BE49-F238E27FC236}">
                      <a16:creationId xmlns:a16="http://schemas.microsoft.com/office/drawing/2014/main" id="{BBB41896-3290-493D-A84D-70F2FFC72C99}"/>
                    </a:ext>
                  </a:extLst>
                </p:cNvPr>
                <p:cNvSpPr>
                  <a:spLocks noChangeArrowheads="1"/>
                </p:cNvSpPr>
                <p:nvPr/>
              </p:nvSpPr>
              <p:spPr bwMode="auto">
                <a:xfrm>
                  <a:off x="2131" y="954"/>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1178" name="Oval 60">
                  <a:extLst>
                    <a:ext uri="{FF2B5EF4-FFF2-40B4-BE49-F238E27FC236}">
                      <a16:creationId xmlns:a16="http://schemas.microsoft.com/office/drawing/2014/main" id="{49E5F3B9-7F02-444C-BA2B-7116DB5BFCC3}"/>
                    </a:ext>
                  </a:extLst>
                </p:cNvPr>
                <p:cNvSpPr>
                  <a:spLocks noChangeArrowheads="1"/>
                </p:cNvSpPr>
                <p:nvPr/>
              </p:nvSpPr>
              <p:spPr bwMode="auto">
                <a:xfrm>
                  <a:off x="2131" y="1069"/>
                  <a:ext cx="180" cy="115"/>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1179" name="Rectangle 61">
                  <a:extLst>
                    <a:ext uri="{FF2B5EF4-FFF2-40B4-BE49-F238E27FC236}">
                      <a16:creationId xmlns:a16="http://schemas.microsoft.com/office/drawing/2014/main" id="{151D54D9-2B5D-4C7A-98DB-7A8E795FAF9A}"/>
                    </a:ext>
                  </a:extLst>
                </p:cNvPr>
                <p:cNvSpPr>
                  <a:spLocks noChangeArrowheads="1"/>
                </p:cNvSpPr>
                <p:nvPr/>
              </p:nvSpPr>
              <p:spPr bwMode="auto">
                <a:xfrm>
                  <a:off x="2091" y="821"/>
                  <a:ext cx="102" cy="381"/>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91159" name="Line 62">
                <a:extLst>
                  <a:ext uri="{FF2B5EF4-FFF2-40B4-BE49-F238E27FC236}">
                    <a16:creationId xmlns:a16="http://schemas.microsoft.com/office/drawing/2014/main" id="{D4555EB9-D518-4125-93AF-D61FDCA1FC1B}"/>
                  </a:ext>
                </a:extLst>
              </p:cNvPr>
              <p:cNvSpPr>
                <a:spLocks noChangeShapeType="1"/>
              </p:cNvSpPr>
              <p:nvPr/>
            </p:nvSpPr>
            <p:spPr bwMode="auto">
              <a:xfrm>
                <a:off x="2048" y="5858"/>
                <a:ext cx="436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60" name="Line 63">
                <a:extLst>
                  <a:ext uri="{FF2B5EF4-FFF2-40B4-BE49-F238E27FC236}">
                    <a16:creationId xmlns:a16="http://schemas.microsoft.com/office/drawing/2014/main" id="{B8364284-4F91-496C-A818-0FF8E3114644}"/>
                  </a:ext>
                </a:extLst>
              </p:cNvPr>
              <p:cNvSpPr>
                <a:spLocks noChangeShapeType="1"/>
              </p:cNvSpPr>
              <p:nvPr/>
            </p:nvSpPr>
            <p:spPr bwMode="auto">
              <a:xfrm>
                <a:off x="6441" y="3358"/>
                <a:ext cx="0" cy="76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1161" name="Group 64">
                <a:extLst>
                  <a:ext uri="{FF2B5EF4-FFF2-40B4-BE49-F238E27FC236}">
                    <a16:creationId xmlns:a16="http://schemas.microsoft.com/office/drawing/2014/main" id="{4DA0862B-8023-4079-ABB8-21F82309FE7A}"/>
                  </a:ext>
                </a:extLst>
              </p:cNvPr>
              <p:cNvGrpSpPr>
                <a:grpSpLocks/>
              </p:cNvGrpSpPr>
              <p:nvPr/>
            </p:nvGrpSpPr>
            <p:grpSpPr bwMode="auto">
              <a:xfrm>
                <a:off x="6162" y="3800"/>
                <a:ext cx="532" cy="1466"/>
                <a:chOff x="5264" y="3679"/>
                <a:chExt cx="418" cy="1090"/>
              </a:xfrm>
            </p:grpSpPr>
            <p:sp>
              <p:nvSpPr>
                <p:cNvPr id="91171" name="Line 65">
                  <a:extLst>
                    <a:ext uri="{FF2B5EF4-FFF2-40B4-BE49-F238E27FC236}">
                      <a16:creationId xmlns:a16="http://schemas.microsoft.com/office/drawing/2014/main" id="{7C9109B6-0ED6-4FE0-AC47-DF89B9F578BF}"/>
                    </a:ext>
                  </a:extLst>
                </p:cNvPr>
                <p:cNvSpPr>
                  <a:spLocks noChangeShapeType="1"/>
                </p:cNvSpPr>
                <p:nvPr/>
              </p:nvSpPr>
              <p:spPr bwMode="auto">
                <a:xfrm>
                  <a:off x="5264" y="4197"/>
                  <a:ext cx="41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2" name="Line 66">
                  <a:extLst>
                    <a:ext uri="{FF2B5EF4-FFF2-40B4-BE49-F238E27FC236}">
                      <a16:creationId xmlns:a16="http://schemas.microsoft.com/office/drawing/2014/main" id="{0CC4B8BA-5691-41D3-9D90-4AA6386144C2}"/>
                    </a:ext>
                  </a:extLst>
                </p:cNvPr>
                <p:cNvSpPr>
                  <a:spLocks noChangeShapeType="1"/>
                </p:cNvSpPr>
                <p:nvPr/>
              </p:nvSpPr>
              <p:spPr bwMode="auto">
                <a:xfrm flipH="1">
                  <a:off x="5484" y="3679"/>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3" name="Line 67">
                  <a:extLst>
                    <a:ext uri="{FF2B5EF4-FFF2-40B4-BE49-F238E27FC236}">
                      <a16:creationId xmlns:a16="http://schemas.microsoft.com/office/drawing/2014/main" id="{706E780E-49C1-4D9E-AB44-2A7CA23112C5}"/>
                    </a:ext>
                  </a:extLst>
                </p:cNvPr>
                <p:cNvSpPr>
                  <a:spLocks noChangeShapeType="1"/>
                </p:cNvSpPr>
                <p:nvPr/>
              </p:nvSpPr>
              <p:spPr bwMode="auto">
                <a:xfrm flipH="1">
                  <a:off x="5484" y="4318"/>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4" name="Line 68">
                  <a:extLst>
                    <a:ext uri="{FF2B5EF4-FFF2-40B4-BE49-F238E27FC236}">
                      <a16:creationId xmlns:a16="http://schemas.microsoft.com/office/drawing/2014/main" id="{B68E76F8-9BA8-40AF-88EF-86F865E9F939}"/>
                    </a:ext>
                  </a:extLst>
                </p:cNvPr>
                <p:cNvSpPr>
                  <a:spLocks noChangeShapeType="1"/>
                </p:cNvSpPr>
                <p:nvPr/>
              </p:nvSpPr>
              <p:spPr bwMode="auto">
                <a:xfrm>
                  <a:off x="5264" y="4318"/>
                  <a:ext cx="418"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1162" name="Line 69">
                <a:extLst>
                  <a:ext uri="{FF2B5EF4-FFF2-40B4-BE49-F238E27FC236}">
                    <a16:creationId xmlns:a16="http://schemas.microsoft.com/office/drawing/2014/main" id="{3237EDF2-9608-4FA7-993A-B00A73F88606}"/>
                  </a:ext>
                </a:extLst>
              </p:cNvPr>
              <p:cNvSpPr>
                <a:spLocks noChangeShapeType="1"/>
              </p:cNvSpPr>
              <p:nvPr/>
            </p:nvSpPr>
            <p:spPr bwMode="auto">
              <a:xfrm>
                <a:off x="6430" y="5074"/>
                <a:ext cx="0" cy="76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63" name="Line 70">
                <a:extLst>
                  <a:ext uri="{FF2B5EF4-FFF2-40B4-BE49-F238E27FC236}">
                    <a16:creationId xmlns:a16="http://schemas.microsoft.com/office/drawing/2014/main" id="{ED78C2FD-23A6-4858-B9BE-834A0A9A7AA8}"/>
                  </a:ext>
                </a:extLst>
              </p:cNvPr>
              <p:cNvSpPr>
                <a:spLocks noChangeShapeType="1"/>
              </p:cNvSpPr>
              <p:nvPr/>
            </p:nvSpPr>
            <p:spPr bwMode="auto">
              <a:xfrm>
                <a:off x="4945" y="3343"/>
                <a:ext cx="0" cy="50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64" name="Line 71">
                <a:extLst>
                  <a:ext uri="{FF2B5EF4-FFF2-40B4-BE49-F238E27FC236}">
                    <a16:creationId xmlns:a16="http://schemas.microsoft.com/office/drawing/2014/main" id="{6FE230B1-E70C-4262-8912-F18045B8EFDA}"/>
                  </a:ext>
                </a:extLst>
              </p:cNvPr>
              <p:cNvSpPr>
                <a:spLocks noChangeShapeType="1"/>
              </p:cNvSpPr>
              <p:nvPr/>
            </p:nvSpPr>
            <p:spPr bwMode="auto">
              <a:xfrm>
                <a:off x="2370" y="3339"/>
                <a:ext cx="588" cy="0"/>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65" name="Line 72">
                <a:extLst>
                  <a:ext uri="{FF2B5EF4-FFF2-40B4-BE49-F238E27FC236}">
                    <a16:creationId xmlns:a16="http://schemas.microsoft.com/office/drawing/2014/main" id="{3C5A1AE3-6E4F-44DB-84BA-49DFF9C5B3F0}"/>
                  </a:ext>
                </a:extLst>
              </p:cNvPr>
              <p:cNvSpPr>
                <a:spLocks noChangeShapeType="1"/>
              </p:cNvSpPr>
              <p:nvPr/>
            </p:nvSpPr>
            <p:spPr bwMode="auto">
              <a:xfrm>
                <a:off x="3515" y="3580"/>
                <a:ext cx="0" cy="399"/>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66" name="Line 73">
                <a:extLst>
                  <a:ext uri="{FF2B5EF4-FFF2-40B4-BE49-F238E27FC236}">
                    <a16:creationId xmlns:a16="http://schemas.microsoft.com/office/drawing/2014/main" id="{C3295C87-7D36-4320-BB18-F8CC339267DE}"/>
                  </a:ext>
                </a:extLst>
              </p:cNvPr>
              <p:cNvSpPr>
                <a:spLocks noChangeShapeType="1"/>
              </p:cNvSpPr>
              <p:nvPr/>
            </p:nvSpPr>
            <p:spPr bwMode="auto">
              <a:xfrm>
                <a:off x="4934" y="3550"/>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67" name="Line 74">
                <a:extLst>
                  <a:ext uri="{FF2B5EF4-FFF2-40B4-BE49-F238E27FC236}">
                    <a16:creationId xmlns:a16="http://schemas.microsoft.com/office/drawing/2014/main" id="{A1AAA5FC-B34A-4AB2-A588-89E5DAEFA252}"/>
                  </a:ext>
                </a:extLst>
              </p:cNvPr>
              <p:cNvSpPr>
                <a:spLocks noChangeShapeType="1"/>
              </p:cNvSpPr>
              <p:nvPr/>
            </p:nvSpPr>
            <p:spPr bwMode="auto">
              <a:xfrm>
                <a:off x="6419" y="3639"/>
                <a:ext cx="0" cy="355"/>
              </a:xfrm>
              <a:prstGeom prst="line">
                <a:avLst/>
              </a:prstGeom>
              <a:noFill/>
              <a:ln w="38100">
                <a:solidFill>
                  <a:srgbClr val="0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68" name="Line 75">
                <a:extLst>
                  <a:ext uri="{FF2B5EF4-FFF2-40B4-BE49-F238E27FC236}">
                    <a16:creationId xmlns:a16="http://schemas.microsoft.com/office/drawing/2014/main" id="{39BC51FD-7B01-4056-A10D-6DC44BC53495}"/>
                  </a:ext>
                </a:extLst>
              </p:cNvPr>
              <p:cNvSpPr>
                <a:spLocks noChangeShapeType="1"/>
              </p:cNvSpPr>
              <p:nvPr/>
            </p:nvSpPr>
            <p:spPr bwMode="auto">
              <a:xfrm>
                <a:off x="2006" y="3801"/>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69" name="Line 76">
                <a:extLst>
                  <a:ext uri="{FF2B5EF4-FFF2-40B4-BE49-F238E27FC236}">
                    <a16:creationId xmlns:a16="http://schemas.microsoft.com/office/drawing/2014/main" id="{BD6E78C2-7797-41D3-87EE-52D589A8377D}"/>
                  </a:ext>
                </a:extLst>
              </p:cNvPr>
              <p:cNvSpPr>
                <a:spLocks noChangeShapeType="1"/>
              </p:cNvSpPr>
              <p:nvPr/>
            </p:nvSpPr>
            <p:spPr bwMode="auto">
              <a:xfrm rot="5400000">
                <a:off x="2004" y="3801"/>
                <a:ext cx="34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70" name="Line 77">
                <a:extLst>
                  <a:ext uri="{FF2B5EF4-FFF2-40B4-BE49-F238E27FC236}">
                    <a16:creationId xmlns:a16="http://schemas.microsoft.com/office/drawing/2014/main" id="{998E12BA-4FA9-45DF-A837-48102A5940E2}"/>
                  </a:ext>
                </a:extLst>
              </p:cNvPr>
              <p:cNvSpPr>
                <a:spLocks noChangeShapeType="1"/>
              </p:cNvSpPr>
              <p:nvPr/>
            </p:nvSpPr>
            <p:spPr bwMode="auto">
              <a:xfrm>
                <a:off x="1964" y="5459"/>
                <a:ext cx="32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1147" name="Text Box 110">
              <a:extLst>
                <a:ext uri="{FF2B5EF4-FFF2-40B4-BE49-F238E27FC236}">
                  <a16:creationId xmlns:a16="http://schemas.microsoft.com/office/drawing/2014/main" id="{413FFA53-2B50-4C65-823C-CF0103F31D12}"/>
                </a:ext>
              </a:extLst>
            </p:cNvPr>
            <p:cNvSpPr txBox="1">
              <a:spLocks noChangeArrowheads="1"/>
            </p:cNvSpPr>
            <p:nvPr/>
          </p:nvSpPr>
          <p:spPr bwMode="auto">
            <a:xfrm>
              <a:off x="4656" y="288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baseline="-25000">
                <a:latin typeface="Times New Roman" panose="02020603050405020304" pitchFamily="18" charset="0"/>
              </a:endParaRPr>
            </a:p>
          </p:txBody>
        </p:sp>
        <p:sp>
          <p:nvSpPr>
            <p:cNvPr id="91148" name="Text Box 111">
              <a:extLst>
                <a:ext uri="{FF2B5EF4-FFF2-40B4-BE49-F238E27FC236}">
                  <a16:creationId xmlns:a16="http://schemas.microsoft.com/office/drawing/2014/main" id="{15EED08F-C05F-410F-81B7-F06440D74E95}"/>
                </a:ext>
              </a:extLst>
            </p:cNvPr>
            <p:cNvSpPr txBox="1">
              <a:spLocks noChangeArrowheads="1"/>
            </p:cNvSpPr>
            <p:nvPr/>
          </p:nvSpPr>
          <p:spPr bwMode="auto">
            <a:xfrm>
              <a:off x="4080" y="28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baseline="-25000">
                <a:latin typeface="Times New Roman" panose="02020603050405020304" pitchFamily="18" charset="0"/>
              </a:endParaRPr>
            </a:p>
          </p:txBody>
        </p:sp>
        <p:sp>
          <p:nvSpPr>
            <p:cNvPr id="91149" name="Text Box 112">
              <a:extLst>
                <a:ext uri="{FF2B5EF4-FFF2-40B4-BE49-F238E27FC236}">
                  <a16:creationId xmlns:a16="http://schemas.microsoft.com/office/drawing/2014/main" id="{466263A1-B427-4F71-95D5-ECE98174A201}"/>
                </a:ext>
              </a:extLst>
            </p:cNvPr>
            <p:cNvSpPr txBox="1">
              <a:spLocks noChangeArrowheads="1"/>
            </p:cNvSpPr>
            <p:nvPr/>
          </p:nvSpPr>
          <p:spPr bwMode="auto">
            <a:xfrm>
              <a:off x="5280" y="23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C</a:t>
              </a:r>
              <a:endParaRPr lang="en-US" altLang="zh-CN" sz="2400" b="1" baseline="-25000">
                <a:latin typeface="Times New Roman" panose="02020603050405020304" pitchFamily="18" charset="0"/>
              </a:endParaRPr>
            </a:p>
          </p:txBody>
        </p:sp>
        <p:sp>
          <p:nvSpPr>
            <p:cNvPr id="91150" name="Text Box 113">
              <a:extLst>
                <a:ext uri="{FF2B5EF4-FFF2-40B4-BE49-F238E27FC236}">
                  <a16:creationId xmlns:a16="http://schemas.microsoft.com/office/drawing/2014/main" id="{C68FA349-C1E1-41F3-9799-74C7B711643C}"/>
                </a:ext>
              </a:extLst>
            </p:cNvPr>
            <p:cNvSpPr txBox="1">
              <a:spLocks noChangeArrowheads="1"/>
            </p:cNvSpPr>
            <p:nvPr/>
          </p:nvSpPr>
          <p:spPr bwMode="auto">
            <a:xfrm>
              <a:off x="3408" y="259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Ù</a:t>
              </a:r>
              <a:endParaRPr lang="en-US" altLang="zh-CN" sz="2400" b="1" baseline="-25000">
                <a:latin typeface="Times New Roman" panose="02020603050405020304" pitchFamily="18" charset="0"/>
              </a:endParaRPr>
            </a:p>
          </p:txBody>
        </p:sp>
        <p:sp>
          <p:nvSpPr>
            <p:cNvPr id="91151" name="Text Box 114">
              <a:extLst>
                <a:ext uri="{FF2B5EF4-FFF2-40B4-BE49-F238E27FC236}">
                  <a16:creationId xmlns:a16="http://schemas.microsoft.com/office/drawing/2014/main" id="{0416437B-4362-4CFD-939C-78755F7F4012}"/>
                </a:ext>
              </a:extLst>
            </p:cNvPr>
            <p:cNvSpPr txBox="1">
              <a:spLocks noChangeArrowheads="1"/>
            </p:cNvSpPr>
            <p:nvPr/>
          </p:nvSpPr>
          <p:spPr bwMode="auto">
            <a:xfrm>
              <a:off x="5232" y="283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p>
          </p:txBody>
        </p:sp>
        <p:sp>
          <p:nvSpPr>
            <p:cNvPr id="91152" name="Text Box 117">
              <a:extLst>
                <a:ext uri="{FF2B5EF4-FFF2-40B4-BE49-F238E27FC236}">
                  <a16:creationId xmlns:a16="http://schemas.microsoft.com/office/drawing/2014/main" id="{A2BFF503-16C1-4113-9DAD-3961FDDE1A76}"/>
                </a:ext>
              </a:extLst>
            </p:cNvPr>
            <p:cNvSpPr txBox="1">
              <a:spLocks noChangeArrowheads="1"/>
            </p:cNvSpPr>
            <p:nvPr/>
          </p:nvSpPr>
          <p:spPr bwMode="auto">
            <a:xfrm>
              <a:off x="4704"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L</a:t>
              </a:r>
              <a:endParaRPr lang="en-US" altLang="zh-CN" sz="2400" b="1" baseline="-25000">
                <a:latin typeface="Times New Roman" panose="02020603050405020304" pitchFamily="18" charset="0"/>
              </a:endParaRPr>
            </a:p>
          </p:txBody>
        </p:sp>
        <p:sp>
          <p:nvSpPr>
            <p:cNvPr id="91153" name="Text Box 118">
              <a:extLst>
                <a:ext uri="{FF2B5EF4-FFF2-40B4-BE49-F238E27FC236}">
                  <a16:creationId xmlns:a16="http://schemas.microsoft.com/office/drawing/2014/main" id="{26B8CD02-5A98-4774-B58C-2FDC5F5C8238}"/>
                </a:ext>
              </a:extLst>
            </p:cNvPr>
            <p:cNvSpPr txBox="1">
              <a:spLocks noChangeArrowheads="1"/>
            </p:cNvSpPr>
            <p:nvPr/>
          </p:nvSpPr>
          <p:spPr bwMode="auto">
            <a:xfrm>
              <a:off x="4080" y="230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baseline="-25000">
                  <a:latin typeface="Times New Roman" panose="02020603050405020304" pitchFamily="18" charset="0"/>
                  <a:cs typeface="Times New Roman" panose="02020603050405020304" pitchFamily="18" charset="0"/>
                </a:rPr>
                <a:t>R</a:t>
              </a:r>
              <a:endParaRPr lang="en-US" altLang="zh-CN" sz="2400" b="1" baseline="-25000">
                <a:latin typeface="Times New Roman" panose="02020603050405020304" pitchFamily="18" charset="0"/>
              </a:endParaRPr>
            </a:p>
          </p:txBody>
        </p:sp>
        <p:sp>
          <p:nvSpPr>
            <p:cNvPr id="91154" name="Text Box 119">
              <a:extLst>
                <a:ext uri="{FF2B5EF4-FFF2-40B4-BE49-F238E27FC236}">
                  <a16:creationId xmlns:a16="http://schemas.microsoft.com/office/drawing/2014/main" id="{0F856312-7E9A-4549-87FE-69AA36F21D81}"/>
                </a:ext>
              </a:extLst>
            </p:cNvPr>
            <p:cNvSpPr txBox="1">
              <a:spLocks noChangeArrowheads="1"/>
            </p:cNvSpPr>
            <p:nvPr/>
          </p:nvSpPr>
          <p:spPr bwMode="auto">
            <a:xfrm>
              <a:off x="3792" y="192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baseline="-25000">
                <a:latin typeface="Times New Roman" panose="02020603050405020304" pitchFamily="18" charset="0"/>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a:extLst>
              <a:ext uri="{FF2B5EF4-FFF2-40B4-BE49-F238E27FC236}">
                <a16:creationId xmlns:a16="http://schemas.microsoft.com/office/drawing/2014/main" id="{8B978F8F-BC77-4117-89C6-4D4B1FABAB5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BF13503-9608-41E3-A792-0FFFF1093871}" type="slidenum">
              <a:rPr lang="en-US" altLang="zh-CN" sz="1400" smtClean="0"/>
              <a:pPr>
                <a:spcBef>
                  <a:spcPct val="0"/>
                </a:spcBef>
                <a:buFontTx/>
                <a:buNone/>
              </a:pPr>
              <a:t>95</a:t>
            </a:fld>
            <a:endParaRPr lang="en-US" altLang="zh-CN" sz="1400"/>
          </a:p>
        </p:txBody>
      </p:sp>
      <p:sp>
        <p:nvSpPr>
          <p:cNvPr id="92163" name="Text Box 6">
            <a:extLst>
              <a:ext uri="{FF2B5EF4-FFF2-40B4-BE49-F238E27FC236}">
                <a16:creationId xmlns:a16="http://schemas.microsoft.com/office/drawing/2014/main" id="{9573AE51-B6F3-4134-9E3C-904866EBADDE}"/>
              </a:ext>
            </a:extLst>
          </p:cNvPr>
          <p:cNvSpPr txBox="1">
            <a:spLocks noChangeArrowheads="1"/>
          </p:cNvSpPr>
          <p:nvPr/>
        </p:nvSpPr>
        <p:spPr bwMode="auto">
          <a:xfrm>
            <a:off x="533400" y="609600"/>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发生谐振时的角频率为</a:t>
            </a:r>
          </a:p>
        </p:txBody>
      </p:sp>
      <p:sp>
        <p:nvSpPr>
          <p:cNvPr id="92164" name="Text Box 7">
            <a:extLst>
              <a:ext uri="{FF2B5EF4-FFF2-40B4-BE49-F238E27FC236}">
                <a16:creationId xmlns:a16="http://schemas.microsoft.com/office/drawing/2014/main" id="{09FF83C8-E1D3-4F00-A67B-2171E77BD292}"/>
              </a:ext>
            </a:extLst>
          </p:cNvPr>
          <p:cNvSpPr txBox="1">
            <a:spLocks noChangeArrowheads="1"/>
          </p:cNvSpPr>
          <p:nvPr/>
        </p:nvSpPr>
        <p:spPr bwMode="auto">
          <a:xfrm>
            <a:off x="533400" y="2133600"/>
            <a:ext cx="266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谐振频率为</a:t>
            </a:r>
          </a:p>
        </p:txBody>
      </p:sp>
      <p:graphicFrame>
        <p:nvGraphicFramePr>
          <p:cNvPr id="92165" name="Object 8">
            <a:extLst>
              <a:ext uri="{FF2B5EF4-FFF2-40B4-BE49-F238E27FC236}">
                <a16:creationId xmlns:a16="http://schemas.microsoft.com/office/drawing/2014/main" id="{C2475D8C-226F-4784-BC0F-FE111E2C5E39}"/>
              </a:ext>
            </a:extLst>
          </p:cNvPr>
          <p:cNvGraphicFramePr>
            <a:graphicFrameLocks noChangeAspect="1"/>
          </p:cNvGraphicFramePr>
          <p:nvPr/>
        </p:nvGraphicFramePr>
        <p:xfrm>
          <a:off x="2895600" y="1143000"/>
          <a:ext cx="1960563" cy="939800"/>
        </p:xfrm>
        <a:graphic>
          <a:graphicData uri="http://schemas.openxmlformats.org/presentationml/2006/ole">
            <mc:AlternateContent xmlns:mc="http://schemas.openxmlformats.org/markup-compatibility/2006">
              <mc:Choice xmlns:v="urn:schemas-microsoft-com:vml" Requires="v">
                <p:oleObj spid="_x0000_s92384" name="Equation" r:id="rId3" imgW="736600" imgH="419100" progId="Equation.3">
                  <p:embed/>
                </p:oleObj>
              </mc:Choice>
              <mc:Fallback>
                <p:oleObj name="Equation" r:id="rId3" imgW="736600" imgH="4191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143000"/>
                        <a:ext cx="1960563" cy="9398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6" name="Object 9">
            <a:extLst>
              <a:ext uri="{FF2B5EF4-FFF2-40B4-BE49-F238E27FC236}">
                <a16:creationId xmlns:a16="http://schemas.microsoft.com/office/drawing/2014/main" id="{3AA1EA76-3724-40CA-8450-15A55EDF4973}"/>
              </a:ext>
            </a:extLst>
          </p:cNvPr>
          <p:cNvGraphicFramePr>
            <a:graphicFrameLocks noChangeAspect="1"/>
          </p:cNvGraphicFramePr>
          <p:nvPr/>
        </p:nvGraphicFramePr>
        <p:xfrm>
          <a:off x="2819400" y="2590800"/>
          <a:ext cx="2332038" cy="939800"/>
        </p:xfrm>
        <a:graphic>
          <a:graphicData uri="http://schemas.openxmlformats.org/presentationml/2006/ole">
            <mc:AlternateContent xmlns:mc="http://schemas.openxmlformats.org/markup-compatibility/2006">
              <mc:Choice xmlns:v="urn:schemas-microsoft-com:vml" Requires="v">
                <p:oleObj spid="_x0000_s92385" name="Equation" r:id="rId5" imgW="876300" imgH="419100" progId="Equation.3">
                  <p:embed/>
                </p:oleObj>
              </mc:Choice>
              <mc:Fallback>
                <p:oleObj name="Equation" r:id="rId5" imgW="876300" imgH="4191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590800"/>
                        <a:ext cx="2332038" cy="9398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7" name="Text Box 11">
            <a:extLst>
              <a:ext uri="{FF2B5EF4-FFF2-40B4-BE49-F238E27FC236}">
                <a16:creationId xmlns:a16="http://schemas.microsoft.com/office/drawing/2014/main" id="{877B6C94-AFEB-492D-8333-132CDADC046A}"/>
              </a:ext>
            </a:extLst>
          </p:cNvPr>
          <p:cNvSpPr txBox="1">
            <a:spLocks noChangeArrowheads="1"/>
          </p:cNvSpPr>
          <p:nvPr/>
        </p:nvSpPr>
        <p:spPr bwMode="auto">
          <a:xfrm>
            <a:off x="5486400" y="2819400"/>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(3-49)</a:t>
            </a:r>
          </a:p>
        </p:txBody>
      </p:sp>
      <p:sp>
        <p:nvSpPr>
          <p:cNvPr id="92168" name="Text Box 13">
            <a:extLst>
              <a:ext uri="{FF2B5EF4-FFF2-40B4-BE49-F238E27FC236}">
                <a16:creationId xmlns:a16="http://schemas.microsoft.com/office/drawing/2014/main" id="{CE9155EE-CE7A-4286-87D4-6A7DD7468AD3}"/>
              </a:ext>
            </a:extLst>
          </p:cNvPr>
          <p:cNvSpPr txBox="1">
            <a:spLocks noChangeArrowheads="1"/>
          </p:cNvSpPr>
          <p:nvPr/>
        </p:nvSpPr>
        <p:spPr bwMode="auto">
          <a:xfrm>
            <a:off x="838200" y="5410200"/>
            <a:ext cx="624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800" i="0"/>
          </a:p>
        </p:txBody>
      </p:sp>
      <p:sp>
        <p:nvSpPr>
          <p:cNvPr id="92169" name="Text Box 14">
            <a:extLst>
              <a:ext uri="{FF2B5EF4-FFF2-40B4-BE49-F238E27FC236}">
                <a16:creationId xmlns:a16="http://schemas.microsoft.com/office/drawing/2014/main" id="{FA6F287C-3F3C-4DD9-91BD-16C09193E6D7}"/>
              </a:ext>
            </a:extLst>
          </p:cNvPr>
          <p:cNvSpPr txBox="1">
            <a:spLocks noChangeArrowheads="1"/>
          </p:cNvSpPr>
          <p:nvPr/>
        </p:nvSpPr>
        <p:spPr bwMode="auto">
          <a:xfrm>
            <a:off x="990600" y="4114800"/>
            <a:ext cx="495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solidFill>
                  <a:schemeClr val="accent2"/>
                </a:solidFill>
              </a:rPr>
              <a:t> </a:t>
            </a:r>
            <a:r>
              <a:rPr lang="zh-CN" altLang="en-US" sz="2800" b="1" i="0">
                <a:solidFill>
                  <a:schemeClr val="accent2"/>
                </a:solidFill>
              </a:rPr>
              <a:t>并联谐振电路主要的特点是 </a:t>
            </a:r>
          </a:p>
        </p:txBody>
      </p:sp>
      <p:sp>
        <p:nvSpPr>
          <p:cNvPr id="92170" name="Text Box 58">
            <a:extLst>
              <a:ext uri="{FF2B5EF4-FFF2-40B4-BE49-F238E27FC236}">
                <a16:creationId xmlns:a16="http://schemas.microsoft.com/office/drawing/2014/main" id="{01C66578-365F-440A-AF05-1CF4DD94C103}"/>
              </a:ext>
            </a:extLst>
          </p:cNvPr>
          <p:cNvSpPr txBox="1">
            <a:spLocks noChangeArrowheads="1"/>
          </p:cNvSpPr>
          <p:nvPr/>
        </p:nvSpPr>
        <p:spPr bwMode="auto">
          <a:xfrm>
            <a:off x="533400" y="3581400"/>
            <a:ext cx="701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这两个表达式与串联谐振时相同。</a:t>
            </a:r>
          </a:p>
        </p:txBody>
      </p:sp>
      <p:sp>
        <p:nvSpPr>
          <p:cNvPr id="92171" name="Text Box 59">
            <a:extLst>
              <a:ext uri="{FF2B5EF4-FFF2-40B4-BE49-F238E27FC236}">
                <a16:creationId xmlns:a16="http://schemas.microsoft.com/office/drawing/2014/main" id="{791317AD-132F-4F83-845E-F716E7B9CAED}"/>
              </a:ext>
            </a:extLst>
          </p:cNvPr>
          <p:cNvSpPr txBox="1">
            <a:spLocks noChangeArrowheads="1"/>
          </p:cNvSpPr>
          <p:nvPr/>
        </p:nvSpPr>
        <p:spPr bwMode="auto">
          <a:xfrm>
            <a:off x="304800" y="4572000"/>
            <a:ext cx="739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i="0"/>
              <a:t>（</a:t>
            </a:r>
            <a:r>
              <a:rPr lang="en-US" altLang="zh-CN" sz="2800" b="1" i="0"/>
              <a:t>1</a:t>
            </a:r>
            <a:r>
              <a:rPr lang="zh-CN" altLang="en-US" sz="2800" b="1" i="0"/>
              <a:t>）电流与电压同相位，电路呈现电阻性。</a:t>
            </a:r>
          </a:p>
        </p:txBody>
      </p:sp>
      <p:sp>
        <p:nvSpPr>
          <p:cNvPr id="92172" name="Text Box 60">
            <a:extLst>
              <a:ext uri="{FF2B5EF4-FFF2-40B4-BE49-F238E27FC236}">
                <a16:creationId xmlns:a16="http://schemas.microsoft.com/office/drawing/2014/main" id="{A022F718-B2C6-49B9-9052-8A7802FE84CD}"/>
              </a:ext>
            </a:extLst>
          </p:cNvPr>
          <p:cNvSpPr txBox="1">
            <a:spLocks noChangeArrowheads="1"/>
          </p:cNvSpPr>
          <p:nvPr/>
        </p:nvSpPr>
        <p:spPr bwMode="auto">
          <a:xfrm>
            <a:off x="304800" y="5029200"/>
            <a:ext cx="868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i="0"/>
              <a:t>（</a:t>
            </a:r>
            <a:r>
              <a:rPr lang="en-US" altLang="zh-CN" sz="2800" b="1" i="0"/>
              <a:t>2</a:t>
            </a:r>
            <a:r>
              <a:rPr lang="zh-CN" altLang="en-US" sz="2800" b="1" i="0"/>
              <a:t>）并联阻抗最大，电流最小，由于</a:t>
            </a:r>
            <a:r>
              <a:rPr lang="en-US" altLang="zh-CN" sz="2800" b="1">
                <a:latin typeface="Times New Roman" panose="02020603050405020304" pitchFamily="18" charset="0"/>
              </a:rPr>
              <a:t>Z=R</a:t>
            </a:r>
            <a:r>
              <a:rPr lang="zh-CN" altLang="en-US" sz="2800" b="1" i="0"/>
              <a:t>，故电流为</a:t>
            </a:r>
          </a:p>
        </p:txBody>
      </p:sp>
      <p:graphicFrame>
        <p:nvGraphicFramePr>
          <p:cNvPr id="92173" name="Object 61">
            <a:extLst>
              <a:ext uri="{FF2B5EF4-FFF2-40B4-BE49-F238E27FC236}">
                <a16:creationId xmlns:a16="http://schemas.microsoft.com/office/drawing/2014/main" id="{43AA3732-354B-4821-B464-75FDBC486CFA}"/>
              </a:ext>
            </a:extLst>
          </p:cNvPr>
          <p:cNvGraphicFramePr>
            <a:graphicFrameLocks noChangeAspect="1"/>
          </p:cNvGraphicFramePr>
          <p:nvPr>
            <p:extLst>
              <p:ext uri="{D42A27DB-BD31-4B8C-83A1-F6EECF244321}">
                <p14:modId xmlns:p14="http://schemas.microsoft.com/office/powerpoint/2010/main" val="3326623611"/>
              </p:ext>
            </p:extLst>
          </p:nvPr>
        </p:nvGraphicFramePr>
        <p:xfrm>
          <a:off x="3457440" y="5486400"/>
          <a:ext cx="1192212" cy="1036638"/>
        </p:xfrm>
        <a:graphic>
          <a:graphicData uri="http://schemas.openxmlformats.org/presentationml/2006/ole">
            <mc:AlternateContent xmlns:mc="http://schemas.openxmlformats.org/markup-compatibility/2006">
              <mc:Choice xmlns:v="urn:schemas-microsoft-com:vml" Requires="v">
                <p:oleObj spid="_x0000_s92386" name="公式" r:id="rId7" imgW="419040" imgH="419040" progId="Equation.3">
                  <p:embed/>
                </p:oleObj>
              </mc:Choice>
              <mc:Fallback>
                <p:oleObj name="公式" r:id="rId7" imgW="419040" imgH="419040" progId="Equation.3">
                  <p:embed/>
                  <p:pic>
                    <p:nvPicPr>
                      <p:cNvPr id="0" name="Object 61"/>
                      <p:cNvPicPr>
                        <a:picLocks noChangeAspect="1" noChangeArrowheads="1"/>
                      </p:cNvPicPr>
                      <p:nvPr/>
                    </p:nvPicPr>
                    <p:blipFill>
                      <a:blip r:embed="rId8"/>
                      <a:srcRect/>
                      <a:stretch>
                        <a:fillRect/>
                      </a:stretch>
                    </p:blipFill>
                    <p:spPr bwMode="auto">
                      <a:xfrm>
                        <a:off x="3457440" y="5486400"/>
                        <a:ext cx="1192212"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3">
            <a:extLst>
              <a:ext uri="{FF2B5EF4-FFF2-40B4-BE49-F238E27FC236}">
                <a16:creationId xmlns:a16="http://schemas.microsoft.com/office/drawing/2014/main" id="{B5CD1F3D-0FBE-4F87-B67C-98C74357D25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1E85DF-7CC7-4F3D-93BA-4C0976A49A8A}" type="slidenum">
              <a:rPr lang="en-US" altLang="zh-CN" sz="1400" smtClean="0"/>
              <a:pPr>
                <a:spcBef>
                  <a:spcPct val="0"/>
                </a:spcBef>
                <a:buFontTx/>
                <a:buNone/>
              </a:pPr>
              <a:t>96</a:t>
            </a:fld>
            <a:endParaRPr lang="en-US" altLang="zh-CN" sz="1400"/>
          </a:p>
        </p:txBody>
      </p:sp>
      <p:sp>
        <p:nvSpPr>
          <p:cNvPr id="93187" name="Text Box 2">
            <a:extLst>
              <a:ext uri="{FF2B5EF4-FFF2-40B4-BE49-F238E27FC236}">
                <a16:creationId xmlns:a16="http://schemas.microsoft.com/office/drawing/2014/main" id="{F6800E6F-BD3D-428D-96DB-C5A61E44DE5E}"/>
              </a:ext>
            </a:extLst>
          </p:cNvPr>
          <p:cNvSpPr txBox="1">
            <a:spLocks noChangeArrowheads="1"/>
          </p:cNvSpPr>
          <p:nvPr/>
        </p:nvSpPr>
        <p:spPr bwMode="auto">
          <a:xfrm>
            <a:off x="1295400" y="381000"/>
            <a:ext cx="495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chemeClr val="accent2"/>
                </a:solidFill>
              </a:rPr>
              <a:t>并联谐振电路主要的特点是</a:t>
            </a:r>
          </a:p>
        </p:txBody>
      </p:sp>
      <p:sp>
        <p:nvSpPr>
          <p:cNvPr id="93188" name="Text Box 6">
            <a:extLst>
              <a:ext uri="{FF2B5EF4-FFF2-40B4-BE49-F238E27FC236}">
                <a16:creationId xmlns:a16="http://schemas.microsoft.com/office/drawing/2014/main" id="{BD480255-2A0F-4086-8789-E4E3A7C0EB37}"/>
              </a:ext>
            </a:extLst>
          </p:cNvPr>
          <p:cNvSpPr txBox="1">
            <a:spLocks noChangeArrowheads="1"/>
          </p:cNvSpPr>
          <p:nvPr/>
        </p:nvSpPr>
        <p:spPr bwMode="auto">
          <a:xfrm>
            <a:off x="304800" y="990600"/>
            <a:ext cx="845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i="0"/>
              <a:t>（</a:t>
            </a:r>
            <a:r>
              <a:rPr lang="en-US" altLang="zh-CN" sz="2800" b="1" i="0"/>
              <a:t>3</a:t>
            </a:r>
            <a:r>
              <a:rPr lang="zh-CN" altLang="en-US" sz="2800" b="1" i="0"/>
              <a:t>）电感电流与电容电流大小相等相位相反，之和   为零补偿，电路总电流等于电阻电流。</a:t>
            </a:r>
          </a:p>
        </p:txBody>
      </p:sp>
      <p:sp>
        <p:nvSpPr>
          <p:cNvPr id="93189" name="Text Box 7">
            <a:extLst>
              <a:ext uri="{FF2B5EF4-FFF2-40B4-BE49-F238E27FC236}">
                <a16:creationId xmlns:a16="http://schemas.microsoft.com/office/drawing/2014/main" id="{0864E1DC-3952-4273-8EAE-54DB42D0241A}"/>
              </a:ext>
            </a:extLst>
          </p:cNvPr>
          <p:cNvSpPr txBox="1">
            <a:spLocks noChangeArrowheads="1"/>
          </p:cNvSpPr>
          <p:nvPr/>
        </p:nvSpPr>
        <p:spPr bwMode="auto">
          <a:xfrm>
            <a:off x="304800" y="1949450"/>
            <a:ext cx="845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i="0" dirty="0"/>
              <a:t>（</a:t>
            </a:r>
            <a:r>
              <a:rPr lang="en-US" altLang="zh-CN" sz="2800" b="1" i="0" dirty="0"/>
              <a:t>4</a:t>
            </a:r>
            <a:r>
              <a:rPr lang="zh-CN" altLang="en-US" sz="2800" b="1" i="0" dirty="0"/>
              <a:t>）谐振时电感电流与总电流之比称为品质因数，用</a:t>
            </a:r>
            <a:r>
              <a:rPr lang="en-US" altLang="zh-CN" sz="2800" b="1" dirty="0">
                <a:latin typeface="Times New Roman" panose="02020603050405020304" pitchFamily="18" charset="0"/>
              </a:rPr>
              <a:t>Q</a:t>
            </a:r>
            <a:r>
              <a:rPr lang="zh-CN" altLang="en-US" sz="2800" b="1" i="0" dirty="0"/>
              <a:t>表示（前面用同样的符号</a:t>
            </a:r>
            <a:r>
              <a:rPr lang="en-US" altLang="zh-CN" sz="2800" b="1" dirty="0">
                <a:latin typeface="Times New Roman" panose="02020603050405020304" pitchFamily="18" charset="0"/>
              </a:rPr>
              <a:t>Q</a:t>
            </a:r>
            <a:r>
              <a:rPr lang="zh-CN" altLang="en-US" sz="2800" b="1" i="0" dirty="0"/>
              <a:t>表示了无功功率）</a:t>
            </a:r>
          </a:p>
        </p:txBody>
      </p:sp>
      <p:graphicFrame>
        <p:nvGraphicFramePr>
          <p:cNvPr id="93190" name="Object 8">
            <a:extLst>
              <a:ext uri="{FF2B5EF4-FFF2-40B4-BE49-F238E27FC236}">
                <a16:creationId xmlns:a16="http://schemas.microsoft.com/office/drawing/2014/main" id="{C895EFB6-9A49-49B7-AEF7-D7E1F3078F52}"/>
              </a:ext>
            </a:extLst>
          </p:cNvPr>
          <p:cNvGraphicFramePr>
            <a:graphicFrameLocks noChangeAspect="1"/>
          </p:cNvGraphicFramePr>
          <p:nvPr>
            <p:extLst>
              <p:ext uri="{D42A27DB-BD31-4B8C-83A1-F6EECF244321}">
                <p14:modId xmlns:p14="http://schemas.microsoft.com/office/powerpoint/2010/main" val="921159386"/>
              </p:ext>
            </p:extLst>
          </p:nvPr>
        </p:nvGraphicFramePr>
        <p:xfrm>
          <a:off x="1652588" y="2881313"/>
          <a:ext cx="3054350" cy="1020762"/>
        </p:xfrm>
        <a:graphic>
          <a:graphicData uri="http://schemas.openxmlformats.org/presentationml/2006/ole">
            <mc:AlternateContent xmlns:mc="http://schemas.openxmlformats.org/markup-compatibility/2006">
              <mc:Choice xmlns:v="urn:schemas-microsoft-com:vml" Requires="v">
                <p:oleObj spid="_x0000_s93295" name="公式" r:id="rId3" imgW="1168200" imgH="431640" progId="Equation.3">
                  <p:embed/>
                </p:oleObj>
              </mc:Choice>
              <mc:Fallback>
                <p:oleObj name="公式" r:id="rId3" imgW="1168200" imgH="431640" progId="Equation.3">
                  <p:embed/>
                  <p:pic>
                    <p:nvPicPr>
                      <p:cNvPr id="0" name="Object 8"/>
                      <p:cNvPicPr>
                        <a:picLocks noChangeAspect="1" noChangeArrowheads="1"/>
                      </p:cNvPicPr>
                      <p:nvPr/>
                    </p:nvPicPr>
                    <p:blipFill>
                      <a:blip r:embed="rId4"/>
                      <a:srcRect/>
                      <a:stretch>
                        <a:fillRect/>
                      </a:stretch>
                    </p:blipFill>
                    <p:spPr bwMode="auto">
                      <a:xfrm>
                        <a:off x="1652588" y="2881313"/>
                        <a:ext cx="305435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91" name="Text Box 9">
            <a:extLst>
              <a:ext uri="{FF2B5EF4-FFF2-40B4-BE49-F238E27FC236}">
                <a16:creationId xmlns:a16="http://schemas.microsoft.com/office/drawing/2014/main" id="{6AC6CF5C-B575-4E4F-BB5C-1BB337852382}"/>
              </a:ext>
            </a:extLst>
          </p:cNvPr>
          <p:cNvSpPr txBox="1">
            <a:spLocks noChangeArrowheads="1"/>
          </p:cNvSpPr>
          <p:nvPr/>
        </p:nvSpPr>
        <p:spPr bwMode="auto">
          <a:xfrm>
            <a:off x="533400" y="3930650"/>
            <a:ext cx="464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chemeClr val="accent2"/>
                </a:solidFill>
              </a:rPr>
              <a:t>注意：</a:t>
            </a:r>
            <a:r>
              <a:rPr lang="zh-CN" altLang="en-US" sz="2800" b="1" i="0"/>
              <a:t>电感电流与电容电流有可能远远大于电源电流。</a:t>
            </a:r>
          </a:p>
        </p:txBody>
      </p:sp>
      <p:sp>
        <p:nvSpPr>
          <p:cNvPr id="93192" name="Text Box 10">
            <a:extLst>
              <a:ext uri="{FF2B5EF4-FFF2-40B4-BE49-F238E27FC236}">
                <a16:creationId xmlns:a16="http://schemas.microsoft.com/office/drawing/2014/main" id="{4F1B237D-9679-42BD-8413-C92CB8CE2E5B}"/>
              </a:ext>
            </a:extLst>
          </p:cNvPr>
          <p:cNvSpPr txBox="1">
            <a:spLocks noChangeArrowheads="1"/>
          </p:cNvSpPr>
          <p:nvPr/>
        </p:nvSpPr>
        <p:spPr bwMode="auto">
          <a:xfrm>
            <a:off x="609600" y="4997450"/>
            <a:ext cx="4800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0">
                <a:solidFill>
                  <a:srgbClr val="FF5050"/>
                </a:solidFill>
              </a:rPr>
              <a:t>[</a:t>
            </a:r>
            <a:r>
              <a:rPr lang="zh-CN" altLang="en-US" sz="2800" b="1" i="0">
                <a:solidFill>
                  <a:srgbClr val="FF5050"/>
                </a:solidFill>
              </a:rPr>
              <a:t>例</a:t>
            </a:r>
            <a:r>
              <a:rPr lang="en-US" altLang="zh-CN" sz="2800" b="1" i="0">
                <a:solidFill>
                  <a:srgbClr val="FF5050"/>
                </a:solidFill>
              </a:rPr>
              <a:t>]  </a:t>
            </a:r>
            <a:r>
              <a:rPr lang="zh-CN" altLang="en-US" sz="2800" b="1" i="0"/>
              <a:t>图</a:t>
            </a:r>
            <a:r>
              <a:rPr lang="en-US" altLang="zh-CN" sz="2800" b="1" i="0">
                <a:latin typeface="Times New Roman" panose="02020603050405020304" pitchFamily="18" charset="0"/>
              </a:rPr>
              <a:t>3-34</a:t>
            </a:r>
            <a:r>
              <a:rPr lang="zh-CN" altLang="en-US" sz="2800" b="1" i="0"/>
              <a:t>为并联谐振电路，试计算其谐振频率。</a:t>
            </a:r>
          </a:p>
        </p:txBody>
      </p:sp>
      <p:sp>
        <p:nvSpPr>
          <p:cNvPr id="93193" name="Text Box 33">
            <a:extLst>
              <a:ext uri="{FF2B5EF4-FFF2-40B4-BE49-F238E27FC236}">
                <a16:creationId xmlns:a16="http://schemas.microsoft.com/office/drawing/2014/main" id="{7152435A-7B54-4E51-B536-B4DC85619348}"/>
              </a:ext>
            </a:extLst>
          </p:cNvPr>
          <p:cNvSpPr txBox="1">
            <a:spLocks noChangeArrowheads="1"/>
          </p:cNvSpPr>
          <p:nvPr/>
        </p:nvSpPr>
        <p:spPr bwMode="auto">
          <a:xfrm>
            <a:off x="7086600" y="5638800"/>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图</a:t>
            </a:r>
            <a:r>
              <a:rPr lang="en-US" altLang="zh-CN" sz="2800" b="1" i="0">
                <a:latin typeface="Times New Roman" panose="02020603050405020304" pitchFamily="18" charset="0"/>
              </a:rPr>
              <a:t>3-34</a:t>
            </a:r>
          </a:p>
        </p:txBody>
      </p:sp>
      <p:grpSp>
        <p:nvGrpSpPr>
          <p:cNvPr id="93194" name="Group 65">
            <a:extLst>
              <a:ext uri="{FF2B5EF4-FFF2-40B4-BE49-F238E27FC236}">
                <a16:creationId xmlns:a16="http://schemas.microsoft.com/office/drawing/2014/main" id="{8AF5BEAC-7F6B-49C0-A5EF-6D5380A2DFC3}"/>
              </a:ext>
            </a:extLst>
          </p:cNvPr>
          <p:cNvGrpSpPr>
            <a:grpSpLocks/>
          </p:cNvGrpSpPr>
          <p:nvPr/>
        </p:nvGrpSpPr>
        <p:grpSpPr bwMode="auto">
          <a:xfrm>
            <a:off x="6248400" y="3124200"/>
            <a:ext cx="2743200" cy="2438400"/>
            <a:chOff x="3792" y="1872"/>
            <a:chExt cx="1728" cy="1536"/>
          </a:xfrm>
        </p:grpSpPr>
        <p:grpSp>
          <p:nvGrpSpPr>
            <p:cNvPr id="93196" name="Group 11">
              <a:extLst>
                <a:ext uri="{FF2B5EF4-FFF2-40B4-BE49-F238E27FC236}">
                  <a16:creationId xmlns:a16="http://schemas.microsoft.com/office/drawing/2014/main" id="{9DB1D7DE-B97A-490F-BDD3-D42D0F7EC0E5}"/>
                </a:ext>
              </a:extLst>
            </p:cNvPr>
            <p:cNvGrpSpPr>
              <a:grpSpLocks/>
            </p:cNvGrpSpPr>
            <p:nvPr/>
          </p:nvGrpSpPr>
          <p:grpSpPr bwMode="auto">
            <a:xfrm>
              <a:off x="3901" y="2140"/>
              <a:ext cx="1523" cy="1268"/>
              <a:chOff x="2481" y="3559"/>
              <a:chExt cx="3806" cy="3170"/>
            </a:xfrm>
          </p:grpSpPr>
          <p:grpSp>
            <p:nvGrpSpPr>
              <p:cNvPr id="93204" name="Group 12">
                <a:extLst>
                  <a:ext uri="{FF2B5EF4-FFF2-40B4-BE49-F238E27FC236}">
                    <a16:creationId xmlns:a16="http://schemas.microsoft.com/office/drawing/2014/main" id="{4F79D642-44ED-4CC4-8666-63980E44949B}"/>
                  </a:ext>
                </a:extLst>
              </p:cNvPr>
              <p:cNvGrpSpPr>
                <a:grpSpLocks/>
              </p:cNvGrpSpPr>
              <p:nvPr/>
            </p:nvGrpSpPr>
            <p:grpSpPr bwMode="auto">
              <a:xfrm>
                <a:off x="4139" y="4736"/>
                <a:ext cx="223" cy="1974"/>
                <a:chOff x="4351" y="4483"/>
                <a:chExt cx="223" cy="1974"/>
              </a:xfrm>
            </p:grpSpPr>
            <p:sp>
              <p:nvSpPr>
                <p:cNvPr id="93223" name="Line 13">
                  <a:extLst>
                    <a:ext uri="{FF2B5EF4-FFF2-40B4-BE49-F238E27FC236}">
                      <a16:creationId xmlns:a16="http://schemas.microsoft.com/office/drawing/2014/main" id="{54F5F1A7-11D1-48EB-84D4-7AA5E3D6D3C0}"/>
                    </a:ext>
                  </a:extLst>
                </p:cNvPr>
                <p:cNvSpPr>
                  <a:spLocks noChangeShapeType="1"/>
                </p:cNvSpPr>
                <p:nvPr/>
              </p:nvSpPr>
              <p:spPr bwMode="auto">
                <a:xfrm flipH="1" flipV="1">
                  <a:off x="4469" y="448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24" name="Rectangle 14">
                  <a:extLst>
                    <a:ext uri="{FF2B5EF4-FFF2-40B4-BE49-F238E27FC236}">
                      <a16:creationId xmlns:a16="http://schemas.microsoft.com/office/drawing/2014/main" id="{03DC9C10-BEB5-497D-B2C2-17B379A977C3}"/>
                    </a:ext>
                  </a:extLst>
                </p:cNvPr>
                <p:cNvSpPr>
                  <a:spLocks noChangeArrowheads="1"/>
                </p:cNvSpPr>
                <p:nvPr/>
              </p:nvSpPr>
              <p:spPr bwMode="auto">
                <a:xfrm flipV="1">
                  <a:off x="4351" y="507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93205" name="Group 15">
                <a:extLst>
                  <a:ext uri="{FF2B5EF4-FFF2-40B4-BE49-F238E27FC236}">
                    <a16:creationId xmlns:a16="http://schemas.microsoft.com/office/drawing/2014/main" id="{AD4DBCD2-9111-42FB-A8F5-A3105D5A53D1}"/>
                  </a:ext>
                </a:extLst>
              </p:cNvPr>
              <p:cNvGrpSpPr>
                <a:grpSpLocks/>
              </p:cNvGrpSpPr>
              <p:nvPr/>
            </p:nvGrpSpPr>
            <p:grpSpPr bwMode="auto">
              <a:xfrm>
                <a:off x="4019" y="3713"/>
                <a:ext cx="402" cy="1650"/>
                <a:chOff x="4019" y="5077"/>
                <a:chExt cx="402" cy="1650"/>
              </a:xfrm>
            </p:grpSpPr>
            <p:sp>
              <p:nvSpPr>
                <p:cNvPr id="93218" name="Line 16">
                  <a:extLst>
                    <a:ext uri="{FF2B5EF4-FFF2-40B4-BE49-F238E27FC236}">
                      <a16:creationId xmlns:a16="http://schemas.microsoft.com/office/drawing/2014/main" id="{1AC030D5-AE4A-4DEC-B4D5-E9ED7D3BA37D}"/>
                    </a:ext>
                  </a:extLst>
                </p:cNvPr>
                <p:cNvSpPr>
                  <a:spLocks noChangeShapeType="1"/>
                </p:cNvSpPr>
                <p:nvPr/>
              </p:nvSpPr>
              <p:spPr bwMode="auto">
                <a:xfrm flipV="1">
                  <a:off x="4257" y="507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9" name="Oval 17">
                  <a:extLst>
                    <a:ext uri="{FF2B5EF4-FFF2-40B4-BE49-F238E27FC236}">
                      <a16:creationId xmlns:a16="http://schemas.microsoft.com/office/drawing/2014/main" id="{4ADA82E2-B33E-4D23-88C9-7D6A3FC581EA}"/>
                    </a:ext>
                  </a:extLst>
                </p:cNvPr>
                <p:cNvSpPr>
                  <a:spLocks noChangeArrowheads="1"/>
                </p:cNvSpPr>
                <p:nvPr/>
              </p:nvSpPr>
              <p:spPr bwMode="auto">
                <a:xfrm flipV="1">
                  <a:off x="4092" y="6034"/>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3220" name="Oval 18">
                  <a:extLst>
                    <a:ext uri="{FF2B5EF4-FFF2-40B4-BE49-F238E27FC236}">
                      <a16:creationId xmlns:a16="http://schemas.microsoft.com/office/drawing/2014/main" id="{926953BC-1636-45E5-B5C3-C5F6921E6F9D}"/>
                    </a:ext>
                  </a:extLst>
                </p:cNvPr>
                <p:cNvSpPr>
                  <a:spLocks noChangeArrowheads="1"/>
                </p:cNvSpPr>
                <p:nvPr/>
              </p:nvSpPr>
              <p:spPr bwMode="auto">
                <a:xfrm flipV="1">
                  <a:off x="4092" y="5825"/>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3221" name="Oval 19">
                  <a:extLst>
                    <a:ext uri="{FF2B5EF4-FFF2-40B4-BE49-F238E27FC236}">
                      <a16:creationId xmlns:a16="http://schemas.microsoft.com/office/drawing/2014/main" id="{32DA91CA-2F36-4E84-B558-55385B638B27}"/>
                    </a:ext>
                  </a:extLst>
                </p:cNvPr>
                <p:cNvSpPr>
                  <a:spLocks noChangeArrowheads="1"/>
                </p:cNvSpPr>
                <p:nvPr/>
              </p:nvSpPr>
              <p:spPr bwMode="auto">
                <a:xfrm flipV="1">
                  <a:off x="4092" y="5605"/>
                  <a:ext cx="329" cy="21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3222" name="Rectangle 20">
                  <a:extLst>
                    <a:ext uri="{FF2B5EF4-FFF2-40B4-BE49-F238E27FC236}">
                      <a16:creationId xmlns:a16="http://schemas.microsoft.com/office/drawing/2014/main" id="{A0FC9768-5851-40FA-AF74-A70E8E6667A4}"/>
                    </a:ext>
                  </a:extLst>
                </p:cNvPr>
                <p:cNvSpPr>
                  <a:spLocks noChangeArrowheads="1"/>
                </p:cNvSpPr>
                <p:nvPr/>
              </p:nvSpPr>
              <p:spPr bwMode="auto">
                <a:xfrm flipV="1">
                  <a:off x="4019" y="5583"/>
                  <a:ext cx="186" cy="693"/>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93206" name="Line 21">
                <a:extLst>
                  <a:ext uri="{FF2B5EF4-FFF2-40B4-BE49-F238E27FC236}">
                    <a16:creationId xmlns:a16="http://schemas.microsoft.com/office/drawing/2014/main" id="{9174069B-884E-4B91-B4FA-2926D7895C17}"/>
                  </a:ext>
                </a:extLst>
              </p:cNvPr>
              <p:cNvSpPr>
                <a:spLocks noChangeShapeType="1"/>
              </p:cNvSpPr>
              <p:nvPr/>
            </p:nvSpPr>
            <p:spPr bwMode="auto">
              <a:xfrm>
                <a:off x="2503" y="6727"/>
                <a:ext cx="3639" cy="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207" name="Line 22">
                <a:extLst>
                  <a:ext uri="{FF2B5EF4-FFF2-40B4-BE49-F238E27FC236}">
                    <a16:creationId xmlns:a16="http://schemas.microsoft.com/office/drawing/2014/main" id="{44CFB1D1-211D-4153-AD8C-380469D372B2}"/>
                  </a:ext>
                </a:extLst>
              </p:cNvPr>
              <p:cNvSpPr>
                <a:spLocks noChangeShapeType="1"/>
              </p:cNvSpPr>
              <p:nvPr/>
            </p:nvSpPr>
            <p:spPr bwMode="auto">
              <a:xfrm flipV="1">
                <a:off x="2481" y="3559"/>
                <a:ext cx="3661" cy="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208" name="Line 23">
                <a:extLst>
                  <a:ext uri="{FF2B5EF4-FFF2-40B4-BE49-F238E27FC236}">
                    <a16:creationId xmlns:a16="http://schemas.microsoft.com/office/drawing/2014/main" id="{B59D8D39-705E-49E8-88F8-EFAE95BDD8A2}"/>
                  </a:ext>
                </a:extLst>
              </p:cNvPr>
              <p:cNvSpPr>
                <a:spLocks noChangeShapeType="1"/>
              </p:cNvSpPr>
              <p:nvPr/>
            </p:nvSpPr>
            <p:spPr bwMode="auto">
              <a:xfrm rot="5400000" flipV="1">
                <a:off x="3282" y="3405"/>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209" name="Line 24">
                <a:extLst>
                  <a:ext uri="{FF2B5EF4-FFF2-40B4-BE49-F238E27FC236}">
                    <a16:creationId xmlns:a16="http://schemas.microsoft.com/office/drawing/2014/main" id="{E0BA4B31-AA44-4AEE-803D-AFE4393FA7C4}"/>
                  </a:ext>
                </a:extLst>
              </p:cNvPr>
              <p:cNvSpPr>
                <a:spLocks noChangeShapeType="1"/>
              </p:cNvSpPr>
              <p:nvPr/>
            </p:nvSpPr>
            <p:spPr bwMode="auto">
              <a:xfrm flipH="1">
                <a:off x="4261" y="3559"/>
                <a:ext cx="11" cy="52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210" name="Line 25">
                <a:extLst>
                  <a:ext uri="{FF2B5EF4-FFF2-40B4-BE49-F238E27FC236}">
                    <a16:creationId xmlns:a16="http://schemas.microsoft.com/office/drawing/2014/main" id="{492D71B5-8B34-4275-8D4D-0F2E9554A0E2}"/>
                  </a:ext>
                </a:extLst>
              </p:cNvPr>
              <p:cNvSpPr>
                <a:spLocks noChangeShapeType="1"/>
              </p:cNvSpPr>
              <p:nvPr/>
            </p:nvSpPr>
            <p:spPr bwMode="auto">
              <a:xfrm flipH="1" flipV="1">
                <a:off x="6100" y="5462"/>
                <a:ext cx="31" cy="123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3211" name="Group 26">
                <a:extLst>
                  <a:ext uri="{FF2B5EF4-FFF2-40B4-BE49-F238E27FC236}">
                    <a16:creationId xmlns:a16="http://schemas.microsoft.com/office/drawing/2014/main" id="{0B8E964C-9020-4E59-8973-29F1F9BBFFAA}"/>
                  </a:ext>
                </a:extLst>
              </p:cNvPr>
              <p:cNvGrpSpPr>
                <a:grpSpLocks/>
              </p:cNvGrpSpPr>
              <p:nvPr/>
            </p:nvGrpSpPr>
            <p:grpSpPr bwMode="auto">
              <a:xfrm>
                <a:off x="5968" y="4560"/>
                <a:ext cx="319" cy="1090"/>
                <a:chOff x="6188" y="6353"/>
                <a:chExt cx="319" cy="1090"/>
              </a:xfrm>
            </p:grpSpPr>
            <p:sp>
              <p:nvSpPr>
                <p:cNvPr id="93214" name="Line 27">
                  <a:extLst>
                    <a:ext uri="{FF2B5EF4-FFF2-40B4-BE49-F238E27FC236}">
                      <a16:creationId xmlns:a16="http://schemas.microsoft.com/office/drawing/2014/main" id="{6F29BF8A-2EF7-41A1-9209-2AC490D1BEED}"/>
                    </a:ext>
                  </a:extLst>
                </p:cNvPr>
                <p:cNvSpPr>
                  <a:spLocks noChangeShapeType="1"/>
                </p:cNvSpPr>
                <p:nvPr/>
              </p:nvSpPr>
              <p:spPr bwMode="auto">
                <a:xfrm flipV="1">
                  <a:off x="6188" y="6870"/>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5" name="Line 28">
                  <a:extLst>
                    <a:ext uri="{FF2B5EF4-FFF2-40B4-BE49-F238E27FC236}">
                      <a16:creationId xmlns:a16="http://schemas.microsoft.com/office/drawing/2014/main" id="{71451B05-3030-4BE1-AD12-C3394A0E4C2E}"/>
                    </a:ext>
                  </a:extLst>
                </p:cNvPr>
                <p:cNvSpPr>
                  <a:spLocks noChangeShapeType="1"/>
                </p:cNvSpPr>
                <p:nvPr/>
              </p:nvSpPr>
              <p:spPr bwMode="auto">
                <a:xfrm flipH="1">
                  <a:off x="6353" y="6353"/>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6" name="Line 29">
                  <a:extLst>
                    <a:ext uri="{FF2B5EF4-FFF2-40B4-BE49-F238E27FC236}">
                      <a16:creationId xmlns:a16="http://schemas.microsoft.com/office/drawing/2014/main" id="{0BF36D98-7C02-4366-AC9F-C2FCBCC37315}"/>
                    </a:ext>
                  </a:extLst>
                </p:cNvPr>
                <p:cNvSpPr>
                  <a:spLocks noChangeShapeType="1"/>
                </p:cNvSpPr>
                <p:nvPr/>
              </p:nvSpPr>
              <p:spPr bwMode="auto">
                <a:xfrm flipH="1">
                  <a:off x="6353" y="6992"/>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7" name="Line 30">
                  <a:extLst>
                    <a:ext uri="{FF2B5EF4-FFF2-40B4-BE49-F238E27FC236}">
                      <a16:creationId xmlns:a16="http://schemas.microsoft.com/office/drawing/2014/main" id="{C77C8006-7200-4F90-BD2D-76299F917345}"/>
                    </a:ext>
                  </a:extLst>
                </p:cNvPr>
                <p:cNvSpPr>
                  <a:spLocks noChangeShapeType="1"/>
                </p:cNvSpPr>
                <p:nvPr/>
              </p:nvSpPr>
              <p:spPr bwMode="auto">
                <a:xfrm flipV="1">
                  <a:off x="6188" y="6992"/>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212" name="Line 31">
                <a:extLst>
                  <a:ext uri="{FF2B5EF4-FFF2-40B4-BE49-F238E27FC236}">
                    <a16:creationId xmlns:a16="http://schemas.microsoft.com/office/drawing/2014/main" id="{739F47E3-704A-4CB4-B01E-5BD21ED45F14}"/>
                  </a:ext>
                </a:extLst>
              </p:cNvPr>
              <p:cNvSpPr>
                <a:spLocks noChangeShapeType="1"/>
              </p:cNvSpPr>
              <p:nvPr/>
            </p:nvSpPr>
            <p:spPr bwMode="auto">
              <a:xfrm flipH="1">
                <a:off x="6111" y="3933"/>
                <a:ext cx="22" cy="58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213" name="Line 32">
                <a:extLst>
                  <a:ext uri="{FF2B5EF4-FFF2-40B4-BE49-F238E27FC236}">
                    <a16:creationId xmlns:a16="http://schemas.microsoft.com/office/drawing/2014/main" id="{D46FF449-9051-4EE6-B87D-A293485A3C71}"/>
                  </a:ext>
                </a:extLst>
              </p:cNvPr>
              <p:cNvSpPr>
                <a:spLocks noChangeShapeType="1"/>
              </p:cNvSpPr>
              <p:nvPr/>
            </p:nvSpPr>
            <p:spPr bwMode="auto">
              <a:xfrm flipV="1">
                <a:off x="6122" y="3559"/>
                <a:ext cx="0" cy="113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3197" name="Text Box 57">
              <a:extLst>
                <a:ext uri="{FF2B5EF4-FFF2-40B4-BE49-F238E27FC236}">
                  <a16:creationId xmlns:a16="http://schemas.microsoft.com/office/drawing/2014/main" id="{EBE25773-7433-47AA-845E-7188A8D246DA}"/>
                </a:ext>
              </a:extLst>
            </p:cNvPr>
            <p:cNvSpPr txBox="1">
              <a:spLocks noChangeArrowheads="1"/>
            </p:cNvSpPr>
            <p:nvPr/>
          </p:nvSpPr>
          <p:spPr bwMode="auto">
            <a:xfrm>
              <a:off x="3792" y="2208"/>
              <a:ext cx="43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 +</a:t>
              </a:r>
            </a:p>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Ù</a:t>
              </a:r>
            </a:p>
            <a:p>
              <a:pPr eaLnBrk="1" hangingPunct="1">
                <a:lnSpc>
                  <a:spcPct val="120000"/>
                </a:lnSpc>
                <a:spcBef>
                  <a:spcPct val="50000"/>
                </a:spcBef>
                <a:buFontTx/>
                <a:buNone/>
              </a:pP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endParaRPr>
            </a:p>
          </p:txBody>
        </p:sp>
        <p:sp>
          <p:nvSpPr>
            <p:cNvPr id="93198" name="Text Box 58">
              <a:extLst>
                <a:ext uri="{FF2B5EF4-FFF2-40B4-BE49-F238E27FC236}">
                  <a16:creationId xmlns:a16="http://schemas.microsoft.com/office/drawing/2014/main" id="{C4F6E1FC-3B79-4734-B7EF-E82E306819E9}"/>
                </a:ext>
              </a:extLst>
            </p:cNvPr>
            <p:cNvSpPr txBox="1">
              <a:spLocks noChangeArrowheads="1"/>
            </p:cNvSpPr>
            <p:nvPr/>
          </p:nvSpPr>
          <p:spPr bwMode="auto">
            <a:xfrm>
              <a:off x="5040" y="220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C</a:t>
              </a:r>
              <a:endParaRPr lang="en-US" altLang="zh-CN" sz="2400" b="1" i="0">
                <a:latin typeface="Times New Roman" panose="02020603050405020304" pitchFamily="18" charset="0"/>
                <a:cs typeface="Times New Roman" panose="02020603050405020304" pitchFamily="18" charset="0"/>
              </a:endParaRPr>
            </a:p>
          </p:txBody>
        </p:sp>
        <p:sp>
          <p:nvSpPr>
            <p:cNvPr id="93199" name="Text Box 60">
              <a:extLst>
                <a:ext uri="{FF2B5EF4-FFF2-40B4-BE49-F238E27FC236}">
                  <a16:creationId xmlns:a16="http://schemas.microsoft.com/office/drawing/2014/main" id="{CD10EBEB-8AD6-4D57-8F40-2AA86A12614D}"/>
                </a:ext>
              </a:extLst>
            </p:cNvPr>
            <p:cNvSpPr txBox="1">
              <a:spLocks noChangeArrowheads="1"/>
            </p:cNvSpPr>
            <p:nvPr/>
          </p:nvSpPr>
          <p:spPr bwMode="auto">
            <a:xfrm>
              <a:off x="5088" y="27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endParaRPr lang="en-US" altLang="zh-CN" sz="2400" b="1" i="0">
                <a:latin typeface="Times New Roman" panose="02020603050405020304" pitchFamily="18" charset="0"/>
                <a:cs typeface="Times New Roman" panose="02020603050405020304" pitchFamily="18" charset="0"/>
              </a:endParaRPr>
            </a:p>
          </p:txBody>
        </p:sp>
        <p:sp>
          <p:nvSpPr>
            <p:cNvPr id="93200" name="Text Box 61">
              <a:extLst>
                <a:ext uri="{FF2B5EF4-FFF2-40B4-BE49-F238E27FC236}">
                  <a16:creationId xmlns:a16="http://schemas.microsoft.com/office/drawing/2014/main" id="{DA82F7DE-3F50-4D2E-9C45-56077706919F}"/>
                </a:ext>
              </a:extLst>
            </p:cNvPr>
            <p:cNvSpPr txBox="1">
              <a:spLocks noChangeArrowheads="1"/>
            </p:cNvSpPr>
            <p:nvPr/>
          </p:nvSpPr>
          <p:spPr bwMode="auto">
            <a:xfrm>
              <a:off x="4272" y="18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a:latin typeface="Times New Roman" panose="02020603050405020304" pitchFamily="18" charset="0"/>
                <a:cs typeface="Times New Roman" panose="02020603050405020304" pitchFamily="18" charset="0"/>
              </a:endParaRPr>
            </a:p>
          </p:txBody>
        </p:sp>
        <p:sp>
          <p:nvSpPr>
            <p:cNvPr id="93201" name="Text Box 62">
              <a:extLst>
                <a:ext uri="{FF2B5EF4-FFF2-40B4-BE49-F238E27FC236}">
                  <a16:creationId xmlns:a16="http://schemas.microsoft.com/office/drawing/2014/main" id="{0E5580F8-226C-4B18-BA5F-FCC6396A3F08}"/>
                </a:ext>
              </a:extLst>
            </p:cNvPr>
            <p:cNvSpPr txBox="1">
              <a:spLocks noChangeArrowheads="1"/>
            </p:cNvSpPr>
            <p:nvPr/>
          </p:nvSpPr>
          <p:spPr bwMode="auto">
            <a:xfrm>
              <a:off x="4320" y="307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i="0">
                <a:latin typeface="Times New Roman" panose="02020603050405020304" pitchFamily="18" charset="0"/>
                <a:cs typeface="Times New Roman" panose="02020603050405020304" pitchFamily="18" charset="0"/>
              </a:endParaRPr>
            </a:p>
          </p:txBody>
        </p:sp>
        <p:sp>
          <p:nvSpPr>
            <p:cNvPr id="93202" name="Text Box 63">
              <a:extLst>
                <a:ext uri="{FF2B5EF4-FFF2-40B4-BE49-F238E27FC236}">
                  <a16:creationId xmlns:a16="http://schemas.microsoft.com/office/drawing/2014/main" id="{7660D929-FE25-4E6C-B240-8E7AFF2F8CE5}"/>
                </a:ext>
              </a:extLst>
            </p:cNvPr>
            <p:cNvSpPr txBox="1">
              <a:spLocks noChangeArrowheads="1"/>
            </p:cNvSpPr>
            <p:nvPr/>
          </p:nvSpPr>
          <p:spPr bwMode="auto">
            <a:xfrm>
              <a:off x="4320" y="240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sp>
          <p:nvSpPr>
            <p:cNvPr id="93203" name="Text Box 64">
              <a:extLst>
                <a:ext uri="{FF2B5EF4-FFF2-40B4-BE49-F238E27FC236}">
                  <a16:creationId xmlns:a16="http://schemas.microsoft.com/office/drawing/2014/main" id="{336D27D4-0BCE-4644-9238-2BCD234DE887}"/>
                </a:ext>
              </a:extLst>
            </p:cNvPr>
            <p:cNvSpPr txBox="1">
              <a:spLocks noChangeArrowheads="1"/>
            </p:cNvSpPr>
            <p:nvPr/>
          </p:nvSpPr>
          <p:spPr bwMode="auto">
            <a:xfrm>
              <a:off x="4656" y="21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grpSp>
      <p:sp>
        <p:nvSpPr>
          <p:cNvPr id="93195" name="Text Box 66">
            <a:extLst>
              <a:ext uri="{FF2B5EF4-FFF2-40B4-BE49-F238E27FC236}">
                <a16:creationId xmlns:a16="http://schemas.microsoft.com/office/drawing/2014/main" id="{2BFCEEE5-0BB6-4874-AC6E-0409E27099A5}"/>
              </a:ext>
            </a:extLst>
          </p:cNvPr>
          <p:cNvSpPr txBox="1">
            <a:spLocks noChangeArrowheads="1"/>
          </p:cNvSpPr>
          <p:nvPr/>
        </p:nvSpPr>
        <p:spPr bwMode="auto">
          <a:xfrm>
            <a:off x="685800" y="5957888"/>
            <a:ext cx="335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rgbClr val="FF5050"/>
                </a:solidFill>
              </a:rPr>
              <a:t>解：</a:t>
            </a:r>
            <a:r>
              <a:rPr lang="zh-CN" altLang="en-US" sz="2800" b="1" i="0"/>
              <a:t>图中电流</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a:extLst>
              <a:ext uri="{FF2B5EF4-FFF2-40B4-BE49-F238E27FC236}">
                <a16:creationId xmlns:a16="http://schemas.microsoft.com/office/drawing/2014/main" id="{6AD51378-DD18-4068-8EC0-14F58D95389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E7EEB71-9EB0-4001-9330-D772C94B9062}" type="slidenum">
              <a:rPr lang="en-US" altLang="zh-CN" sz="1400" smtClean="0"/>
              <a:pPr>
                <a:spcBef>
                  <a:spcPct val="0"/>
                </a:spcBef>
                <a:buFontTx/>
                <a:buNone/>
              </a:pPr>
              <a:t>97</a:t>
            </a:fld>
            <a:endParaRPr lang="en-US" altLang="zh-CN" sz="1400"/>
          </a:p>
        </p:txBody>
      </p:sp>
      <p:sp>
        <p:nvSpPr>
          <p:cNvPr id="94211" name="Text Box 8">
            <a:extLst>
              <a:ext uri="{FF2B5EF4-FFF2-40B4-BE49-F238E27FC236}">
                <a16:creationId xmlns:a16="http://schemas.microsoft.com/office/drawing/2014/main" id="{5AAFAB7B-E005-4F10-A851-FFE1DAB7BC0C}"/>
              </a:ext>
            </a:extLst>
          </p:cNvPr>
          <p:cNvSpPr txBox="1">
            <a:spLocks noChangeArrowheads="1"/>
          </p:cNvSpPr>
          <p:nvPr/>
        </p:nvSpPr>
        <p:spPr bwMode="auto">
          <a:xfrm>
            <a:off x="7010400" y="3200400"/>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图</a:t>
            </a:r>
            <a:r>
              <a:rPr lang="en-US" altLang="zh-CN" sz="2800" b="1" i="0">
                <a:latin typeface="Times New Roman" panose="02020603050405020304" pitchFamily="18" charset="0"/>
              </a:rPr>
              <a:t>3-34</a:t>
            </a:r>
          </a:p>
        </p:txBody>
      </p:sp>
      <p:grpSp>
        <p:nvGrpSpPr>
          <p:cNvPr id="94212" name="Group 9">
            <a:extLst>
              <a:ext uri="{FF2B5EF4-FFF2-40B4-BE49-F238E27FC236}">
                <a16:creationId xmlns:a16="http://schemas.microsoft.com/office/drawing/2014/main" id="{DEEA31F1-C7A8-4CA2-ADC5-F26167B08476}"/>
              </a:ext>
            </a:extLst>
          </p:cNvPr>
          <p:cNvGrpSpPr>
            <a:grpSpLocks/>
          </p:cNvGrpSpPr>
          <p:nvPr/>
        </p:nvGrpSpPr>
        <p:grpSpPr bwMode="auto">
          <a:xfrm>
            <a:off x="6096000" y="381000"/>
            <a:ext cx="2743200" cy="2438400"/>
            <a:chOff x="3792" y="1872"/>
            <a:chExt cx="1728" cy="1536"/>
          </a:xfrm>
        </p:grpSpPr>
        <p:grpSp>
          <p:nvGrpSpPr>
            <p:cNvPr id="94216" name="Group 10">
              <a:extLst>
                <a:ext uri="{FF2B5EF4-FFF2-40B4-BE49-F238E27FC236}">
                  <a16:creationId xmlns:a16="http://schemas.microsoft.com/office/drawing/2014/main" id="{74CBD0B6-4ECF-495D-BA99-8F71D9929FD6}"/>
                </a:ext>
              </a:extLst>
            </p:cNvPr>
            <p:cNvGrpSpPr>
              <a:grpSpLocks/>
            </p:cNvGrpSpPr>
            <p:nvPr/>
          </p:nvGrpSpPr>
          <p:grpSpPr bwMode="auto">
            <a:xfrm>
              <a:off x="3901" y="2140"/>
              <a:ext cx="1523" cy="1268"/>
              <a:chOff x="2481" y="3559"/>
              <a:chExt cx="3806" cy="3170"/>
            </a:xfrm>
          </p:grpSpPr>
          <p:grpSp>
            <p:nvGrpSpPr>
              <p:cNvPr id="94224" name="Group 11">
                <a:extLst>
                  <a:ext uri="{FF2B5EF4-FFF2-40B4-BE49-F238E27FC236}">
                    <a16:creationId xmlns:a16="http://schemas.microsoft.com/office/drawing/2014/main" id="{5C1F29C7-E08B-4EA3-A188-ECF6998B5F3D}"/>
                  </a:ext>
                </a:extLst>
              </p:cNvPr>
              <p:cNvGrpSpPr>
                <a:grpSpLocks/>
              </p:cNvGrpSpPr>
              <p:nvPr/>
            </p:nvGrpSpPr>
            <p:grpSpPr bwMode="auto">
              <a:xfrm>
                <a:off x="4139" y="4736"/>
                <a:ext cx="223" cy="1974"/>
                <a:chOff x="4351" y="4483"/>
                <a:chExt cx="223" cy="1974"/>
              </a:xfrm>
            </p:grpSpPr>
            <p:sp>
              <p:nvSpPr>
                <p:cNvPr id="94243" name="Line 12">
                  <a:extLst>
                    <a:ext uri="{FF2B5EF4-FFF2-40B4-BE49-F238E27FC236}">
                      <a16:creationId xmlns:a16="http://schemas.microsoft.com/office/drawing/2014/main" id="{C062FB7F-1912-4B20-B1A0-866C1CADCD1D}"/>
                    </a:ext>
                  </a:extLst>
                </p:cNvPr>
                <p:cNvSpPr>
                  <a:spLocks noChangeShapeType="1"/>
                </p:cNvSpPr>
                <p:nvPr/>
              </p:nvSpPr>
              <p:spPr bwMode="auto">
                <a:xfrm flipH="1" flipV="1">
                  <a:off x="4469" y="448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4" name="Rectangle 13">
                  <a:extLst>
                    <a:ext uri="{FF2B5EF4-FFF2-40B4-BE49-F238E27FC236}">
                      <a16:creationId xmlns:a16="http://schemas.microsoft.com/office/drawing/2014/main" id="{CBDDD01C-20FA-4E0F-B351-76D29BB8859D}"/>
                    </a:ext>
                  </a:extLst>
                </p:cNvPr>
                <p:cNvSpPr>
                  <a:spLocks noChangeArrowheads="1"/>
                </p:cNvSpPr>
                <p:nvPr/>
              </p:nvSpPr>
              <p:spPr bwMode="auto">
                <a:xfrm flipV="1">
                  <a:off x="4351" y="507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94225" name="Group 14">
                <a:extLst>
                  <a:ext uri="{FF2B5EF4-FFF2-40B4-BE49-F238E27FC236}">
                    <a16:creationId xmlns:a16="http://schemas.microsoft.com/office/drawing/2014/main" id="{EAAF293B-8DC1-4CAA-A235-10F20BED6167}"/>
                  </a:ext>
                </a:extLst>
              </p:cNvPr>
              <p:cNvGrpSpPr>
                <a:grpSpLocks/>
              </p:cNvGrpSpPr>
              <p:nvPr/>
            </p:nvGrpSpPr>
            <p:grpSpPr bwMode="auto">
              <a:xfrm>
                <a:off x="4019" y="3713"/>
                <a:ext cx="402" cy="1650"/>
                <a:chOff x="4019" y="5077"/>
                <a:chExt cx="402" cy="1650"/>
              </a:xfrm>
            </p:grpSpPr>
            <p:sp>
              <p:nvSpPr>
                <p:cNvPr id="94238" name="Line 15">
                  <a:extLst>
                    <a:ext uri="{FF2B5EF4-FFF2-40B4-BE49-F238E27FC236}">
                      <a16:creationId xmlns:a16="http://schemas.microsoft.com/office/drawing/2014/main" id="{20BF491E-BA7F-4FE3-9E10-6B6C937DF1A0}"/>
                    </a:ext>
                  </a:extLst>
                </p:cNvPr>
                <p:cNvSpPr>
                  <a:spLocks noChangeShapeType="1"/>
                </p:cNvSpPr>
                <p:nvPr/>
              </p:nvSpPr>
              <p:spPr bwMode="auto">
                <a:xfrm flipV="1">
                  <a:off x="4257" y="507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39" name="Oval 16">
                  <a:extLst>
                    <a:ext uri="{FF2B5EF4-FFF2-40B4-BE49-F238E27FC236}">
                      <a16:creationId xmlns:a16="http://schemas.microsoft.com/office/drawing/2014/main" id="{CA9E7433-13EF-43EA-BD63-F75EA1A851A8}"/>
                    </a:ext>
                  </a:extLst>
                </p:cNvPr>
                <p:cNvSpPr>
                  <a:spLocks noChangeArrowheads="1"/>
                </p:cNvSpPr>
                <p:nvPr/>
              </p:nvSpPr>
              <p:spPr bwMode="auto">
                <a:xfrm flipV="1">
                  <a:off x="4092" y="6034"/>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4240" name="Oval 17">
                  <a:extLst>
                    <a:ext uri="{FF2B5EF4-FFF2-40B4-BE49-F238E27FC236}">
                      <a16:creationId xmlns:a16="http://schemas.microsoft.com/office/drawing/2014/main" id="{54871B14-EC6A-4AD8-B769-26A849AD8C5C}"/>
                    </a:ext>
                  </a:extLst>
                </p:cNvPr>
                <p:cNvSpPr>
                  <a:spLocks noChangeArrowheads="1"/>
                </p:cNvSpPr>
                <p:nvPr/>
              </p:nvSpPr>
              <p:spPr bwMode="auto">
                <a:xfrm flipV="1">
                  <a:off x="4092" y="5825"/>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4241" name="Oval 18">
                  <a:extLst>
                    <a:ext uri="{FF2B5EF4-FFF2-40B4-BE49-F238E27FC236}">
                      <a16:creationId xmlns:a16="http://schemas.microsoft.com/office/drawing/2014/main" id="{CA251C88-F8B8-4DF5-ABBB-5EF5CA42BC55}"/>
                    </a:ext>
                  </a:extLst>
                </p:cNvPr>
                <p:cNvSpPr>
                  <a:spLocks noChangeArrowheads="1"/>
                </p:cNvSpPr>
                <p:nvPr/>
              </p:nvSpPr>
              <p:spPr bwMode="auto">
                <a:xfrm flipV="1">
                  <a:off x="4092" y="5605"/>
                  <a:ext cx="329" cy="21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4242" name="Rectangle 19">
                  <a:extLst>
                    <a:ext uri="{FF2B5EF4-FFF2-40B4-BE49-F238E27FC236}">
                      <a16:creationId xmlns:a16="http://schemas.microsoft.com/office/drawing/2014/main" id="{AAD740FC-74BE-4D02-AE0A-D6CDB977A476}"/>
                    </a:ext>
                  </a:extLst>
                </p:cNvPr>
                <p:cNvSpPr>
                  <a:spLocks noChangeArrowheads="1"/>
                </p:cNvSpPr>
                <p:nvPr/>
              </p:nvSpPr>
              <p:spPr bwMode="auto">
                <a:xfrm flipV="1">
                  <a:off x="4019" y="5583"/>
                  <a:ext cx="186" cy="693"/>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94226" name="Line 20">
                <a:extLst>
                  <a:ext uri="{FF2B5EF4-FFF2-40B4-BE49-F238E27FC236}">
                    <a16:creationId xmlns:a16="http://schemas.microsoft.com/office/drawing/2014/main" id="{282A0DDF-C0EA-404D-836E-DF81DE6AE553}"/>
                  </a:ext>
                </a:extLst>
              </p:cNvPr>
              <p:cNvSpPr>
                <a:spLocks noChangeShapeType="1"/>
              </p:cNvSpPr>
              <p:nvPr/>
            </p:nvSpPr>
            <p:spPr bwMode="auto">
              <a:xfrm>
                <a:off x="2503" y="6727"/>
                <a:ext cx="3639" cy="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227" name="Line 21">
                <a:extLst>
                  <a:ext uri="{FF2B5EF4-FFF2-40B4-BE49-F238E27FC236}">
                    <a16:creationId xmlns:a16="http://schemas.microsoft.com/office/drawing/2014/main" id="{006868E5-C0FA-4816-909B-779DB282DBB0}"/>
                  </a:ext>
                </a:extLst>
              </p:cNvPr>
              <p:cNvSpPr>
                <a:spLocks noChangeShapeType="1"/>
              </p:cNvSpPr>
              <p:nvPr/>
            </p:nvSpPr>
            <p:spPr bwMode="auto">
              <a:xfrm flipV="1">
                <a:off x="2481" y="3559"/>
                <a:ext cx="3661" cy="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228" name="Line 22">
                <a:extLst>
                  <a:ext uri="{FF2B5EF4-FFF2-40B4-BE49-F238E27FC236}">
                    <a16:creationId xmlns:a16="http://schemas.microsoft.com/office/drawing/2014/main" id="{DCE27256-445C-42D1-8C15-274CCA1B03AA}"/>
                  </a:ext>
                </a:extLst>
              </p:cNvPr>
              <p:cNvSpPr>
                <a:spLocks noChangeShapeType="1"/>
              </p:cNvSpPr>
              <p:nvPr/>
            </p:nvSpPr>
            <p:spPr bwMode="auto">
              <a:xfrm rot="5400000" flipV="1">
                <a:off x="3282" y="3405"/>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229" name="Line 23">
                <a:extLst>
                  <a:ext uri="{FF2B5EF4-FFF2-40B4-BE49-F238E27FC236}">
                    <a16:creationId xmlns:a16="http://schemas.microsoft.com/office/drawing/2014/main" id="{876E5517-D42E-4B57-93F2-062D79F38E90}"/>
                  </a:ext>
                </a:extLst>
              </p:cNvPr>
              <p:cNvSpPr>
                <a:spLocks noChangeShapeType="1"/>
              </p:cNvSpPr>
              <p:nvPr/>
            </p:nvSpPr>
            <p:spPr bwMode="auto">
              <a:xfrm flipH="1">
                <a:off x="4261" y="3559"/>
                <a:ext cx="11" cy="52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230" name="Line 24">
                <a:extLst>
                  <a:ext uri="{FF2B5EF4-FFF2-40B4-BE49-F238E27FC236}">
                    <a16:creationId xmlns:a16="http://schemas.microsoft.com/office/drawing/2014/main" id="{4257203D-BD15-4AAA-A175-D2F7914A22F1}"/>
                  </a:ext>
                </a:extLst>
              </p:cNvPr>
              <p:cNvSpPr>
                <a:spLocks noChangeShapeType="1"/>
              </p:cNvSpPr>
              <p:nvPr/>
            </p:nvSpPr>
            <p:spPr bwMode="auto">
              <a:xfrm flipH="1" flipV="1">
                <a:off x="6100" y="5462"/>
                <a:ext cx="31" cy="123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4231" name="Group 25">
                <a:extLst>
                  <a:ext uri="{FF2B5EF4-FFF2-40B4-BE49-F238E27FC236}">
                    <a16:creationId xmlns:a16="http://schemas.microsoft.com/office/drawing/2014/main" id="{EBE6D9E1-A356-4BD0-8BD2-E6D54E5F7947}"/>
                  </a:ext>
                </a:extLst>
              </p:cNvPr>
              <p:cNvGrpSpPr>
                <a:grpSpLocks/>
              </p:cNvGrpSpPr>
              <p:nvPr/>
            </p:nvGrpSpPr>
            <p:grpSpPr bwMode="auto">
              <a:xfrm>
                <a:off x="5968" y="4560"/>
                <a:ext cx="319" cy="1090"/>
                <a:chOff x="6188" y="6353"/>
                <a:chExt cx="319" cy="1090"/>
              </a:xfrm>
            </p:grpSpPr>
            <p:sp>
              <p:nvSpPr>
                <p:cNvPr id="94234" name="Line 26">
                  <a:extLst>
                    <a:ext uri="{FF2B5EF4-FFF2-40B4-BE49-F238E27FC236}">
                      <a16:creationId xmlns:a16="http://schemas.microsoft.com/office/drawing/2014/main" id="{8D9D5464-F36C-43F3-9E7C-20FD223E8358}"/>
                    </a:ext>
                  </a:extLst>
                </p:cNvPr>
                <p:cNvSpPr>
                  <a:spLocks noChangeShapeType="1"/>
                </p:cNvSpPr>
                <p:nvPr/>
              </p:nvSpPr>
              <p:spPr bwMode="auto">
                <a:xfrm flipV="1">
                  <a:off x="6188" y="6870"/>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35" name="Line 27">
                  <a:extLst>
                    <a:ext uri="{FF2B5EF4-FFF2-40B4-BE49-F238E27FC236}">
                      <a16:creationId xmlns:a16="http://schemas.microsoft.com/office/drawing/2014/main" id="{EE84A343-200D-44E1-A9A3-F92692C18F87}"/>
                    </a:ext>
                  </a:extLst>
                </p:cNvPr>
                <p:cNvSpPr>
                  <a:spLocks noChangeShapeType="1"/>
                </p:cNvSpPr>
                <p:nvPr/>
              </p:nvSpPr>
              <p:spPr bwMode="auto">
                <a:xfrm flipH="1">
                  <a:off x="6353" y="6353"/>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36" name="Line 28">
                  <a:extLst>
                    <a:ext uri="{FF2B5EF4-FFF2-40B4-BE49-F238E27FC236}">
                      <a16:creationId xmlns:a16="http://schemas.microsoft.com/office/drawing/2014/main" id="{10349F9A-A757-4BFD-9C31-3A727291370B}"/>
                    </a:ext>
                  </a:extLst>
                </p:cNvPr>
                <p:cNvSpPr>
                  <a:spLocks noChangeShapeType="1"/>
                </p:cNvSpPr>
                <p:nvPr/>
              </p:nvSpPr>
              <p:spPr bwMode="auto">
                <a:xfrm flipH="1">
                  <a:off x="6353" y="6992"/>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37" name="Line 29">
                  <a:extLst>
                    <a:ext uri="{FF2B5EF4-FFF2-40B4-BE49-F238E27FC236}">
                      <a16:creationId xmlns:a16="http://schemas.microsoft.com/office/drawing/2014/main" id="{5E343D45-6669-40C3-80F6-E1A7F1AEBDE5}"/>
                    </a:ext>
                  </a:extLst>
                </p:cNvPr>
                <p:cNvSpPr>
                  <a:spLocks noChangeShapeType="1"/>
                </p:cNvSpPr>
                <p:nvPr/>
              </p:nvSpPr>
              <p:spPr bwMode="auto">
                <a:xfrm flipV="1">
                  <a:off x="6188" y="6992"/>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4232" name="Line 30">
                <a:extLst>
                  <a:ext uri="{FF2B5EF4-FFF2-40B4-BE49-F238E27FC236}">
                    <a16:creationId xmlns:a16="http://schemas.microsoft.com/office/drawing/2014/main" id="{D77A0B42-8766-40E8-BF3C-D55BD1DF23D8}"/>
                  </a:ext>
                </a:extLst>
              </p:cNvPr>
              <p:cNvSpPr>
                <a:spLocks noChangeShapeType="1"/>
              </p:cNvSpPr>
              <p:nvPr/>
            </p:nvSpPr>
            <p:spPr bwMode="auto">
              <a:xfrm flipH="1">
                <a:off x="6111" y="3933"/>
                <a:ext cx="22" cy="58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233" name="Line 31">
                <a:extLst>
                  <a:ext uri="{FF2B5EF4-FFF2-40B4-BE49-F238E27FC236}">
                    <a16:creationId xmlns:a16="http://schemas.microsoft.com/office/drawing/2014/main" id="{FE638BEA-11D6-41B1-B83C-38BF7C6CF055}"/>
                  </a:ext>
                </a:extLst>
              </p:cNvPr>
              <p:cNvSpPr>
                <a:spLocks noChangeShapeType="1"/>
              </p:cNvSpPr>
              <p:nvPr/>
            </p:nvSpPr>
            <p:spPr bwMode="auto">
              <a:xfrm flipV="1">
                <a:off x="6122" y="3559"/>
                <a:ext cx="0" cy="113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4217" name="Text Box 32">
              <a:extLst>
                <a:ext uri="{FF2B5EF4-FFF2-40B4-BE49-F238E27FC236}">
                  <a16:creationId xmlns:a16="http://schemas.microsoft.com/office/drawing/2014/main" id="{018886E2-25D7-43E7-9BDE-E9DFFABD9E6B}"/>
                </a:ext>
              </a:extLst>
            </p:cNvPr>
            <p:cNvSpPr txBox="1">
              <a:spLocks noChangeArrowheads="1"/>
            </p:cNvSpPr>
            <p:nvPr/>
          </p:nvSpPr>
          <p:spPr bwMode="auto">
            <a:xfrm>
              <a:off x="3792" y="2208"/>
              <a:ext cx="43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 +</a:t>
              </a:r>
            </a:p>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Ù</a:t>
              </a:r>
            </a:p>
            <a:p>
              <a:pPr eaLnBrk="1" hangingPunct="1">
                <a:lnSpc>
                  <a:spcPct val="120000"/>
                </a:lnSpc>
                <a:spcBef>
                  <a:spcPct val="50000"/>
                </a:spcBef>
                <a:buFontTx/>
                <a:buNone/>
              </a:pP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endParaRPr>
            </a:p>
          </p:txBody>
        </p:sp>
        <p:sp>
          <p:nvSpPr>
            <p:cNvPr id="94218" name="Text Box 33">
              <a:extLst>
                <a:ext uri="{FF2B5EF4-FFF2-40B4-BE49-F238E27FC236}">
                  <a16:creationId xmlns:a16="http://schemas.microsoft.com/office/drawing/2014/main" id="{CC2392C4-75D3-415A-8553-463F3BE37076}"/>
                </a:ext>
              </a:extLst>
            </p:cNvPr>
            <p:cNvSpPr txBox="1">
              <a:spLocks noChangeArrowheads="1"/>
            </p:cNvSpPr>
            <p:nvPr/>
          </p:nvSpPr>
          <p:spPr bwMode="auto">
            <a:xfrm>
              <a:off x="5040" y="220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C</a:t>
              </a:r>
              <a:endParaRPr lang="en-US" altLang="zh-CN" sz="2400" b="1" i="0">
                <a:latin typeface="Times New Roman" panose="02020603050405020304" pitchFamily="18" charset="0"/>
                <a:cs typeface="Times New Roman" panose="02020603050405020304" pitchFamily="18" charset="0"/>
              </a:endParaRPr>
            </a:p>
          </p:txBody>
        </p:sp>
        <p:sp>
          <p:nvSpPr>
            <p:cNvPr id="94219" name="Text Box 34">
              <a:extLst>
                <a:ext uri="{FF2B5EF4-FFF2-40B4-BE49-F238E27FC236}">
                  <a16:creationId xmlns:a16="http://schemas.microsoft.com/office/drawing/2014/main" id="{C54E0E6D-210B-44A9-A03C-87A88E30C1BE}"/>
                </a:ext>
              </a:extLst>
            </p:cNvPr>
            <p:cNvSpPr txBox="1">
              <a:spLocks noChangeArrowheads="1"/>
            </p:cNvSpPr>
            <p:nvPr/>
          </p:nvSpPr>
          <p:spPr bwMode="auto">
            <a:xfrm>
              <a:off x="5088" y="27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endParaRPr lang="en-US" altLang="zh-CN" sz="2400" b="1" i="0">
                <a:latin typeface="Times New Roman" panose="02020603050405020304" pitchFamily="18" charset="0"/>
                <a:cs typeface="Times New Roman" panose="02020603050405020304" pitchFamily="18" charset="0"/>
              </a:endParaRPr>
            </a:p>
          </p:txBody>
        </p:sp>
        <p:sp>
          <p:nvSpPr>
            <p:cNvPr id="94220" name="Text Box 35">
              <a:extLst>
                <a:ext uri="{FF2B5EF4-FFF2-40B4-BE49-F238E27FC236}">
                  <a16:creationId xmlns:a16="http://schemas.microsoft.com/office/drawing/2014/main" id="{827EBEF4-B1E2-41E6-B8A4-D522A360C803}"/>
                </a:ext>
              </a:extLst>
            </p:cNvPr>
            <p:cNvSpPr txBox="1">
              <a:spLocks noChangeArrowheads="1"/>
            </p:cNvSpPr>
            <p:nvPr/>
          </p:nvSpPr>
          <p:spPr bwMode="auto">
            <a:xfrm>
              <a:off x="4272" y="18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a:latin typeface="Times New Roman" panose="02020603050405020304" pitchFamily="18" charset="0"/>
                <a:cs typeface="Times New Roman" panose="02020603050405020304" pitchFamily="18" charset="0"/>
              </a:endParaRPr>
            </a:p>
          </p:txBody>
        </p:sp>
        <p:sp>
          <p:nvSpPr>
            <p:cNvPr id="94221" name="Text Box 36">
              <a:extLst>
                <a:ext uri="{FF2B5EF4-FFF2-40B4-BE49-F238E27FC236}">
                  <a16:creationId xmlns:a16="http://schemas.microsoft.com/office/drawing/2014/main" id="{98621E9E-F6C5-45E1-9529-325ABE18D83B}"/>
                </a:ext>
              </a:extLst>
            </p:cNvPr>
            <p:cNvSpPr txBox="1">
              <a:spLocks noChangeArrowheads="1"/>
            </p:cNvSpPr>
            <p:nvPr/>
          </p:nvSpPr>
          <p:spPr bwMode="auto">
            <a:xfrm>
              <a:off x="4320" y="307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i="0">
                <a:latin typeface="Times New Roman" panose="02020603050405020304" pitchFamily="18" charset="0"/>
                <a:cs typeface="Times New Roman" panose="02020603050405020304" pitchFamily="18" charset="0"/>
              </a:endParaRPr>
            </a:p>
          </p:txBody>
        </p:sp>
        <p:sp>
          <p:nvSpPr>
            <p:cNvPr id="94222" name="Text Box 37">
              <a:extLst>
                <a:ext uri="{FF2B5EF4-FFF2-40B4-BE49-F238E27FC236}">
                  <a16:creationId xmlns:a16="http://schemas.microsoft.com/office/drawing/2014/main" id="{6F623EB4-C94B-48AF-A6E3-BD3F3D3C8C4A}"/>
                </a:ext>
              </a:extLst>
            </p:cNvPr>
            <p:cNvSpPr txBox="1">
              <a:spLocks noChangeArrowheads="1"/>
            </p:cNvSpPr>
            <p:nvPr/>
          </p:nvSpPr>
          <p:spPr bwMode="auto">
            <a:xfrm>
              <a:off x="4320" y="240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sp>
          <p:nvSpPr>
            <p:cNvPr id="94223" name="Text Box 38">
              <a:extLst>
                <a:ext uri="{FF2B5EF4-FFF2-40B4-BE49-F238E27FC236}">
                  <a16:creationId xmlns:a16="http://schemas.microsoft.com/office/drawing/2014/main" id="{0798A8D8-8525-4368-AAB8-3701E323B207}"/>
                </a:ext>
              </a:extLst>
            </p:cNvPr>
            <p:cNvSpPr txBox="1">
              <a:spLocks noChangeArrowheads="1"/>
            </p:cNvSpPr>
            <p:nvPr/>
          </p:nvSpPr>
          <p:spPr bwMode="auto">
            <a:xfrm>
              <a:off x="4656" y="21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grpSp>
      <p:sp>
        <p:nvSpPr>
          <p:cNvPr id="94213" name="Text Box 39">
            <a:extLst>
              <a:ext uri="{FF2B5EF4-FFF2-40B4-BE49-F238E27FC236}">
                <a16:creationId xmlns:a16="http://schemas.microsoft.com/office/drawing/2014/main" id="{9E921AB6-3EDB-4AF4-88C4-0D274DA9E975}"/>
              </a:ext>
            </a:extLst>
          </p:cNvPr>
          <p:cNvSpPr txBox="1">
            <a:spLocks noChangeArrowheads="1"/>
          </p:cNvSpPr>
          <p:nvPr/>
        </p:nvSpPr>
        <p:spPr bwMode="auto">
          <a:xfrm>
            <a:off x="685800" y="304800"/>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solidFill>
                  <a:srgbClr val="FF5050"/>
                </a:solidFill>
              </a:rPr>
              <a:t>解：</a:t>
            </a:r>
            <a:r>
              <a:rPr lang="zh-CN" altLang="en-US" sz="2800" b="1" i="0"/>
              <a:t>图中电流</a:t>
            </a:r>
          </a:p>
        </p:txBody>
      </p:sp>
      <p:graphicFrame>
        <p:nvGraphicFramePr>
          <p:cNvPr id="94214" name="Object 40">
            <a:extLst>
              <a:ext uri="{FF2B5EF4-FFF2-40B4-BE49-F238E27FC236}">
                <a16:creationId xmlns:a16="http://schemas.microsoft.com/office/drawing/2014/main" id="{D31E2D0C-E48F-407B-93F2-583A40414DBD}"/>
              </a:ext>
            </a:extLst>
          </p:cNvPr>
          <p:cNvGraphicFramePr>
            <a:graphicFrameLocks noChangeAspect="1"/>
          </p:cNvGraphicFramePr>
          <p:nvPr>
            <p:extLst>
              <p:ext uri="{D42A27DB-BD31-4B8C-83A1-F6EECF244321}">
                <p14:modId xmlns:p14="http://schemas.microsoft.com/office/powerpoint/2010/main" val="1903925039"/>
              </p:ext>
            </p:extLst>
          </p:nvPr>
        </p:nvGraphicFramePr>
        <p:xfrm>
          <a:off x="690563" y="762000"/>
          <a:ext cx="6010275" cy="4452938"/>
        </p:xfrm>
        <a:graphic>
          <a:graphicData uri="http://schemas.openxmlformats.org/presentationml/2006/ole">
            <mc:AlternateContent xmlns:mc="http://schemas.openxmlformats.org/markup-compatibility/2006">
              <mc:Choice xmlns:v="urn:schemas-microsoft-com:vml" Requires="v">
                <p:oleObj spid="_x0000_s94315" name="公式" r:id="rId3" imgW="2361960" imgH="1854000" progId="Equation.3">
                  <p:embed/>
                </p:oleObj>
              </mc:Choice>
              <mc:Fallback>
                <p:oleObj name="公式" r:id="rId3" imgW="2361960" imgH="1854000" progId="Equation.3">
                  <p:embed/>
                  <p:pic>
                    <p:nvPicPr>
                      <p:cNvPr id="0" name="Object 40"/>
                      <p:cNvPicPr>
                        <a:picLocks noChangeAspect="1" noChangeArrowheads="1"/>
                      </p:cNvPicPr>
                      <p:nvPr/>
                    </p:nvPicPr>
                    <p:blipFill>
                      <a:blip r:embed="rId4"/>
                      <a:srcRect/>
                      <a:stretch>
                        <a:fillRect/>
                      </a:stretch>
                    </p:blipFill>
                    <p:spPr bwMode="auto">
                      <a:xfrm>
                        <a:off x="690563" y="762000"/>
                        <a:ext cx="6010275" cy="445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15" name="Text Box 41">
            <a:extLst>
              <a:ext uri="{FF2B5EF4-FFF2-40B4-BE49-F238E27FC236}">
                <a16:creationId xmlns:a16="http://schemas.microsoft.com/office/drawing/2014/main" id="{085977E2-8337-4A02-8E8D-9EDCE7862B79}"/>
              </a:ext>
            </a:extLst>
          </p:cNvPr>
          <p:cNvSpPr txBox="1">
            <a:spLocks noChangeArrowheads="1"/>
          </p:cNvSpPr>
          <p:nvPr/>
        </p:nvSpPr>
        <p:spPr bwMode="auto">
          <a:xfrm>
            <a:off x="457200" y="5257800"/>
            <a:ext cx="8077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并联谐振时电流与电压同相位，上式中虚部等于零，即</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3">
            <a:extLst>
              <a:ext uri="{FF2B5EF4-FFF2-40B4-BE49-F238E27FC236}">
                <a16:creationId xmlns:a16="http://schemas.microsoft.com/office/drawing/2014/main" id="{BBC4272C-EA36-4154-A081-27960ED72C1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78B5E8E-33E7-4203-B5A4-AE33BA6BA7E8}" type="slidenum">
              <a:rPr lang="en-US" altLang="zh-CN" sz="1400" smtClean="0"/>
              <a:pPr>
                <a:spcBef>
                  <a:spcPct val="0"/>
                </a:spcBef>
                <a:buFontTx/>
                <a:buNone/>
              </a:pPr>
              <a:t>98</a:t>
            </a:fld>
            <a:endParaRPr lang="en-US" altLang="zh-CN" sz="1400"/>
          </a:p>
        </p:txBody>
      </p:sp>
      <p:sp>
        <p:nvSpPr>
          <p:cNvPr id="95235" name="Text Box 2">
            <a:extLst>
              <a:ext uri="{FF2B5EF4-FFF2-40B4-BE49-F238E27FC236}">
                <a16:creationId xmlns:a16="http://schemas.microsoft.com/office/drawing/2014/main" id="{36EC378A-9131-44E9-86A4-8DCD5B0EC17B}"/>
              </a:ext>
            </a:extLst>
          </p:cNvPr>
          <p:cNvSpPr txBox="1">
            <a:spLocks noChangeArrowheads="1"/>
          </p:cNvSpPr>
          <p:nvPr/>
        </p:nvSpPr>
        <p:spPr bwMode="auto">
          <a:xfrm>
            <a:off x="6934200" y="58054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图</a:t>
            </a:r>
            <a:r>
              <a:rPr lang="en-US" altLang="zh-CN" sz="2800" b="1" i="0">
                <a:latin typeface="Times New Roman" panose="02020603050405020304" pitchFamily="18" charset="0"/>
              </a:rPr>
              <a:t>3-34</a:t>
            </a:r>
          </a:p>
        </p:txBody>
      </p:sp>
      <p:grpSp>
        <p:nvGrpSpPr>
          <p:cNvPr id="95236" name="Group 3">
            <a:extLst>
              <a:ext uri="{FF2B5EF4-FFF2-40B4-BE49-F238E27FC236}">
                <a16:creationId xmlns:a16="http://schemas.microsoft.com/office/drawing/2014/main" id="{8AFC1599-1CFD-466E-B08D-14302ACB8AA7}"/>
              </a:ext>
            </a:extLst>
          </p:cNvPr>
          <p:cNvGrpSpPr>
            <a:grpSpLocks/>
          </p:cNvGrpSpPr>
          <p:nvPr/>
        </p:nvGrpSpPr>
        <p:grpSpPr bwMode="auto">
          <a:xfrm>
            <a:off x="6096000" y="3048000"/>
            <a:ext cx="2743200" cy="2438400"/>
            <a:chOff x="3792" y="1872"/>
            <a:chExt cx="1728" cy="1536"/>
          </a:xfrm>
        </p:grpSpPr>
        <p:grpSp>
          <p:nvGrpSpPr>
            <p:cNvPr id="95243" name="Group 4">
              <a:extLst>
                <a:ext uri="{FF2B5EF4-FFF2-40B4-BE49-F238E27FC236}">
                  <a16:creationId xmlns:a16="http://schemas.microsoft.com/office/drawing/2014/main" id="{D17D04A2-0B51-4C39-BFB2-A27080F6A85F}"/>
                </a:ext>
              </a:extLst>
            </p:cNvPr>
            <p:cNvGrpSpPr>
              <a:grpSpLocks/>
            </p:cNvGrpSpPr>
            <p:nvPr/>
          </p:nvGrpSpPr>
          <p:grpSpPr bwMode="auto">
            <a:xfrm>
              <a:off x="3901" y="2140"/>
              <a:ext cx="1523" cy="1268"/>
              <a:chOff x="2481" y="3559"/>
              <a:chExt cx="3806" cy="3170"/>
            </a:xfrm>
          </p:grpSpPr>
          <p:grpSp>
            <p:nvGrpSpPr>
              <p:cNvPr id="95251" name="Group 5">
                <a:extLst>
                  <a:ext uri="{FF2B5EF4-FFF2-40B4-BE49-F238E27FC236}">
                    <a16:creationId xmlns:a16="http://schemas.microsoft.com/office/drawing/2014/main" id="{0C75A9D9-C45A-46CE-B62A-37238490B7F5}"/>
                  </a:ext>
                </a:extLst>
              </p:cNvPr>
              <p:cNvGrpSpPr>
                <a:grpSpLocks/>
              </p:cNvGrpSpPr>
              <p:nvPr/>
            </p:nvGrpSpPr>
            <p:grpSpPr bwMode="auto">
              <a:xfrm>
                <a:off x="4139" y="4736"/>
                <a:ext cx="223" cy="1974"/>
                <a:chOff x="4351" y="4483"/>
                <a:chExt cx="223" cy="1974"/>
              </a:xfrm>
            </p:grpSpPr>
            <p:sp>
              <p:nvSpPr>
                <p:cNvPr id="95270" name="Line 6">
                  <a:extLst>
                    <a:ext uri="{FF2B5EF4-FFF2-40B4-BE49-F238E27FC236}">
                      <a16:creationId xmlns:a16="http://schemas.microsoft.com/office/drawing/2014/main" id="{ACD111F8-8351-45FA-9734-740343AABE2B}"/>
                    </a:ext>
                  </a:extLst>
                </p:cNvPr>
                <p:cNvSpPr>
                  <a:spLocks noChangeShapeType="1"/>
                </p:cNvSpPr>
                <p:nvPr/>
              </p:nvSpPr>
              <p:spPr bwMode="auto">
                <a:xfrm flipH="1" flipV="1">
                  <a:off x="4469" y="4483"/>
                  <a:ext cx="0" cy="19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71" name="Rectangle 7">
                  <a:extLst>
                    <a:ext uri="{FF2B5EF4-FFF2-40B4-BE49-F238E27FC236}">
                      <a16:creationId xmlns:a16="http://schemas.microsoft.com/office/drawing/2014/main" id="{20CA92E2-5B66-44BC-8A54-844803A2C937}"/>
                    </a:ext>
                  </a:extLst>
                </p:cNvPr>
                <p:cNvSpPr>
                  <a:spLocks noChangeArrowheads="1"/>
                </p:cNvSpPr>
                <p:nvPr/>
              </p:nvSpPr>
              <p:spPr bwMode="auto">
                <a:xfrm flipV="1">
                  <a:off x="4351" y="5079"/>
                  <a:ext cx="223" cy="676"/>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95252" name="Group 8">
                <a:extLst>
                  <a:ext uri="{FF2B5EF4-FFF2-40B4-BE49-F238E27FC236}">
                    <a16:creationId xmlns:a16="http://schemas.microsoft.com/office/drawing/2014/main" id="{7327C7B4-5C57-4157-A5BF-32C68F4F588F}"/>
                  </a:ext>
                </a:extLst>
              </p:cNvPr>
              <p:cNvGrpSpPr>
                <a:grpSpLocks/>
              </p:cNvGrpSpPr>
              <p:nvPr/>
            </p:nvGrpSpPr>
            <p:grpSpPr bwMode="auto">
              <a:xfrm>
                <a:off x="4019" y="3713"/>
                <a:ext cx="402" cy="1650"/>
                <a:chOff x="4019" y="5077"/>
                <a:chExt cx="402" cy="1650"/>
              </a:xfrm>
            </p:grpSpPr>
            <p:sp>
              <p:nvSpPr>
                <p:cNvPr id="95265" name="Line 9">
                  <a:extLst>
                    <a:ext uri="{FF2B5EF4-FFF2-40B4-BE49-F238E27FC236}">
                      <a16:creationId xmlns:a16="http://schemas.microsoft.com/office/drawing/2014/main" id="{C9FA5D3A-2E2E-489E-A00F-E273DC062541}"/>
                    </a:ext>
                  </a:extLst>
                </p:cNvPr>
                <p:cNvSpPr>
                  <a:spLocks noChangeShapeType="1"/>
                </p:cNvSpPr>
                <p:nvPr/>
              </p:nvSpPr>
              <p:spPr bwMode="auto">
                <a:xfrm flipV="1">
                  <a:off x="4257" y="507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66" name="Oval 10">
                  <a:extLst>
                    <a:ext uri="{FF2B5EF4-FFF2-40B4-BE49-F238E27FC236}">
                      <a16:creationId xmlns:a16="http://schemas.microsoft.com/office/drawing/2014/main" id="{D3B7458C-49FA-4F8E-891A-AAFF8CD67038}"/>
                    </a:ext>
                  </a:extLst>
                </p:cNvPr>
                <p:cNvSpPr>
                  <a:spLocks noChangeArrowheads="1"/>
                </p:cNvSpPr>
                <p:nvPr/>
              </p:nvSpPr>
              <p:spPr bwMode="auto">
                <a:xfrm flipV="1">
                  <a:off x="4092" y="6034"/>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5267" name="Oval 11">
                  <a:extLst>
                    <a:ext uri="{FF2B5EF4-FFF2-40B4-BE49-F238E27FC236}">
                      <a16:creationId xmlns:a16="http://schemas.microsoft.com/office/drawing/2014/main" id="{2E7B83F6-0B11-439A-9116-E1F551E23710}"/>
                    </a:ext>
                  </a:extLst>
                </p:cNvPr>
                <p:cNvSpPr>
                  <a:spLocks noChangeArrowheads="1"/>
                </p:cNvSpPr>
                <p:nvPr/>
              </p:nvSpPr>
              <p:spPr bwMode="auto">
                <a:xfrm flipV="1">
                  <a:off x="4092" y="5825"/>
                  <a:ext cx="329" cy="209"/>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5268" name="Oval 12">
                  <a:extLst>
                    <a:ext uri="{FF2B5EF4-FFF2-40B4-BE49-F238E27FC236}">
                      <a16:creationId xmlns:a16="http://schemas.microsoft.com/office/drawing/2014/main" id="{1AEB147E-EFB6-4131-9428-BF388CB71712}"/>
                    </a:ext>
                  </a:extLst>
                </p:cNvPr>
                <p:cNvSpPr>
                  <a:spLocks noChangeArrowheads="1"/>
                </p:cNvSpPr>
                <p:nvPr/>
              </p:nvSpPr>
              <p:spPr bwMode="auto">
                <a:xfrm flipV="1">
                  <a:off x="4092" y="5605"/>
                  <a:ext cx="329" cy="210"/>
                </a:xfrm>
                <a:prstGeom prst="ellipse">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95269" name="Rectangle 13">
                  <a:extLst>
                    <a:ext uri="{FF2B5EF4-FFF2-40B4-BE49-F238E27FC236}">
                      <a16:creationId xmlns:a16="http://schemas.microsoft.com/office/drawing/2014/main" id="{FF8E003E-B555-4ABB-B68C-CF02740B0301}"/>
                    </a:ext>
                  </a:extLst>
                </p:cNvPr>
                <p:cNvSpPr>
                  <a:spLocks noChangeArrowheads="1"/>
                </p:cNvSpPr>
                <p:nvPr/>
              </p:nvSpPr>
              <p:spPr bwMode="auto">
                <a:xfrm flipV="1">
                  <a:off x="4019" y="5583"/>
                  <a:ext cx="186" cy="693"/>
                </a:xfrm>
                <a:prstGeom prst="rect">
                  <a:avLst/>
                </a:prstGeom>
                <a:solidFill>
                  <a:srgbClr val="FFFFFF"/>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95253" name="Line 14">
                <a:extLst>
                  <a:ext uri="{FF2B5EF4-FFF2-40B4-BE49-F238E27FC236}">
                    <a16:creationId xmlns:a16="http://schemas.microsoft.com/office/drawing/2014/main" id="{7C150CEB-976B-4BA0-B88E-B6CE86130C50}"/>
                  </a:ext>
                </a:extLst>
              </p:cNvPr>
              <p:cNvSpPr>
                <a:spLocks noChangeShapeType="1"/>
              </p:cNvSpPr>
              <p:nvPr/>
            </p:nvSpPr>
            <p:spPr bwMode="auto">
              <a:xfrm>
                <a:off x="2503" y="6727"/>
                <a:ext cx="3639" cy="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54" name="Line 15">
                <a:extLst>
                  <a:ext uri="{FF2B5EF4-FFF2-40B4-BE49-F238E27FC236}">
                    <a16:creationId xmlns:a16="http://schemas.microsoft.com/office/drawing/2014/main" id="{21B09013-A1C2-4678-9F14-082090073389}"/>
                  </a:ext>
                </a:extLst>
              </p:cNvPr>
              <p:cNvSpPr>
                <a:spLocks noChangeShapeType="1"/>
              </p:cNvSpPr>
              <p:nvPr/>
            </p:nvSpPr>
            <p:spPr bwMode="auto">
              <a:xfrm flipV="1">
                <a:off x="2481" y="3559"/>
                <a:ext cx="3661" cy="1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55" name="Line 16">
                <a:extLst>
                  <a:ext uri="{FF2B5EF4-FFF2-40B4-BE49-F238E27FC236}">
                    <a16:creationId xmlns:a16="http://schemas.microsoft.com/office/drawing/2014/main" id="{906EA642-18A8-4664-B8D8-8E493F72FB31}"/>
                  </a:ext>
                </a:extLst>
              </p:cNvPr>
              <p:cNvSpPr>
                <a:spLocks noChangeShapeType="1"/>
              </p:cNvSpPr>
              <p:nvPr/>
            </p:nvSpPr>
            <p:spPr bwMode="auto">
              <a:xfrm rot="5400000" flipV="1">
                <a:off x="3282" y="3405"/>
                <a:ext cx="0" cy="30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56" name="Line 17">
                <a:extLst>
                  <a:ext uri="{FF2B5EF4-FFF2-40B4-BE49-F238E27FC236}">
                    <a16:creationId xmlns:a16="http://schemas.microsoft.com/office/drawing/2014/main" id="{0B518A48-E543-4DBB-93BB-C47ABBE3DFAD}"/>
                  </a:ext>
                </a:extLst>
              </p:cNvPr>
              <p:cNvSpPr>
                <a:spLocks noChangeShapeType="1"/>
              </p:cNvSpPr>
              <p:nvPr/>
            </p:nvSpPr>
            <p:spPr bwMode="auto">
              <a:xfrm flipH="1">
                <a:off x="4261" y="3559"/>
                <a:ext cx="11" cy="52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57" name="Line 18">
                <a:extLst>
                  <a:ext uri="{FF2B5EF4-FFF2-40B4-BE49-F238E27FC236}">
                    <a16:creationId xmlns:a16="http://schemas.microsoft.com/office/drawing/2014/main" id="{5D9FA971-34FE-4C64-A7D0-5B3EF6EEAE45}"/>
                  </a:ext>
                </a:extLst>
              </p:cNvPr>
              <p:cNvSpPr>
                <a:spLocks noChangeShapeType="1"/>
              </p:cNvSpPr>
              <p:nvPr/>
            </p:nvSpPr>
            <p:spPr bwMode="auto">
              <a:xfrm flipH="1" flipV="1">
                <a:off x="6100" y="5462"/>
                <a:ext cx="31" cy="123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5258" name="Group 19">
                <a:extLst>
                  <a:ext uri="{FF2B5EF4-FFF2-40B4-BE49-F238E27FC236}">
                    <a16:creationId xmlns:a16="http://schemas.microsoft.com/office/drawing/2014/main" id="{87AA438C-0BB4-4968-B405-7FE117302D0D}"/>
                  </a:ext>
                </a:extLst>
              </p:cNvPr>
              <p:cNvGrpSpPr>
                <a:grpSpLocks/>
              </p:cNvGrpSpPr>
              <p:nvPr/>
            </p:nvGrpSpPr>
            <p:grpSpPr bwMode="auto">
              <a:xfrm>
                <a:off x="5968" y="4560"/>
                <a:ext cx="319" cy="1090"/>
                <a:chOff x="6188" y="6353"/>
                <a:chExt cx="319" cy="1090"/>
              </a:xfrm>
            </p:grpSpPr>
            <p:sp>
              <p:nvSpPr>
                <p:cNvPr id="95261" name="Line 20">
                  <a:extLst>
                    <a:ext uri="{FF2B5EF4-FFF2-40B4-BE49-F238E27FC236}">
                      <a16:creationId xmlns:a16="http://schemas.microsoft.com/office/drawing/2014/main" id="{38C998FC-7DBC-4682-A845-1589B64042CC}"/>
                    </a:ext>
                  </a:extLst>
                </p:cNvPr>
                <p:cNvSpPr>
                  <a:spLocks noChangeShapeType="1"/>
                </p:cNvSpPr>
                <p:nvPr/>
              </p:nvSpPr>
              <p:spPr bwMode="auto">
                <a:xfrm flipV="1">
                  <a:off x="6188" y="6870"/>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62" name="Line 21">
                  <a:extLst>
                    <a:ext uri="{FF2B5EF4-FFF2-40B4-BE49-F238E27FC236}">
                      <a16:creationId xmlns:a16="http://schemas.microsoft.com/office/drawing/2014/main" id="{3D6C914F-1B3A-4BD5-886B-34838202BC53}"/>
                    </a:ext>
                  </a:extLst>
                </p:cNvPr>
                <p:cNvSpPr>
                  <a:spLocks noChangeShapeType="1"/>
                </p:cNvSpPr>
                <p:nvPr/>
              </p:nvSpPr>
              <p:spPr bwMode="auto">
                <a:xfrm flipH="1">
                  <a:off x="6353" y="6353"/>
                  <a:ext cx="0" cy="50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63" name="Line 22">
                  <a:extLst>
                    <a:ext uri="{FF2B5EF4-FFF2-40B4-BE49-F238E27FC236}">
                      <a16:creationId xmlns:a16="http://schemas.microsoft.com/office/drawing/2014/main" id="{B6B9EF98-47F1-4A25-A5A5-2DAC2E80F78A}"/>
                    </a:ext>
                  </a:extLst>
                </p:cNvPr>
                <p:cNvSpPr>
                  <a:spLocks noChangeShapeType="1"/>
                </p:cNvSpPr>
                <p:nvPr/>
              </p:nvSpPr>
              <p:spPr bwMode="auto">
                <a:xfrm flipH="1">
                  <a:off x="6353" y="6992"/>
                  <a:ext cx="0" cy="45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64" name="Line 23">
                  <a:extLst>
                    <a:ext uri="{FF2B5EF4-FFF2-40B4-BE49-F238E27FC236}">
                      <a16:creationId xmlns:a16="http://schemas.microsoft.com/office/drawing/2014/main" id="{1A43D85D-0672-4248-A384-06CC9629812F}"/>
                    </a:ext>
                  </a:extLst>
                </p:cNvPr>
                <p:cNvSpPr>
                  <a:spLocks noChangeShapeType="1"/>
                </p:cNvSpPr>
                <p:nvPr/>
              </p:nvSpPr>
              <p:spPr bwMode="auto">
                <a:xfrm flipV="1">
                  <a:off x="6188" y="6992"/>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5259" name="Line 24">
                <a:extLst>
                  <a:ext uri="{FF2B5EF4-FFF2-40B4-BE49-F238E27FC236}">
                    <a16:creationId xmlns:a16="http://schemas.microsoft.com/office/drawing/2014/main" id="{60421308-ADC7-4B24-9355-A56D710F04D1}"/>
                  </a:ext>
                </a:extLst>
              </p:cNvPr>
              <p:cNvSpPr>
                <a:spLocks noChangeShapeType="1"/>
              </p:cNvSpPr>
              <p:nvPr/>
            </p:nvSpPr>
            <p:spPr bwMode="auto">
              <a:xfrm flipH="1">
                <a:off x="6111" y="3933"/>
                <a:ext cx="22" cy="583"/>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60" name="Line 25">
                <a:extLst>
                  <a:ext uri="{FF2B5EF4-FFF2-40B4-BE49-F238E27FC236}">
                    <a16:creationId xmlns:a16="http://schemas.microsoft.com/office/drawing/2014/main" id="{50AA6000-D879-48E8-AC2C-988A10F7324F}"/>
                  </a:ext>
                </a:extLst>
              </p:cNvPr>
              <p:cNvSpPr>
                <a:spLocks noChangeShapeType="1"/>
              </p:cNvSpPr>
              <p:nvPr/>
            </p:nvSpPr>
            <p:spPr bwMode="auto">
              <a:xfrm flipV="1">
                <a:off x="6122" y="3559"/>
                <a:ext cx="0" cy="113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5244" name="Text Box 26">
              <a:extLst>
                <a:ext uri="{FF2B5EF4-FFF2-40B4-BE49-F238E27FC236}">
                  <a16:creationId xmlns:a16="http://schemas.microsoft.com/office/drawing/2014/main" id="{6BA267C9-A525-4709-ACB8-DE3A17D1772F}"/>
                </a:ext>
              </a:extLst>
            </p:cNvPr>
            <p:cNvSpPr txBox="1">
              <a:spLocks noChangeArrowheads="1"/>
            </p:cNvSpPr>
            <p:nvPr/>
          </p:nvSpPr>
          <p:spPr bwMode="auto">
            <a:xfrm>
              <a:off x="3792" y="2208"/>
              <a:ext cx="43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 +</a:t>
              </a:r>
            </a:p>
            <a:p>
              <a:pPr eaLnBrk="1" hangingPunct="1">
                <a:lnSpc>
                  <a:spcPct val="120000"/>
                </a:lnSpc>
                <a:spcBef>
                  <a:spcPct val="50000"/>
                </a:spcBef>
                <a:buFontTx/>
                <a:buNone/>
              </a:pPr>
              <a:r>
                <a:rPr lang="en-US" altLang="zh-CN" sz="2400" b="1">
                  <a:latin typeface="Times New Roman" panose="02020603050405020304" pitchFamily="18" charset="0"/>
                  <a:cs typeface="Times New Roman" panose="02020603050405020304" pitchFamily="18" charset="0"/>
                </a:rPr>
                <a:t>Ù</a:t>
              </a:r>
            </a:p>
            <a:p>
              <a:pPr eaLnBrk="1" hangingPunct="1">
                <a:lnSpc>
                  <a:spcPct val="120000"/>
                </a:lnSpc>
                <a:spcBef>
                  <a:spcPct val="50000"/>
                </a:spcBef>
                <a:buFontTx/>
                <a:buNone/>
              </a:pPr>
              <a:r>
                <a:rPr lang="zh-CN" altLang="en-US" sz="2400" b="1">
                  <a:latin typeface="Times New Roman" panose="02020603050405020304" pitchFamily="18" charset="0"/>
                  <a:cs typeface="Times New Roman" panose="02020603050405020304" pitchFamily="18" charset="0"/>
                </a:rPr>
                <a:t>－</a:t>
              </a:r>
              <a:endParaRPr lang="zh-CN" altLang="en-US" sz="2400" b="1" baseline="-25000">
                <a:latin typeface="Times New Roman" panose="02020603050405020304" pitchFamily="18" charset="0"/>
              </a:endParaRPr>
            </a:p>
          </p:txBody>
        </p:sp>
        <p:sp>
          <p:nvSpPr>
            <p:cNvPr id="95245" name="Text Box 27">
              <a:extLst>
                <a:ext uri="{FF2B5EF4-FFF2-40B4-BE49-F238E27FC236}">
                  <a16:creationId xmlns:a16="http://schemas.microsoft.com/office/drawing/2014/main" id="{6022E2D2-2064-4E6F-A175-47DA54420B84}"/>
                </a:ext>
              </a:extLst>
            </p:cNvPr>
            <p:cNvSpPr txBox="1">
              <a:spLocks noChangeArrowheads="1"/>
            </p:cNvSpPr>
            <p:nvPr/>
          </p:nvSpPr>
          <p:spPr bwMode="auto">
            <a:xfrm>
              <a:off x="5040" y="220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C</a:t>
              </a:r>
              <a:endParaRPr lang="en-US" altLang="zh-CN" sz="2400" b="1" i="0">
                <a:latin typeface="Times New Roman" panose="02020603050405020304" pitchFamily="18" charset="0"/>
                <a:cs typeface="Times New Roman" panose="02020603050405020304" pitchFamily="18" charset="0"/>
              </a:endParaRPr>
            </a:p>
          </p:txBody>
        </p:sp>
        <p:sp>
          <p:nvSpPr>
            <p:cNvPr id="95246" name="Text Box 28">
              <a:extLst>
                <a:ext uri="{FF2B5EF4-FFF2-40B4-BE49-F238E27FC236}">
                  <a16:creationId xmlns:a16="http://schemas.microsoft.com/office/drawing/2014/main" id="{A0AD586A-5D8C-41CF-9113-5448CF2298FF}"/>
                </a:ext>
              </a:extLst>
            </p:cNvPr>
            <p:cNvSpPr txBox="1">
              <a:spLocks noChangeArrowheads="1"/>
            </p:cNvSpPr>
            <p:nvPr/>
          </p:nvSpPr>
          <p:spPr bwMode="auto">
            <a:xfrm>
              <a:off x="5088" y="27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a:t>
              </a:r>
              <a:endParaRPr lang="en-US" altLang="zh-CN" sz="2400" b="1" i="0">
                <a:latin typeface="Times New Roman" panose="02020603050405020304" pitchFamily="18" charset="0"/>
                <a:cs typeface="Times New Roman" panose="02020603050405020304" pitchFamily="18" charset="0"/>
              </a:endParaRPr>
            </a:p>
          </p:txBody>
        </p:sp>
        <p:sp>
          <p:nvSpPr>
            <p:cNvPr id="95247" name="Text Box 29">
              <a:extLst>
                <a:ext uri="{FF2B5EF4-FFF2-40B4-BE49-F238E27FC236}">
                  <a16:creationId xmlns:a16="http://schemas.microsoft.com/office/drawing/2014/main" id="{D94819ED-A5B7-4759-BEA3-9D300C0B3377}"/>
                </a:ext>
              </a:extLst>
            </p:cNvPr>
            <p:cNvSpPr txBox="1">
              <a:spLocks noChangeArrowheads="1"/>
            </p:cNvSpPr>
            <p:nvPr/>
          </p:nvSpPr>
          <p:spPr bwMode="auto">
            <a:xfrm>
              <a:off x="4272" y="18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endParaRPr lang="en-US" altLang="zh-CN" sz="2400" b="1" i="0">
                <a:latin typeface="Times New Roman" panose="02020603050405020304" pitchFamily="18" charset="0"/>
                <a:cs typeface="Times New Roman" panose="02020603050405020304" pitchFamily="18" charset="0"/>
              </a:endParaRPr>
            </a:p>
          </p:txBody>
        </p:sp>
        <p:sp>
          <p:nvSpPr>
            <p:cNvPr id="95248" name="Text Box 30">
              <a:extLst>
                <a:ext uri="{FF2B5EF4-FFF2-40B4-BE49-F238E27FC236}">
                  <a16:creationId xmlns:a16="http://schemas.microsoft.com/office/drawing/2014/main" id="{310715A7-47D0-4D46-A0FD-652BAFB505B1}"/>
                </a:ext>
              </a:extLst>
            </p:cNvPr>
            <p:cNvSpPr txBox="1">
              <a:spLocks noChangeArrowheads="1"/>
            </p:cNvSpPr>
            <p:nvPr/>
          </p:nvSpPr>
          <p:spPr bwMode="auto">
            <a:xfrm>
              <a:off x="4320" y="307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R</a:t>
              </a:r>
              <a:endParaRPr lang="en-US" altLang="zh-CN" sz="2400" b="1" i="0">
                <a:latin typeface="Times New Roman" panose="02020603050405020304" pitchFamily="18" charset="0"/>
                <a:cs typeface="Times New Roman" panose="02020603050405020304" pitchFamily="18" charset="0"/>
              </a:endParaRPr>
            </a:p>
          </p:txBody>
        </p:sp>
        <p:sp>
          <p:nvSpPr>
            <p:cNvPr id="95249" name="Text Box 31">
              <a:extLst>
                <a:ext uri="{FF2B5EF4-FFF2-40B4-BE49-F238E27FC236}">
                  <a16:creationId xmlns:a16="http://schemas.microsoft.com/office/drawing/2014/main" id="{FFA7835B-EA31-455C-99C4-C093FDD99582}"/>
                </a:ext>
              </a:extLst>
            </p:cNvPr>
            <p:cNvSpPr txBox="1">
              <a:spLocks noChangeArrowheads="1"/>
            </p:cNvSpPr>
            <p:nvPr/>
          </p:nvSpPr>
          <p:spPr bwMode="auto">
            <a:xfrm>
              <a:off x="4320" y="240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sp>
          <p:nvSpPr>
            <p:cNvPr id="95250" name="Text Box 32">
              <a:extLst>
                <a:ext uri="{FF2B5EF4-FFF2-40B4-BE49-F238E27FC236}">
                  <a16:creationId xmlns:a16="http://schemas.microsoft.com/office/drawing/2014/main" id="{A6BA6AD3-A782-4DB7-A4A4-60B1016E2264}"/>
                </a:ext>
              </a:extLst>
            </p:cNvPr>
            <p:cNvSpPr txBox="1">
              <a:spLocks noChangeArrowheads="1"/>
            </p:cNvSpPr>
            <p:nvPr/>
          </p:nvSpPr>
          <p:spPr bwMode="auto">
            <a:xfrm>
              <a:off x="4656" y="216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Ì</a:t>
              </a:r>
              <a:r>
                <a:rPr lang="en-US" altLang="zh-CN" sz="2400" b="1" i="0" baseline="-25000">
                  <a:latin typeface="Times New Roman" panose="02020603050405020304" pitchFamily="18" charset="0"/>
                  <a:cs typeface="Times New Roman" panose="02020603050405020304" pitchFamily="18" charset="0"/>
                </a:rPr>
                <a:t>L</a:t>
              </a:r>
              <a:endParaRPr lang="en-US" altLang="zh-CN" sz="2400" b="1" i="0">
                <a:latin typeface="Times New Roman" panose="02020603050405020304" pitchFamily="18" charset="0"/>
                <a:cs typeface="Times New Roman" panose="02020603050405020304" pitchFamily="18" charset="0"/>
              </a:endParaRPr>
            </a:p>
          </p:txBody>
        </p:sp>
      </p:grpSp>
      <p:graphicFrame>
        <p:nvGraphicFramePr>
          <p:cNvPr id="95237" name="Object 34">
            <a:extLst>
              <a:ext uri="{FF2B5EF4-FFF2-40B4-BE49-F238E27FC236}">
                <a16:creationId xmlns:a16="http://schemas.microsoft.com/office/drawing/2014/main" id="{A741834F-A6B8-4AB1-BE5D-1F273890FF6C}"/>
              </a:ext>
            </a:extLst>
          </p:cNvPr>
          <p:cNvGraphicFramePr>
            <a:graphicFrameLocks noChangeAspect="1"/>
          </p:cNvGraphicFramePr>
          <p:nvPr>
            <p:extLst>
              <p:ext uri="{D42A27DB-BD31-4B8C-83A1-F6EECF244321}">
                <p14:modId xmlns:p14="http://schemas.microsoft.com/office/powerpoint/2010/main" val="68738875"/>
              </p:ext>
            </p:extLst>
          </p:nvPr>
        </p:nvGraphicFramePr>
        <p:xfrm>
          <a:off x="2182813" y="1219200"/>
          <a:ext cx="3252787" cy="944563"/>
        </p:xfrm>
        <a:graphic>
          <a:graphicData uri="http://schemas.openxmlformats.org/presentationml/2006/ole">
            <mc:AlternateContent xmlns:mc="http://schemas.openxmlformats.org/markup-compatibility/2006">
              <mc:Choice xmlns:v="urn:schemas-microsoft-com:vml" Requires="v">
                <p:oleObj spid="_x0000_s95482" name="公式" r:id="rId3" imgW="1244520" imgH="393480" progId="Equation.3">
                  <p:embed/>
                </p:oleObj>
              </mc:Choice>
              <mc:Fallback>
                <p:oleObj name="公式" r:id="rId3" imgW="1244520" imgH="393480" progId="Equation.3">
                  <p:embed/>
                  <p:pic>
                    <p:nvPicPr>
                      <p:cNvPr id="0" name="Object 34"/>
                      <p:cNvPicPr>
                        <a:picLocks noChangeAspect="1" noChangeArrowheads="1"/>
                      </p:cNvPicPr>
                      <p:nvPr/>
                    </p:nvPicPr>
                    <p:blipFill>
                      <a:blip r:embed="rId4"/>
                      <a:srcRect/>
                      <a:stretch>
                        <a:fillRect/>
                      </a:stretch>
                    </p:blipFill>
                    <p:spPr bwMode="auto">
                      <a:xfrm>
                        <a:off x="2182813" y="1219200"/>
                        <a:ext cx="3252787"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38" name="Text Box 35">
            <a:extLst>
              <a:ext uri="{FF2B5EF4-FFF2-40B4-BE49-F238E27FC236}">
                <a16:creationId xmlns:a16="http://schemas.microsoft.com/office/drawing/2014/main" id="{A36B5614-D230-461E-9B3E-746687AEAE33}"/>
              </a:ext>
            </a:extLst>
          </p:cNvPr>
          <p:cNvSpPr txBox="1">
            <a:spLocks noChangeArrowheads="1"/>
          </p:cNvSpPr>
          <p:nvPr/>
        </p:nvSpPr>
        <p:spPr bwMode="auto">
          <a:xfrm>
            <a:off x="457200" y="381000"/>
            <a:ext cx="8077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并联谐振时电流与电压同相位，上式中虚部等于零，即</a:t>
            </a:r>
          </a:p>
        </p:txBody>
      </p:sp>
      <p:sp>
        <p:nvSpPr>
          <p:cNvPr id="95239" name="Text Box 36">
            <a:extLst>
              <a:ext uri="{FF2B5EF4-FFF2-40B4-BE49-F238E27FC236}">
                <a16:creationId xmlns:a16="http://schemas.microsoft.com/office/drawing/2014/main" id="{11C3F24A-F7B7-429B-AC72-81FB747371BD}"/>
              </a:ext>
            </a:extLst>
          </p:cNvPr>
          <p:cNvSpPr txBox="1">
            <a:spLocks noChangeArrowheads="1"/>
          </p:cNvSpPr>
          <p:nvPr/>
        </p:nvSpPr>
        <p:spPr bwMode="auto">
          <a:xfrm>
            <a:off x="685800" y="2209800"/>
            <a:ext cx="281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解出谐振角频率</a:t>
            </a:r>
          </a:p>
        </p:txBody>
      </p:sp>
      <p:graphicFrame>
        <p:nvGraphicFramePr>
          <p:cNvPr id="95240" name="Object 37">
            <a:extLst>
              <a:ext uri="{FF2B5EF4-FFF2-40B4-BE49-F238E27FC236}">
                <a16:creationId xmlns:a16="http://schemas.microsoft.com/office/drawing/2014/main" id="{116EB0E3-8792-470E-BC6E-35ACCFC9F20D}"/>
              </a:ext>
            </a:extLst>
          </p:cNvPr>
          <p:cNvGraphicFramePr>
            <a:graphicFrameLocks noChangeAspect="1"/>
          </p:cNvGraphicFramePr>
          <p:nvPr>
            <p:extLst>
              <p:ext uri="{D42A27DB-BD31-4B8C-83A1-F6EECF244321}">
                <p14:modId xmlns:p14="http://schemas.microsoft.com/office/powerpoint/2010/main" val="2560355718"/>
              </p:ext>
            </p:extLst>
          </p:nvPr>
        </p:nvGraphicFramePr>
        <p:xfrm>
          <a:off x="1984375" y="2941638"/>
          <a:ext cx="2690813" cy="1096962"/>
        </p:xfrm>
        <a:graphic>
          <a:graphicData uri="http://schemas.openxmlformats.org/presentationml/2006/ole">
            <mc:AlternateContent xmlns:mc="http://schemas.openxmlformats.org/markup-compatibility/2006">
              <mc:Choice xmlns:v="urn:schemas-microsoft-com:vml" Requires="v">
                <p:oleObj spid="_x0000_s95483" name="公式" r:id="rId5" imgW="1028520" imgH="457200" progId="Equation.3">
                  <p:embed/>
                </p:oleObj>
              </mc:Choice>
              <mc:Fallback>
                <p:oleObj name="公式" r:id="rId5" imgW="1028520" imgH="457200" progId="Equation.3">
                  <p:embed/>
                  <p:pic>
                    <p:nvPicPr>
                      <p:cNvPr id="0" name="Object 37"/>
                      <p:cNvPicPr>
                        <a:picLocks noChangeAspect="1" noChangeArrowheads="1"/>
                      </p:cNvPicPr>
                      <p:nvPr/>
                    </p:nvPicPr>
                    <p:blipFill>
                      <a:blip r:embed="rId6"/>
                      <a:srcRect/>
                      <a:stretch>
                        <a:fillRect/>
                      </a:stretch>
                    </p:blipFill>
                    <p:spPr bwMode="auto">
                      <a:xfrm>
                        <a:off x="1984375" y="2941638"/>
                        <a:ext cx="2690813" cy="109696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1" name="Object 38">
            <a:extLst>
              <a:ext uri="{FF2B5EF4-FFF2-40B4-BE49-F238E27FC236}">
                <a16:creationId xmlns:a16="http://schemas.microsoft.com/office/drawing/2014/main" id="{2F017118-7841-42EA-A125-23288773E74B}"/>
              </a:ext>
            </a:extLst>
          </p:cNvPr>
          <p:cNvGraphicFramePr>
            <a:graphicFrameLocks noChangeAspect="1"/>
          </p:cNvGraphicFramePr>
          <p:nvPr>
            <p:extLst>
              <p:ext uri="{D42A27DB-BD31-4B8C-83A1-F6EECF244321}">
                <p14:modId xmlns:p14="http://schemas.microsoft.com/office/powerpoint/2010/main" val="3236151400"/>
              </p:ext>
            </p:extLst>
          </p:nvPr>
        </p:nvGraphicFramePr>
        <p:xfrm>
          <a:off x="1887538" y="4572000"/>
          <a:ext cx="3221037" cy="1096963"/>
        </p:xfrm>
        <a:graphic>
          <a:graphicData uri="http://schemas.openxmlformats.org/presentationml/2006/ole">
            <mc:AlternateContent xmlns:mc="http://schemas.openxmlformats.org/markup-compatibility/2006">
              <mc:Choice xmlns:v="urn:schemas-microsoft-com:vml" Requires="v">
                <p:oleObj spid="_x0000_s95484" name="公式" r:id="rId7" imgW="1231560" imgH="457200" progId="Equation.3">
                  <p:embed/>
                </p:oleObj>
              </mc:Choice>
              <mc:Fallback>
                <p:oleObj name="公式" r:id="rId7" imgW="1231560" imgH="457200" progId="Equation.3">
                  <p:embed/>
                  <p:pic>
                    <p:nvPicPr>
                      <p:cNvPr id="0" name="Object 38"/>
                      <p:cNvPicPr>
                        <a:picLocks noChangeAspect="1" noChangeArrowheads="1"/>
                      </p:cNvPicPr>
                      <p:nvPr/>
                    </p:nvPicPr>
                    <p:blipFill>
                      <a:blip r:embed="rId8"/>
                      <a:srcRect/>
                      <a:stretch>
                        <a:fillRect/>
                      </a:stretch>
                    </p:blipFill>
                    <p:spPr bwMode="auto">
                      <a:xfrm>
                        <a:off x="1887538" y="4572000"/>
                        <a:ext cx="3221037" cy="1096963"/>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42" name="Text Box 39">
            <a:extLst>
              <a:ext uri="{FF2B5EF4-FFF2-40B4-BE49-F238E27FC236}">
                <a16:creationId xmlns:a16="http://schemas.microsoft.com/office/drawing/2014/main" id="{4EC909D6-186A-42B8-9872-443E9A0C208F}"/>
              </a:ext>
            </a:extLst>
          </p:cNvPr>
          <p:cNvSpPr txBox="1">
            <a:spLocks noChangeArrowheads="1"/>
          </p:cNvSpPr>
          <p:nvPr/>
        </p:nvSpPr>
        <p:spPr bwMode="auto">
          <a:xfrm>
            <a:off x="762000" y="4052888"/>
            <a:ext cx="2057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i="0"/>
              <a:t>谐振频率</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a:extLst>
              <a:ext uri="{FF2B5EF4-FFF2-40B4-BE49-F238E27FC236}">
                <a16:creationId xmlns:a16="http://schemas.microsoft.com/office/drawing/2014/main" id="{58ED2355-B874-4351-B317-6DFF15002F9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E837C98-6792-4BC4-8474-0A1FF05D256F}" type="slidenum">
              <a:rPr lang="en-US" altLang="zh-CN" sz="1400" smtClean="0"/>
              <a:pPr>
                <a:spcBef>
                  <a:spcPct val="0"/>
                </a:spcBef>
                <a:buFontTx/>
                <a:buNone/>
              </a:pPr>
              <a:t>99</a:t>
            </a:fld>
            <a:endParaRPr lang="en-US" altLang="zh-CN" sz="1400"/>
          </a:p>
        </p:txBody>
      </p:sp>
      <p:sp>
        <p:nvSpPr>
          <p:cNvPr id="96259" name="Rectangle 6">
            <a:extLst>
              <a:ext uri="{FF2B5EF4-FFF2-40B4-BE49-F238E27FC236}">
                <a16:creationId xmlns:a16="http://schemas.microsoft.com/office/drawing/2014/main" id="{9B68C6FC-347E-48A7-A46B-26169A8AAA0A}"/>
              </a:ext>
            </a:extLst>
          </p:cNvPr>
          <p:cNvSpPr>
            <a:spLocks noGrp="1" noChangeArrowheads="1"/>
          </p:cNvSpPr>
          <p:nvPr>
            <p:ph type="ctrTitle"/>
          </p:nvPr>
        </p:nvSpPr>
        <p:spPr>
          <a:xfrm>
            <a:off x="457200" y="304800"/>
            <a:ext cx="7772400" cy="685800"/>
          </a:xfrm>
        </p:spPr>
        <p:txBody>
          <a:bodyPr anchor="ctr"/>
          <a:lstStyle/>
          <a:p>
            <a:pPr eaLnBrk="1" hangingPunct="1"/>
            <a:r>
              <a:rPr lang="en-US" altLang="zh-CN" sz="4400" b="1">
                <a:latin typeface="华文楷体" panose="02010600040101010101" pitchFamily="2" charset="-122"/>
                <a:ea typeface="华文楷体" panose="02010600040101010101" pitchFamily="2" charset="-122"/>
              </a:rPr>
              <a:t>3.8  </a:t>
            </a:r>
            <a:r>
              <a:rPr lang="zh-CN" altLang="en-US" sz="4400" b="1">
                <a:latin typeface="华文楷体" panose="02010600040101010101" pitchFamily="2" charset="-122"/>
                <a:ea typeface="华文楷体" panose="02010600040101010101" pitchFamily="2" charset="-122"/>
              </a:rPr>
              <a:t>非正弦周期电流电路</a:t>
            </a:r>
          </a:p>
        </p:txBody>
      </p:sp>
      <p:sp>
        <p:nvSpPr>
          <p:cNvPr id="96260" name="Rectangle 7">
            <a:extLst>
              <a:ext uri="{FF2B5EF4-FFF2-40B4-BE49-F238E27FC236}">
                <a16:creationId xmlns:a16="http://schemas.microsoft.com/office/drawing/2014/main" id="{C641E5A4-4C23-452F-B334-A1E7D8CE3598}"/>
              </a:ext>
            </a:extLst>
          </p:cNvPr>
          <p:cNvSpPr>
            <a:spLocks noGrp="1" noChangeArrowheads="1"/>
          </p:cNvSpPr>
          <p:nvPr>
            <p:ph type="subTitle" idx="1"/>
          </p:nvPr>
        </p:nvSpPr>
        <p:spPr>
          <a:xfrm>
            <a:off x="609600" y="2819400"/>
            <a:ext cx="6400800" cy="609600"/>
          </a:xfrm>
        </p:spPr>
        <p:txBody>
          <a:bodyPr/>
          <a:lstStyle/>
          <a:p>
            <a:pPr algn="l" eaLnBrk="1" hangingPunct="1"/>
            <a:r>
              <a:rPr lang="en-US" altLang="zh-CN" sz="3200" b="1"/>
              <a:t>3.8.1   </a:t>
            </a:r>
            <a:r>
              <a:rPr lang="zh-CN" altLang="en-US" sz="3200" b="1"/>
              <a:t>非正弦量的谐波分析</a:t>
            </a:r>
          </a:p>
        </p:txBody>
      </p:sp>
      <p:sp>
        <p:nvSpPr>
          <p:cNvPr id="96261" name="Text Box 8">
            <a:extLst>
              <a:ext uri="{FF2B5EF4-FFF2-40B4-BE49-F238E27FC236}">
                <a16:creationId xmlns:a16="http://schemas.microsoft.com/office/drawing/2014/main" id="{BE0B9DB7-81AF-404D-83B0-2241FE60AB3E}"/>
              </a:ext>
            </a:extLst>
          </p:cNvPr>
          <p:cNvSpPr txBox="1">
            <a:spLocks noChangeArrowheads="1"/>
          </p:cNvSpPr>
          <p:nvPr/>
        </p:nvSpPr>
        <p:spPr bwMode="auto">
          <a:xfrm>
            <a:off x="457200" y="990600"/>
            <a:ext cx="8077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在生产和科学实践中经常遇到非正弦电压与电流。产生非正弦电压与电流的原因有两个，一个是电源或信号源本身就是非正弦的；另一个是电路中有非线性元件，如铁心线圈、整流电路等。</a:t>
            </a:r>
          </a:p>
        </p:txBody>
      </p:sp>
      <p:sp>
        <p:nvSpPr>
          <p:cNvPr id="96262" name="Text Box 9">
            <a:extLst>
              <a:ext uri="{FF2B5EF4-FFF2-40B4-BE49-F238E27FC236}">
                <a16:creationId xmlns:a16="http://schemas.microsoft.com/office/drawing/2014/main" id="{80805647-E036-4E06-8477-C6B918AD8080}"/>
              </a:ext>
            </a:extLst>
          </p:cNvPr>
          <p:cNvSpPr txBox="1">
            <a:spLocks noChangeArrowheads="1"/>
          </p:cNvSpPr>
          <p:nvPr/>
        </p:nvSpPr>
        <p:spPr bwMode="auto">
          <a:xfrm>
            <a:off x="533400" y="3429000"/>
            <a:ext cx="8153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i="0"/>
              <a:t>       </a:t>
            </a:r>
            <a:r>
              <a:rPr lang="zh-CN" altLang="en-US" sz="2800" b="1" i="0"/>
              <a:t>由数学知识可知，一个非正弦周期函数，可以分解为直流分量和一系列不同频率的正弦分量之和，即展成傅立叶级数。</a:t>
            </a:r>
          </a:p>
        </p:txBody>
      </p:sp>
      <p:graphicFrame>
        <p:nvGraphicFramePr>
          <p:cNvPr id="96263" name="Object 10">
            <a:extLst>
              <a:ext uri="{FF2B5EF4-FFF2-40B4-BE49-F238E27FC236}">
                <a16:creationId xmlns:a16="http://schemas.microsoft.com/office/drawing/2014/main" id="{D7BFCD23-EB47-4A19-9CDA-BD2EAE3CFC64}"/>
              </a:ext>
            </a:extLst>
          </p:cNvPr>
          <p:cNvGraphicFramePr>
            <a:graphicFrameLocks noChangeAspect="1"/>
          </p:cNvGraphicFramePr>
          <p:nvPr>
            <p:extLst>
              <p:ext uri="{D42A27DB-BD31-4B8C-83A1-F6EECF244321}">
                <p14:modId xmlns:p14="http://schemas.microsoft.com/office/powerpoint/2010/main" val="1971571934"/>
              </p:ext>
            </p:extLst>
          </p:nvPr>
        </p:nvGraphicFramePr>
        <p:xfrm>
          <a:off x="1458913" y="4754563"/>
          <a:ext cx="6075362" cy="1036637"/>
        </p:xfrm>
        <a:graphic>
          <a:graphicData uri="http://schemas.openxmlformats.org/presentationml/2006/ole">
            <mc:AlternateContent xmlns:mc="http://schemas.openxmlformats.org/markup-compatibility/2006">
              <mc:Choice xmlns:v="urn:schemas-microsoft-com:vml" Requires="v">
                <p:oleObj spid="_x0000_s96405" name="公式" r:id="rId3" imgW="2323800" imgH="431640" progId="Equation.3">
                  <p:embed/>
                </p:oleObj>
              </mc:Choice>
              <mc:Fallback>
                <p:oleObj name="公式" r:id="rId3" imgW="2323800" imgH="431640" progId="Equation.3">
                  <p:embed/>
                  <p:pic>
                    <p:nvPicPr>
                      <p:cNvPr id="0" name="Object 10"/>
                      <p:cNvPicPr>
                        <a:picLocks noChangeAspect="1" noChangeArrowheads="1"/>
                      </p:cNvPicPr>
                      <p:nvPr/>
                    </p:nvPicPr>
                    <p:blipFill>
                      <a:blip r:embed="rId4"/>
                      <a:srcRect/>
                      <a:stretch>
                        <a:fillRect/>
                      </a:stretch>
                    </p:blipFill>
                    <p:spPr bwMode="auto">
                      <a:xfrm>
                        <a:off x="1458913" y="4754563"/>
                        <a:ext cx="6075362" cy="103663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4" name="Object 11">
            <a:extLst>
              <a:ext uri="{FF2B5EF4-FFF2-40B4-BE49-F238E27FC236}">
                <a16:creationId xmlns:a16="http://schemas.microsoft.com/office/drawing/2014/main" id="{34C2DB03-16DB-4CC1-B4C7-AAF4B48887D8}"/>
              </a:ext>
            </a:extLst>
          </p:cNvPr>
          <p:cNvGraphicFramePr>
            <a:graphicFrameLocks noChangeAspect="1"/>
          </p:cNvGraphicFramePr>
          <p:nvPr>
            <p:extLst>
              <p:ext uri="{D42A27DB-BD31-4B8C-83A1-F6EECF244321}">
                <p14:modId xmlns:p14="http://schemas.microsoft.com/office/powerpoint/2010/main" val="762494300"/>
              </p:ext>
            </p:extLst>
          </p:nvPr>
        </p:nvGraphicFramePr>
        <p:xfrm>
          <a:off x="684213" y="5759450"/>
          <a:ext cx="7038975" cy="946150"/>
        </p:xfrm>
        <a:graphic>
          <a:graphicData uri="http://schemas.openxmlformats.org/presentationml/2006/ole">
            <mc:AlternateContent xmlns:mc="http://schemas.openxmlformats.org/markup-compatibility/2006">
              <mc:Choice xmlns:v="urn:schemas-microsoft-com:vml" Requires="v">
                <p:oleObj spid="_x0000_s96406" name="公式" r:id="rId5" imgW="2692080" imgH="393480" progId="Equation.3">
                  <p:embed/>
                </p:oleObj>
              </mc:Choice>
              <mc:Fallback>
                <p:oleObj name="公式" r:id="rId5" imgW="2692080" imgH="393480" progId="Equation.3">
                  <p:embed/>
                  <p:pic>
                    <p:nvPicPr>
                      <p:cNvPr id="0" name="Object 11"/>
                      <p:cNvPicPr>
                        <a:picLocks noChangeAspect="1" noChangeArrowheads="1"/>
                      </p:cNvPicPr>
                      <p:nvPr/>
                    </p:nvPicPr>
                    <p:blipFill>
                      <a:blip r:embed="rId6"/>
                      <a:srcRect/>
                      <a:stretch>
                        <a:fillRect/>
                      </a:stretch>
                    </p:blipFill>
                    <p:spPr bwMode="auto">
                      <a:xfrm>
                        <a:off x="684213" y="5759450"/>
                        <a:ext cx="70389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4715</TotalTime>
  <Words>5629</Words>
  <Application>Microsoft Office PowerPoint</Application>
  <PresentationFormat>全屏显示(4:3)</PresentationFormat>
  <Paragraphs>1189</Paragraphs>
  <Slides>102</Slides>
  <Notes>0</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102</vt:i4>
      </vt:variant>
    </vt:vector>
  </HeadingPairs>
  <TitlesOfParts>
    <vt:vector size="117" baseType="lpstr">
      <vt:lpstr>华文楷体</vt:lpstr>
      <vt:lpstr>楷体_GB2312</vt:lpstr>
      <vt:lpstr>思源黑体 CN Bold</vt:lpstr>
      <vt:lpstr>宋体</vt:lpstr>
      <vt:lpstr>Arial</vt:lpstr>
      <vt:lpstr>Cambria Math</vt:lpstr>
      <vt:lpstr>Symbol</vt:lpstr>
      <vt:lpstr>Times New Roman</vt:lpstr>
      <vt:lpstr>Wingdings</vt:lpstr>
      <vt:lpstr>Wingdings 2</vt:lpstr>
      <vt:lpstr>默认设计模板</vt:lpstr>
      <vt:lpstr>Equation</vt:lpstr>
      <vt:lpstr>公式</vt:lpstr>
      <vt:lpstr>位图图像</vt:lpstr>
      <vt:lpstr>Photo Editor 照片</vt:lpstr>
      <vt:lpstr>第 3 章 交 流 电 路</vt:lpstr>
      <vt:lpstr>第3章    交流电路</vt:lpstr>
      <vt:lpstr>3.1  正弦交流电的基本概念</vt:lpstr>
      <vt:lpstr>PowerPoint 演示文稿</vt:lpstr>
      <vt:lpstr>PowerPoint 演示文稿</vt:lpstr>
      <vt:lpstr>PowerPoint 演示文稿</vt:lpstr>
      <vt:lpstr>PowerPoint 演示文稿</vt:lpstr>
      <vt:lpstr>PowerPoint 演示文稿</vt:lpstr>
      <vt:lpstr>PowerPoint 演示文稿</vt:lpstr>
      <vt:lpstr>3.2  正弦量的相量表示法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单一元件参数电路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 简单的正弦交流电路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  复杂交流电路的分析和计算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3.6  正弦交流电路的功率</vt:lpstr>
      <vt:lpstr>PowerPoint 演示文稿</vt:lpstr>
      <vt:lpstr>PowerPoint 演示文稿</vt:lpstr>
      <vt:lpstr>PowerPoint 演示文稿</vt:lpstr>
      <vt:lpstr>无功功率的理解</vt:lpstr>
      <vt:lpstr>PowerPoint 演示文稿</vt:lpstr>
      <vt:lpstr>PowerPoint 演示文稿</vt:lpstr>
      <vt:lpstr>PowerPoint 演示文稿</vt:lpstr>
      <vt:lpstr>PowerPoint 演示文稿</vt:lpstr>
      <vt:lpstr>PowerPoint 演示文稿</vt:lpstr>
      <vt:lpstr>PowerPoint 演示文稿</vt:lpstr>
      <vt:lpstr>3.7  正弦交流电路中的谐振</vt:lpstr>
      <vt:lpstr>PowerPoint 演示文稿</vt:lpstr>
      <vt:lpstr>PowerPoint 演示文稿</vt:lpstr>
      <vt:lpstr>PowerPoint 演示文稿</vt:lpstr>
      <vt:lpstr>PowerPoint 演示文稿</vt:lpstr>
      <vt:lpstr>通频带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3.8  非正弦周期电流电路</vt:lpstr>
      <vt:lpstr>PowerPoint 演示文稿</vt:lpstr>
      <vt:lpstr>PowerPoint 演示文稿</vt:lpstr>
      <vt:lpstr>PowerPoint 演示文稿</vt:lpstr>
    </vt:vector>
  </TitlesOfParts>
  <Company>neu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电工基础</dc:title>
  <dc:creator>csl</dc:creator>
  <cp:lastModifiedBy>杨烜</cp:lastModifiedBy>
  <cp:revision>215</cp:revision>
  <dcterms:created xsi:type="dcterms:W3CDTF">2004-08-25T01:18:51Z</dcterms:created>
  <dcterms:modified xsi:type="dcterms:W3CDTF">2023-11-02T23:43:36Z</dcterms:modified>
</cp:coreProperties>
</file>